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1"/>
  </p:notesMasterIdLst>
  <p:handoutMasterIdLst>
    <p:handoutMasterId r:id="rId92"/>
  </p:handoutMasterIdLst>
  <p:sldIdLst>
    <p:sldId id="257" r:id="rId2"/>
    <p:sldId id="258" r:id="rId3"/>
    <p:sldId id="259" r:id="rId4"/>
    <p:sldId id="260" r:id="rId5"/>
    <p:sldId id="262" r:id="rId6"/>
    <p:sldId id="264" r:id="rId7"/>
    <p:sldId id="266" r:id="rId8"/>
    <p:sldId id="268"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3" r:id="rId22"/>
    <p:sldId id="284" r:id="rId23"/>
    <p:sldId id="362" r:id="rId24"/>
    <p:sldId id="363"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4" r:id="rId43"/>
    <p:sldId id="305" r:id="rId44"/>
    <p:sldId id="306" r:id="rId45"/>
    <p:sldId id="307" r:id="rId46"/>
    <p:sldId id="308" r:id="rId47"/>
    <p:sldId id="309" r:id="rId48"/>
    <p:sldId id="310" r:id="rId49"/>
    <p:sldId id="311" r:id="rId50"/>
    <p:sldId id="313" r:id="rId51"/>
    <p:sldId id="314" r:id="rId52"/>
    <p:sldId id="315" r:id="rId53"/>
    <p:sldId id="364" r:id="rId54"/>
    <p:sldId id="365" r:id="rId55"/>
    <p:sldId id="316" r:id="rId56"/>
    <p:sldId id="317" r:id="rId57"/>
    <p:sldId id="318" r:id="rId58"/>
    <p:sldId id="319" r:id="rId59"/>
    <p:sldId id="322" r:id="rId60"/>
    <p:sldId id="323" r:id="rId61"/>
    <p:sldId id="324" r:id="rId62"/>
    <p:sldId id="325"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Lst>
  <p:sldSz cx="9144000" cy="6858000" type="screen4x3"/>
  <p:notesSz cx="9296400" cy="7010400"/>
  <p:embeddedFontLst>
    <p:embeddedFont>
      <p:font typeface="Verdana" pitchFamily="34" charset="0"/>
      <p:regular r:id="rId93"/>
      <p:bold r:id="rId94"/>
      <p:italic r:id="rId95"/>
      <p:boldItalic r:id="rId96"/>
    </p:embeddedFont>
    <p:embeddedFont>
      <p:font typeface="Calibri" pitchFamily="34" charset="0"/>
      <p:regular r:id="rId97"/>
      <p:bold r:id="rId98"/>
      <p:italic r:id="rId99"/>
      <p:boldItalic r:id="rId10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1986" y="-4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C8180-A5DE-4C59-A1EB-D77D08E43D78}" type="doc">
      <dgm:prSet loTypeId="urn:microsoft.com/office/officeart/2005/8/layout/funnel1" loCatId="process" qsTypeId="urn:microsoft.com/office/officeart/2005/8/quickstyle/3d2" qsCatId="3D" csTypeId="urn:microsoft.com/office/officeart/2005/8/colors/colorful5" csCatId="colorful" phldr="1"/>
      <dgm:spPr/>
      <dgm:t>
        <a:bodyPr/>
        <a:lstStyle/>
        <a:p>
          <a:endParaRPr lang="en-US"/>
        </a:p>
      </dgm:t>
    </dgm:pt>
    <dgm:pt modelId="{E709CCE4-E13D-4924-8F2E-17EDBC14EC25}">
      <dgm:prSet phldrT="[Text]"/>
      <dgm:spPr/>
      <dgm:t>
        <a:bodyPr/>
        <a:lstStyle/>
        <a:p>
          <a:r>
            <a:rPr lang="en-US" b="1" dirty="0" err="1" smtClean="0">
              <a:solidFill>
                <a:srgbClr val="FF0000"/>
              </a:solidFill>
            </a:rPr>
            <a:t>MỤC</a:t>
          </a:r>
          <a:r>
            <a:rPr lang="en-US" b="1" dirty="0" smtClean="0">
              <a:solidFill>
                <a:srgbClr val="FF0000"/>
              </a:solidFill>
            </a:rPr>
            <a:t> </a:t>
          </a:r>
          <a:r>
            <a:rPr lang="en-US" b="1" dirty="0" err="1" smtClean="0">
              <a:solidFill>
                <a:srgbClr val="FF0000"/>
              </a:solidFill>
            </a:rPr>
            <a:t>TIÊU</a:t>
          </a:r>
          <a:r>
            <a:rPr lang="en-US" b="1" dirty="0" smtClean="0">
              <a:solidFill>
                <a:srgbClr val="FF0000"/>
              </a:solidFill>
            </a:rPr>
            <a:t> </a:t>
          </a:r>
          <a:r>
            <a:rPr lang="en-US" b="1" dirty="0" err="1" smtClean="0">
              <a:solidFill>
                <a:srgbClr val="FF0000"/>
              </a:solidFill>
            </a:rPr>
            <a:t>TỔNG</a:t>
          </a:r>
          <a:r>
            <a:rPr lang="en-US" b="1" dirty="0" smtClean="0">
              <a:solidFill>
                <a:srgbClr val="FF0000"/>
              </a:solidFill>
            </a:rPr>
            <a:t> </a:t>
          </a:r>
          <a:r>
            <a:rPr lang="en-US" b="1" dirty="0" err="1" smtClean="0">
              <a:solidFill>
                <a:srgbClr val="FF0000"/>
              </a:solidFill>
            </a:rPr>
            <a:t>QUÁT</a:t>
          </a:r>
          <a:endParaRPr lang="en-US" b="1" dirty="0">
            <a:solidFill>
              <a:srgbClr val="FF0000"/>
            </a:solidFill>
          </a:endParaRPr>
        </a:p>
      </dgm:t>
    </dgm:pt>
    <dgm:pt modelId="{87D04482-511F-4E88-8703-A8D6BC764A5F}" type="parTrans" cxnId="{DB6B32D3-02D4-47CF-BFC4-9B95655F7404}">
      <dgm:prSet/>
      <dgm:spPr/>
      <dgm:t>
        <a:bodyPr/>
        <a:lstStyle/>
        <a:p>
          <a:endParaRPr lang="en-US"/>
        </a:p>
      </dgm:t>
    </dgm:pt>
    <dgm:pt modelId="{1B873385-6533-4E42-B454-C9FD02ABDD60}" type="sibTrans" cxnId="{DB6B32D3-02D4-47CF-BFC4-9B95655F7404}">
      <dgm:prSet/>
      <dgm:spPr/>
      <dgm:t>
        <a:bodyPr/>
        <a:lstStyle/>
        <a:p>
          <a:endParaRPr lang="en-US"/>
        </a:p>
      </dgm:t>
    </dgm:pt>
    <dgm:pt modelId="{BF4D067A-DDC9-4D1F-9920-52C1EDA62C28}">
      <dgm:prSet phldrT="[Text]"/>
      <dgm:spPr>
        <a:solidFill>
          <a:srgbClr val="FF0000"/>
        </a:solidFill>
        <a:ln>
          <a:solidFill>
            <a:srgbClr val="FF0000"/>
          </a:solidFill>
        </a:ln>
      </dgm:spPr>
      <dgm:t>
        <a:bodyPr/>
        <a:lstStyle/>
        <a:p>
          <a:r>
            <a:rPr lang="en-US" b="1" dirty="0" err="1" smtClean="0">
              <a:solidFill>
                <a:srgbClr val="FFFF00"/>
              </a:solidFill>
            </a:rPr>
            <a:t>Cơ</a:t>
          </a:r>
          <a:r>
            <a:rPr lang="en-US" b="1" dirty="0" smtClean="0">
              <a:solidFill>
                <a:srgbClr val="FFFF00"/>
              </a:solidFill>
            </a:rPr>
            <a:t> </a:t>
          </a:r>
          <a:r>
            <a:rPr lang="en-US" b="1" dirty="0" err="1" smtClean="0">
              <a:solidFill>
                <a:srgbClr val="FFFF00"/>
              </a:solidFill>
            </a:rPr>
            <a:t>cấu</a:t>
          </a:r>
          <a:r>
            <a:rPr lang="en-US" b="1" dirty="0" smtClean="0">
              <a:solidFill>
                <a:srgbClr val="FFFF00"/>
              </a:solidFill>
            </a:rPr>
            <a:t> </a:t>
          </a:r>
          <a:r>
            <a:rPr lang="en-US" b="1" dirty="0" err="1" smtClean="0">
              <a:solidFill>
                <a:srgbClr val="FFFF00"/>
              </a:solidFill>
            </a:rPr>
            <a:t>lại</a:t>
          </a:r>
          <a:r>
            <a:rPr lang="en-US" b="1" dirty="0" smtClean="0">
              <a:solidFill>
                <a:srgbClr val="FFFF00"/>
              </a:solidFill>
            </a:rPr>
            <a:t>, </a:t>
          </a:r>
          <a:r>
            <a:rPr lang="en-US" b="1" dirty="0" err="1" smtClean="0">
              <a:solidFill>
                <a:srgbClr val="FFFF00"/>
              </a:solidFill>
            </a:rPr>
            <a:t>đổi</a:t>
          </a:r>
          <a:r>
            <a:rPr lang="en-US" b="1" dirty="0" smtClean="0">
              <a:solidFill>
                <a:srgbClr val="FFFF00"/>
              </a:solidFill>
            </a:rPr>
            <a:t> </a:t>
          </a:r>
          <a:r>
            <a:rPr lang="en-US" b="1" dirty="0" err="1" smtClean="0">
              <a:solidFill>
                <a:srgbClr val="FFFF00"/>
              </a:solidFill>
            </a:rPr>
            <a:t>mới</a:t>
          </a:r>
          <a:r>
            <a:rPr lang="en-US" b="1" dirty="0" smtClean="0">
              <a:solidFill>
                <a:srgbClr val="FFFF00"/>
              </a:solidFill>
            </a:rPr>
            <a:t> </a:t>
          </a:r>
          <a:r>
            <a:rPr lang="en-US" b="1" dirty="0" err="1" smtClean="0">
              <a:solidFill>
                <a:srgbClr val="FFFF00"/>
              </a:solidFill>
            </a:rPr>
            <a:t>va</a:t>
          </a:r>
          <a:r>
            <a:rPr lang="en-US" b="1" dirty="0" smtClean="0">
              <a:solidFill>
                <a:srgbClr val="FFFF00"/>
              </a:solidFill>
            </a:rPr>
            <a:t>̀ </a:t>
          </a:r>
          <a:r>
            <a:rPr lang="en-US" b="1" dirty="0" err="1" smtClean="0">
              <a:solidFill>
                <a:srgbClr val="FFFF00"/>
              </a:solidFill>
            </a:rPr>
            <a:t>nâng</a:t>
          </a:r>
          <a:r>
            <a:rPr lang="en-US" b="1" dirty="0" smtClean="0">
              <a:solidFill>
                <a:srgbClr val="FFFF00"/>
              </a:solidFill>
            </a:rPr>
            <a:t> </a:t>
          </a:r>
          <a:r>
            <a:rPr lang="en-US" b="1" dirty="0" err="1" smtClean="0">
              <a:solidFill>
                <a:srgbClr val="FFFF00"/>
              </a:solidFill>
            </a:rPr>
            <a:t>cao</a:t>
          </a:r>
          <a:r>
            <a:rPr lang="en-US" b="1" dirty="0" smtClean="0">
              <a:solidFill>
                <a:srgbClr val="FFFF00"/>
              </a:solidFill>
            </a:rPr>
            <a:t> </a:t>
          </a:r>
          <a:r>
            <a:rPr lang="en-US" b="1" dirty="0" err="1" smtClean="0">
              <a:solidFill>
                <a:srgbClr val="FFFF00"/>
              </a:solidFill>
            </a:rPr>
            <a:t>hiệu</a:t>
          </a:r>
          <a:r>
            <a:rPr lang="en-US" b="1" dirty="0" smtClean="0">
              <a:solidFill>
                <a:srgbClr val="FFFF00"/>
              </a:solidFill>
            </a:rPr>
            <a:t> quả </a:t>
          </a:r>
          <a:r>
            <a:rPr lang="en-US" b="1" dirty="0" err="1" smtClean="0">
              <a:solidFill>
                <a:srgbClr val="FFFF00"/>
              </a:solidFill>
            </a:rPr>
            <a:t>DNNN</a:t>
          </a:r>
          <a:r>
            <a:rPr lang="en-US" b="1" dirty="0" smtClean="0">
              <a:solidFill>
                <a:srgbClr val="FFFF00"/>
              </a:solidFill>
            </a:rPr>
            <a:t> </a:t>
          </a:r>
          <a:r>
            <a:rPr lang="en-US" b="1" dirty="0" err="1" smtClean="0">
              <a:solidFill>
                <a:srgbClr val="FFFF00"/>
              </a:solidFill>
            </a:rPr>
            <a:t>trên</a:t>
          </a:r>
          <a:r>
            <a:rPr lang="en-US" b="1" dirty="0" smtClean="0">
              <a:solidFill>
                <a:srgbClr val="FFFF00"/>
              </a:solidFill>
            </a:rPr>
            <a:t> </a:t>
          </a:r>
          <a:r>
            <a:rPr lang="en-US" b="1" dirty="0" err="1" smtClean="0">
              <a:solidFill>
                <a:srgbClr val="FFFF00"/>
              </a:solidFill>
            </a:rPr>
            <a:t>nền</a:t>
          </a:r>
          <a:r>
            <a:rPr lang="en-US" b="1" dirty="0" smtClean="0">
              <a:solidFill>
                <a:srgbClr val="FFFF00"/>
              </a:solidFill>
            </a:rPr>
            <a:t> </a:t>
          </a:r>
          <a:r>
            <a:rPr lang="en-US" b="1" dirty="0" err="1" smtClean="0">
              <a:solidFill>
                <a:srgbClr val="FFFF00"/>
              </a:solidFill>
            </a:rPr>
            <a:t>tảng</a:t>
          </a:r>
          <a:r>
            <a:rPr lang="en-US" b="1" dirty="0" smtClean="0">
              <a:solidFill>
                <a:srgbClr val="FFFF00"/>
              </a:solidFill>
            </a:rPr>
            <a:t> </a:t>
          </a:r>
          <a:r>
            <a:rPr lang="en-US" b="1" dirty="0" err="1" smtClean="0">
              <a:solidFill>
                <a:srgbClr val="FFFF00"/>
              </a:solidFill>
            </a:rPr>
            <a:t>công</a:t>
          </a:r>
          <a:r>
            <a:rPr lang="en-US" b="1" dirty="0" smtClean="0">
              <a:solidFill>
                <a:srgbClr val="FFFF00"/>
              </a:solidFill>
            </a:rPr>
            <a:t> </a:t>
          </a:r>
          <a:r>
            <a:rPr lang="en-US" b="1" dirty="0" err="1" smtClean="0">
              <a:solidFill>
                <a:srgbClr val="FFFF00"/>
              </a:solidFill>
            </a:rPr>
            <a:t>nghê</a:t>
          </a:r>
          <a:r>
            <a:rPr lang="en-US" b="1" dirty="0" smtClean="0">
              <a:solidFill>
                <a:srgbClr val="FFFF00"/>
              </a:solidFill>
            </a:rPr>
            <a:t>̣ </a:t>
          </a:r>
          <a:r>
            <a:rPr lang="en-US" b="1" dirty="0" err="1" smtClean="0">
              <a:solidFill>
                <a:srgbClr val="FFFF00"/>
              </a:solidFill>
            </a:rPr>
            <a:t>hiện</a:t>
          </a:r>
          <a:r>
            <a:rPr lang="en-US" b="1" dirty="0" smtClean="0">
              <a:solidFill>
                <a:srgbClr val="FFFF00"/>
              </a:solidFill>
            </a:rPr>
            <a:t> </a:t>
          </a:r>
          <a:r>
            <a:rPr lang="en-US" b="1" dirty="0" err="1" smtClean="0">
              <a:solidFill>
                <a:srgbClr val="FFFF00"/>
              </a:solidFill>
            </a:rPr>
            <a:t>đại</a:t>
          </a:r>
          <a:r>
            <a:rPr lang="en-US" b="1" dirty="0" smtClean="0">
              <a:solidFill>
                <a:srgbClr val="FFFF00"/>
              </a:solidFill>
            </a:rPr>
            <a:t>, </a:t>
          </a:r>
          <a:r>
            <a:rPr lang="en-US" b="1" dirty="0" err="1" smtClean="0">
              <a:solidFill>
                <a:srgbClr val="FFFF00"/>
              </a:solidFill>
            </a:rPr>
            <a:t>năng</a:t>
          </a:r>
          <a:r>
            <a:rPr lang="en-US" b="1" dirty="0" smtClean="0">
              <a:solidFill>
                <a:srgbClr val="FFFF00"/>
              </a:solidFill>
            </a:rPr>
            <a:t> </a:t>
          </a:r>
          <a:r>
            <a:rPr lang="en-US" b="1" dirty="0" err="1" smtClean="0">
              <a:solidFill>
                <a:srgbClr val="FFFF00"/>
              </a:solidFill>
            </a:rPr>
            <a:t>lực</a:t>
          </a:r>
          <a:r>
            <a:rPr lang="en-US" b="1" dirty="0" smtClean="0">
              <a:solidFill>
                <a:srgbClr val="FFFF00"/>
              </a:solidFill>
            </a:rPr>
            <a:t> </a:t>
          </a:r>
          <a:r>
            <a:rPr lang="en-US" b="1" dirty="0" err="1" smtClean="0">
              <a:solidFill>
                <a:srgbClr val="FFFF00"/>
              </a:solidFill>
            </a:rPr>
            <a:t>đổi</a:t>
          </a:r>
          <a:r>
            <a:rPr lang="en-US" b="1" dirty="0" smtClean="0">
              <a:solidFill>
                <a:srgbClr val="FFFF00"/>
              </a:solidFill>
            </a:rPr>
            <a:t> </a:t>
          </a:r>
          <a:r>
            <a:rPr lang="en-US" b="1" dirty="0" err="1" smtClean="0">
              <a:solidFill>
                <a:srgbClr val="FFFF00"/>
              </a:solidFill>
            </a:rPr>
            <a:t>mới</a:t>
          </a:r>
          <a:r>
            <a:rPr lang="en-US" b="1" dirty="0" smtClean="0">
              <a:solidFill>
                <a:srgbClr val="FFFF00"/>
              </a:solidFill>
            </a:rPr>
            <a:t> </a:t>
          </a:r>
          <a:r>
            <a:rPr lang="en-US" b="1" dirty="0" err="1" smtClean="0">
              <a:solidFill>
                <a:srgbClr val="FFFF00"/>
              </a:solidFill>
            </a:rPr>
            <a:t>sáng</a:t>
          </a:r>
          <a:r>
            <a:rPr lang="en-US" b="1" dirty="0" smtClean="0">
              <a:solidFill>
                <a:srgbClr val="FFFF00"/>
              </a:solidFill>
            </a:rPr>
            <a:t> </a:t>
          </a:r>
          <a:r>
            <a:rPr lang="en-US" b="1" dirty="0" err="1" smtClean="0">
              <a:solidFill>
                <a:srgbClr val="FFFF00"/>
              </a:solidFill>
            </a:rPr>
            <a:t>tạo</a:t>
          </a:r>
          <a:r>
            <a:rPr lang="en-US" b="1" dirty="0" smtClean="0">
              <a:solidFill>
                <a:srgbClr val="FFFF00"/>
              </a:solidFill>
            </a:rPr>
            <a:t>, </a:t>
          </a:r>
          <a:r>
            <a:rPr lang="en-US" b="1" dirty="0" err="1" smtClean="0">
              <a:solidFill>
                <a:srgbClr val="FFFF00"/>
              </a:solidFill>
            </a:rPr>
            <a:t>quản</a:t>
          </a:r>
          <a:r>
            <a:rPr lang="en-US" b="1" dirty="0" smtClean="0">
              <a:solidFill>
                <a:srgbClr val="FFFF00"/>
              </a:solidFill>
            </a:rPr>
            <a:t> trị </a:t>
          </a:r>
          <a:r>
            <a:rPr lang="en-US" b="1" dirty="0" err="1" smtClean="0">
              <a:solidFill>
                <a:srgbClr val="FFFF00"/>
              </a:solidFill>
            </a:rPr>
            <a:t>theo</a:t>
          </a:r>
          <a:r>
            <a:rPr lang="en-US" b="1" dirty="0" smtClean="0">
              <a:solidFill>
                <a:srgbClr val="FFFF00"/>
              </a:solidFill>
            </a:rPr>
            <a:t> </a:t>
          </a:r>
          <a:r>
            <a:rPr lang="en-US" b="1" dirty="0" err="1" smtClean="0">
              <a:solidFill>
                <a:srgbClr val="FFFF00"/>
              </a:solidFill>
            </a:rPr>
            <a:t>chuẩn</a:t>
          </a:r>
          <a:r>
            <a:rPr lang="en-US" b="1" dirty="0" smtClean="0">
              <a:solidFill>
                <a:srgbClr val="FFFF00"/>
              </a:solidFill>
            </a:rPr>
            <a:t> </a:t>
          </a:r>
          <a:r>
            <a:rPr lang="en-US" b="1" dirty="0" err="1" smtClean="0">
              <a:solidFill>
                <a:srgbClr val="FFFF00"/>
              </a:solidFill>
            </a:rPr>
            <a:t>mực</a:t>
          </a:r>
          <a:r>
            <a:rPr lang="en-US" b="1" dirty="0" smtClean="0">
              <a:solidFill>
                <a:srgbClr val="FFFF00"/>
              </a:solidFill>
            </a:rPr>
            <a:t> </a:t>
          </a:r>
          <a:r>
            <a:rPr lang="en-US" b="1" dirty="0" err="1" smtClean="0">
              <a:solidFill>
                <a:srgbClr val="FFFF00"/>
              </a:solidFill>
            </a:rPr>
            <a:t>quốc</a:t>
          </a:r>
          <a:r>
            <a:rPr lang="en-US" b="1" dirty="0" smtClean="0">
              <a:solidFill>
                <a:srgbClr val="FFFF00"/>
              </a:solidFill>
            </a:rPr>
            <a:t> </a:t>
          </a:r>
          <a:r>
            <a:rPr lang="en-US" b="1" dirty="0" err="1" smtClean="0">
              <a:solidFill>
                <a:srgbClr val="FFFF00"/>
              </a:solidFill>
            </a:rPr>
            <a:t>tê</a:t>
          </a:r>
          <a:r>
            <a:rPr lang="en-US" b="1" dirty="0" smtClean="0">
              <a:solidFill>
                <a:srgbClr val="FFFF00"/>
              </a:solidFill>
            </a:rPr>
            <a:t>́.</a:t>
          </a:r>
          <a:endParaRPr lang="en-US" b="1" dirty="0">
            <a:solidFill>
              <a:srgbClr val="FFFF00"/>
            </a:solidFill>
          </a:endParaRPr>
        </a:p>
      </dgm:t>
    </dgm:pt>
    <dgm:pt modelId="{423F994F-2DB0-4F0B-B22B-2D909C3913D0}" type="sibTrans" cxnId="{F3B07355-4A97-4101-8B6F-11D3F4DF7160}">
      <dgm:prSet/>
      <dgm:spPr/>
      <dgm:t>
        <a:bodyPr/>
        <a:lstStyle/>
        <a:p>
          <a:endParaRPr lang="en-US"/>
        </a:p>
      </dgm:t>
    </dgm:pt>
    <dgm:pt modelId="{84EFAE15-186D-44E6-BF06-1D55D375A715}" type="parTrans" cxnId="{F3B07355-4A97-4101-8B6F-11D3F4DF7160}">
      <dgm:prSet/>
      <dgm:spPr/>
      <dgm:t>
        <a:bodyPr/>
        <a:lstStyle/>
        <a:p>
          <a:endParaRPr lang="en-US"/>
        </a:p>
      </dgm:t>
    </dgm:pt>
    <dgm:pt modelId="{E9984D94-73CF-4737-80C6-6BDA884A68DE}" type="pres">
      <dgm:prSet presAssocID="{29EC8180-A5DE-4C59-A1EB-D77D08E43D78}" presName="Name0" presStyleCnt="0">
        <dgm:presLayoutVars>
          <dgm:chMax val="4"/>
          <dgm:resizeHandles val="exact"/>
        </dgm:presLayoutVars>
      </dgm:prSet>
      <dgm:spPr/>
      <dgm:t>
        <a:bodyPr/>
        <a:lstStyle/>
        <a:p>
          <a:endParaRPr lang="en-US"/>
        </a:p>
      </dgm:t>
    </dgm:pt>
    <dgm:pt modelId="{89122F3E-9E15-4EB9-9AF4-3872144DA478}" type="pres">
      <dgm:prSet presAssocID="{29EC8180-A5DE-4C59-A1EB-D77D08E43D78}" presName="ellipse" presStyleLbl="trBgShp" presStyleIdx="0" presStyleCnt="1"/>
      <dgm:spPr/>
    </dgm:pt>
    <dgm:pt modelId="{060B58A6-4E7C-4599-9596-AD05EE18CE2A}" type="pres">
      <dgm:prSet presAssocID="{29EC8180-A5DE-4C59-A1EB-D77D08E43D78}" presName="arrow1" presStyleLbl="fgShp" presStyleIdx="0" presStyleCnt="1" custAng="10800000" custLinFactNeighborX="-7911" custLinFactNeighborY="12159"/>
      <dgm:spPr/>
    </dgm:pt>
    <dgm:pt modelId="{41534B73-1411-4811-8287-2ED040605A0D}" type="pres">
      <dgm:prSet presAssocID="{29EC8180-A5DE-4C59-A1EB-D77D08E43D78}" presName="rectangle" presStyleLbl="revTx" presStyleIdx="0" presStyleCnt="1">
        <dgm:presLayoutVars>
          <dgm:bulletEnabled val="1"/>
        </dgm:presLayoutVars>
      </dgm:prSet>
      <dgm:spPr/>
      <dgm:t>
        <a:bodyPr/>
        <a:lstStyle/>
        <a:p>
          <a:endParaRPr lang="en-US"/>
        </a:p>
      </dgm:t>
    </dgm:pt>
    <dgm:pt modelId="{8395416A-4F57-40D0-9AF3-63F9E5EC1074}" type="pres">
      <dgm:prSet presAssocID="{E709CCE4-E13D-4924-8F2E-17EDBC14EC25}" presName="item1" presStyleLbl="node1" presStyleIdx="0" presStyleCnt="1" custScaleX="306380" custLinFactNeighborX="14355" custLinFactNeighborY="-9822">
        <dgm:presLayoutVars>
          <dgm:bulletEnabled val="1"/>
        </dgm:presLayoutVars>
      </dgm:prSet>
      <dgm:spPr/>
      <dgm:t>
        <a:bodyPr/>
        <a:lstStyle/>
        <a:p>
          <a:endParaRPr lang="en-US"/>
        </a:p>
      </dgm:t>
    </dgm:pt>
    <dgm:pt modelId="{3455DA6B-5F0D-4436-BFD1-41946A8B61F4}" type="pres">
      <dgm:prSet presAssocID="{29EC8180-A5DE-4C59-A1EB-D77D08E43D78}" presName="funnel" presStyleLbl="trAlignAcc1" presStyleIdx="0" presStyleCnt="1" custScaleX="196394" custScaleY="105609"/>
      <dgm:spPr/>
    </dgm:pt>
  </dgm:ptLst>
  <dgm:cxnLst>
    <dgm:cxn modelId="{127003FA-C154-4AB4-8C5C-B95901D85975}" type="presOf" srcId="{BF4D067A-DDC9-4D1F-9920-52C1EDA62C28}" destId="{8395416A-4F57-40D0-9AF3-63F9E5EC1074}" srcOrd="0" destOrd="0" presId="urn:microsoft.com/office/officeart/2005/8/layout/funnel1"/>
    <dgm:cxn modelId="{883933F0-3F7B-49DF-88D1-C8083BD56AA1}" type="presOf" srcId="{29EC8180-A5DE-4C59-A1EB-D77D08E43D78}" destId="{E9984D94-73CF-4737-80C6-6BDA884A68DE}" srcOrd="0" destOrd="0" presId="urn:microsoft.com/office/officeart/2005/8/layout/funnel1"/>
    <dgm:cxn modelId="{8DAC0492-F27A-4AA9-BC10-33F7A67F24AA}" type="presOf" srcId="{E709CCE4-E13D-4924-8F2E-17EDBC14EC25}" destId="{41534B73-1411-4811-8287-2ED040605A0D}" srcOrd="0" destOrd="0" presId="urn:microsoft.com/office/officeart/2005/8/layout/funnel1"/>
    <dgm:cxn modelId="{DB6B32D3-02D4-47CF-BFC4-9B95655F7404}" srcId="{29EC8180-A5DE-4C59-A1EB-D77D08E43D78}" destId="{E709CCE4-E13D-4924-8F2E-17EDBC14EC25}" srcOrd="1" destOrd="0" parTransId="{87D04482-511F-4E88-8703-A8D6BC764A5F}" sibTransId="{1B873385-6533-4E42-B454-C9FD02ABDD60}"/>
    <dgm:cxn modelId="{F3B07355-4A97-4101-8B6F-11D3F4DF7160}" srcId="{29EC8180-A5DE-4C59-A1EB-D77D08E43D78}" destId="{BF4D067A-DDC9-4D1F-9920-52C1EDA62C28}" srcOrd="0" destOrd="0" parTransId="{84EFAE15-186D-44E6-BF06-1D55D375A715}" sibTransId="{423F994F-2DB0-4F0B-B22B-2D909C3913D0}"/>
    <dgm:cxn modelId="{46CE45F8-19C2-4484-B9DA-EEA4E2494FE8}" type="presParOf" srcId="{E9984D94-73CF-4737-80C6-6BDA884A68DE}" destId="{89122F3E-9E15-4EB9-9AF4-3872144DA478}" srcOrd="0" destOrd="0" presId="urn:microsoft.com/office/officeart/2005/8/layout/funnel1"/>
    <dgm:cxn modelId="{87302908-5786-4BB7-B8EE-9478B91A2682}" type="presParOf" srcId="{E9984D94-73CF-4737-80C6-6BDA884A68DE}" destId="{060B58A6-4E7C-4599-9596-AD05EE18CE2A}" srcOrd="1" destOrd="0" presId="urn:microsoft.com/office/officeart/2005/8/layout/funnel1"/>
    <dgm:cxn modelId="{E52F5C7D-4B5F-425D-B805-601821F54429}" type="presParOf" srcId="{E9984D94-73CF-4737-80C6-6BDA884A68DE}" destId="{41534B73-1411-4811-8287-2ED040605A0D}" srcOrd="2" destOrd="0" presId="urn:microsoft.com/office/officeart/2005/8/layout/funnel1"/>
    <dgm:cxn modelId="{F8030634-5D54-4133-B13A-81454CF2E913}" type="presParOf" srcId="{E9984D94-73CF-4737-80C6-6BDA884A68DE}" destId="{8395416A-4F57-40D0-9AF3-63F9E5EC1074}" srcOrd="3" destOrd="0" presId="urn:microsoft.com/office/officeart/2005/8/layout/funnel1"/>
    <dgm:cxn modelId="{C7F37C49-6DAE-48ED-B7DC-FB9F520FAE05}" type="presParOf" srcId="{E9984D94-73CF-4737-80C6-6BDA884A68DE}" destId="{3455DA6B-5F0D-4436-BFD1-41946A8B61F4}"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85EAC-E543-4E74-B1C7-C950DBDB1B4B}" type="doc">
      <dgm:prSet loTypeId="urn:microsoft.com/office/officeart/2005/8/layout/arrow2" loCatId="process" qsTypeId="urn:microsoft.com/office/officeart/2005/8/quickstyle/3d3" qsCatId="3D" csTypeId="urn:microsoft.com/office/officeart/2005/8/colors/accent1_2" csCatId="accent1" phldr="1"/>
      <dgm:spPr/>
    </dgm:pt>
    <dgm:pt modelId="{CAD756A7-9B42-4191-97C4-2198F767EA3E}">
      <dgm:prSet phldrT="[Text]" custT="1"/>
      <dgm:spPr>
        <a:ln>
          <a:solidFill>
            <a:srgbClr val="FF0000">
              <a:alpha val="0"/>
            </a:srgbClr>
          </a:solidFill>
        </a:ln>
      </dgm:spPr>
      <dgm:t>
        <a:bodyPr/>
        <a:lstStyle/>
        <a:p>
          <a:pPr algn="just"/>
          <a:r>
            <a:rPr lang="en-US" sz="2000" b="1" dirty="0" smtClean="0">
              <a:solidFill>
                <a:srgbClr val="002060"/>
              </a:solidFill>
            </a:rPr>
            <a:t>- </a:t>
          </a:r>
          <a:r>
            <a:rPr lang="en-US" sz="2000" b="1" dirty="0" err="1" smtClean="0">
              <a:solidFill>
                <a:srgbClr val="002060"/>
              </a:solidFill>
            </a:rPr>
            <a:t>Phấn</a:t>
          </a:r>
          <a:r>
            <a:rPr lang="en-US" sz="2000" b="1" dirty="0" smtClean="0">
              <a:solidFill>
                <a:srgbClr val="002060"/>
              </a:solidFill>
            </a:rPr>
            <a:t> </a:t>
          </a:r>
          <a:r>
            <a:rPr lang="en-US" sz="2000" b="1" dirty="0" err="1" smtClean="0">
              <a:solidFill>
                <a:srgbClr val="002060"/>
              </a:solidFill>
            </a:rPr>
            <a:t>đấu</a:t>
          </a:r>
          <a:r>
            <a:rPr lang="en-US" sz="2000" b="1" dirty="0" smtClean="0">
              <a:solidFill>
                <a:srgbClr val="002060"/>
              </a:solidFill>
            </a:rPr>
            <a:t> </a:t>
          </a:r>
          <a:r>
            <a:rPr lang="en-US" sz="2000" b="1" dirty="0" err="1" smtClean="0">
              <a:solidFill>
                <a:srgbClr val="002060"/>
              </a:solidFill>
            </a:rPr>
            <a:t>hoàn</a:t>
          </a:r>
          <a:r>
            <a:rPr lang="en-US" sz="2000" b="1" dirty="0" smtClean="0">
              <a:solidFill>
                <a:srgbClr val="002060"/>
              </a:solidFill>
            </a:rPr>
            <a:t> </a:t>
          </a:r>
          <a:r>
            <a:rPr lang="en-US" sz="2000" b="1" dirty="0" err="1" smtClean="0">
              <a:solidFill>
                <a:srgbClr val="002060"/>
              </a:solidFill>
            </a:rPr>
            <a:t>thành</a:t>
          </a:r>
          <a:r>
            <a:rPr lang="en-US" sz="2000" b="1" dirty="0" smtClean="0">
              <a:solidFill>
                <a:srgbClr val="002060"/>
              </a:solidFill>
            </a:rPr>
            <a:t> </a:t>
          </a:r>
          <a:r>
            <a:rPr lang="en-US" sz="2000" b="1" dirty="0" err="1" smtClean="0">
              <a:solidFill>
                <a:srgbClr val="002060"/>
              </a:solidFill>
            </a:rPr>
            <a:t>thoái</a:t>
          </a:r>
          <a:r>
            <a:rPr lang="en-US" sz="2000" b="1" dirty="0" smtClean="0">
              <a:solidFill>
                <a:srgbClr val="002060"/>
              </a:solidFill>
            </a:rPr>
            <a:t> </a:t>
          </a:r>
          <a:r>
            <a:rPr lang="en-US" sz="2000" b="1" dirty="0" err="1" smtClean="0">
              <a:solidFill>
                <a:srgbClr val="002060"/>
              </a:solidFill>
            </a:rPr>
            <a:t>vốn</a:t>
          </a:r>
          <a:r>
            <a:rPr lang="en-US" sz="2000" b="1" dirty="0" smtClean="0">
              <a:solidFill>
                <a:srgbClr val="002060"/>
              </a:solidFill>
            </a:rPr>
            <a:t> </a:t>
          </a:r>
          <a:r>
            <a:rPr lang="en-US" sz="2000" b="1" dirty="0" err="1" smtClean="0">
              <a:solidFill>
                <a:srgbClr val="002060"/>
              </a:solidFill>
            </a:rPr>
            <a:t>tại</a:t>
          </a:r>
          <a:r>
            <a:rPr lang="en-US" sz="2000" b="1" dirty="0" smtClean="0">
              <a:solidFill>
                <a:srgbClr val="002060"/>
              </a:solidFill>
            </a:rPr>
            <a:t> </a:t>
          </a:r>
          <a:r>
            <a:rPr lang="en-US" sz="2000" b="1" dirty="0" err="1" smtClean="0">
              <a:solidFill>
                <a:srgbClr val="002060"/>
              </a:solidFill>
            </a:rPr>
            <a:t>các</a:t>
          </a:r>
          <a:r>
            <a:rPr lang="en-US" sz="2000" b="1" dirty="0" smtClean="0">
              <a:solidFill>
                <a:srgbClr val="002060"/>
              </a:solidFill>
            </a:rPr>
            <a:t> </a:t>
          </a:r>
          <a:r>
            <a:rPr lang="en-US" sz="2000" b="1" dirty="0" err="1" smtClean="0">
              <a:solidFill>
                <a:srgbClr val="002060"/>
              </a:solidFill>
            </a:rPr>
            <a:t>DNNN</a:t>
          </a:r>
          <a:r>
            <a:rPr lang="en-US" sz="2000" b="1" dirty="0" smtClean="0">
              <a:solidFill>
                <a:srgbClr val="002060"/>
              </a:solidFill>
            </a:rPr>
            <a:t> </a:t>
          </a:r>
          <a:r>
            <a:rPr lang="en-US" sz="2000" b="1" dirty="0" err="1" smtClean="0">
              <a:solidFill>
                <a:srgbClr val="002060"/>
              </a:solidFill>
            </a:rPr>
            <a:t>không</a:t>
          </a:r>
          <a:r>
            <a:rPr lang="en-US" sz="2000" b="1" dirty="0" smtClean="0">
              <a:solidFill>
                <a:srgbClr val="002060"/>
              </a:solidFill>
            </a:rPr>
            <a:t> </a:t>
          </a:r>
          <a:r>
            <a:rPr lang="en-US" sz="2000" b="1" dirty="0" err="1" smtClean="0">
              <a:solidFill>
                <a:srgbClr val="002060"/>
              </a:solidFill>
            </a:rPr>
            <a:t>cần</a:t>
          </a:r>
          <a:r>
            <a:rPr lang="en-US" sz="2000" b="1" dirty="0" smtClean="0">
              <a:solidFill>
                <a:srgbClr val="002060"/>
              </a:solidFill>
            </a:rPr>
            <a:t> </a:t>
          </a:r>
          <a:r>
            <a:rPr lang="en-US" sz="2000" b="1" dirty="0" err="1" smtClean="0">
              <a:solidFill>
                <a:srgbClr val="002060"/>
              </a:solidFill>
            </a:rPr>
            <a:t>nắm</a:t>
          </a:r>
          <a:r>
            <a:rPr lang="en-US" sz="2000" b="1" dirty="0" smtClean="0">
              <a:solidFill>
                <a:srgbClr val="002060"/>
              </a:solidFill>
            </a:rPr>
            <a:t> </a:t>
          </a:r>
          <a:r>
            <a:rPr lang="en-US" sz="2000" b="1" dirty="0" err="1" smtClean="0">
              <a:solidFill>
                <a:srgbClr val="002060"/>
              </a:solidFill>
            </a:rPr>
            <a:t>giư</a:t>
          </a:r>
          <a:r>
            <a:rPr lang="en-US" sz="2000" b="1" dirty="0" smtClean="0">
              <a:solidFill>
                <a:srgbClr val="002060"/>
              </a:solidFill>
            </a:rPr>
            <a:t>̃, </a:t>
          </a:r>
          <a:r>
            <a:rPr lang="en-US" sz="2000" b="1" dirty="0" err="1" smtClean="0">
              <a:solidFill>
                <a:srgbClr val="002060"/>
              </a:solidFill>
            </a:rPr>
            <a:t>tham</a:t>
          </a:r>
          <a:r>
            <a:rPr lang="en-US" sz="2000" b="1" dirty="0" smtClean="0">
              <a:solidFill>
                <a:srgbClr val="002060"/>
              </a:solidFill>
            </a:rPr>
            <a:t> </a:t>
          </a:r>
          <a:r>
            <a:rPr lang="en-US" sz="2000" b="1" dirty="0" err="1" smtClean="0">
              <a:solidFill>
                <a:srgbClr val="002060"/>
              </a:solidFill>
            </a:rPr>
            <a:t>gia</a:t>
          </a:r>
          <a:r>
            <a:rPr lang="en-US" sz="2000" b="1" dirty="0" smtClean="0">
              <a:solidFill>
                <a:srgbClr val="002060"/>
              </a:solidFill>
            </a:rPr>
            <a:t> </a:t>
          </a:r>
          <a:r>
            <a:rPr lang="en-US" sz="2000" b="1" dirty="0" err="1" smtClean="0">
              <a:solidFill>
                <a:srgbClr val="002060"/>
              </a:solidFill>
            </a:rPr>
            <a:t>góp</a:t>
          </a:r>
          <a:r>
            <a:rPr lang="en-US" sz="2000" b="1" dirty="0" smtClean="0">
              <a:solidFill>
                <a:srgbClr val="002060"/>
              </a:solidFill>
            </a:rPr>
            <a:t> </a:t>
          </a:r>
          <a:r>
            <a:rPr lang="en-US" sz="2000" b="1" dirty="0" err="1" smtClean="0">
              <a:solidFill>
                <a:srgbClr val="002060"/>
              </a:solidFill>
            </a:rPr>
            <a:t>vốn</a:t>
          </a:r>
          <a:r>
            <a:rPr lang="en-US" sz="2000" b="1" dirty="0" smtClean="0">
              <a:solidFill>
                <a:srgbClr val="002060"/>
              </a:solidFill>
            </a:rPr>
            <a:t>.</a:t>
          </a:r>
        </a:p>
        <a:p>
          <a:pPr algn="just"/>
          <a:r>
            <a:rPr lang="en-US" sz="2000" b="1" dirty="0" smtClean="0">
              <a:solidFill>
                <a:srgbClr val="002060"/>
              </a:solidFill>
            </a:rPr>
            <a:t>- </a:t>
          </a:r>
          <a:r>
            <a:rPr lang="en-US" sz="2000" b="1" dirty="0" err="1" smtClean="0">
              <a:solidFill>
                <a:srgbClr val="002060"/>
              </a:solidFill>
            </a:rPr>
            <a:t>Chậm</a:t>
          </a:r>
          <a:r>
            <a:rPr lang="en-US" sz="2000" b="1" dirty="0" smtClean="0">
              <a:solidFill>
                <a:srgbClr val="002060"/>
              </a:solidFill>
            </a:rPr>
            <a:t> </a:t>
          </a:r>
          <a:r>
            <a:rPr lang="en-US" sz="2000" b="1" dirty="0" err="1" smtClean="0">
              <a:solidFill>
                <a:srgbClr val="002060"/>
              </a:solidFill>
            </a:rPr>
            <a:t>nhất</a:t>
          </a:r>
          <a:r>
            <a:rPr lang="en-US" sz="2000" b="1" dirty="0" smtClean="0">
              <a:solidFill>
                <a:srgbClr val="002060"/>
              </a:solidFill>
            </a:rPr>
            <a:t> </a:t>
          </a:r>
          <a:r>
            <a:rPr lang="en-US" sz="2000" b="1" dirty="0" err="1" smtClean="0">
              <a:solidFill>
                <a:srgbClr val="002060"/>
              </a:solidFill>
            </a:rPr>
            <a:t>đến</a:t>
          </a:r>
          <a:r>
            <a:rPr lang="en-US" sz="2000" b="1" dirty="0" smtClean="0">
              <a:solidFill>
                <a:srgbClr val="002060"/>
              </a:solidFill>
            </a:rPr>
            <a:t> </a:t>
          </a:r>
          <a:r>
            <a:rPr lang="en-US" sz="2000" b="1" dirty="0" err="1" smtClean="0">
              <a:solidFill>
                <a:srgbClr val="002060"/>
              </a:solidFill>
            </a:rPr>
            <a:t>năm</a:t>
          </a:r>
          <a:r>
            <a:rPr lang="en-US" sz="2000" b="1" dirty="0" smtClean="0">
              <a:solidFill>
                <a:srgbClr val="002060"/>
              </a:solidFill>
            </a:rPr>
            <a:t> 2018, </a:t>
          </a:r>
          <a:r>
            <a:rPr lang="en-US" sz="2000" b="1" dirty="0" err="1" smtClean="0">
              <a:solidFill>
                <a:srgbClr val="002060"/>
              </a:solidFill>
            </a:rPr>
            <a:t>thành</a:t>
          </a:r>
          <a:r>
            <a:rPr lang="en-US" sz="2000" b="1" dirty="0" smtClean="0">
              <a:solidFill>
                <a:srgbClr val="002060"/>
              </a:solidFill>
            </a:rPr>
            <a:t> </a:t>
          </a:r>
          <a:r>
            <a:rPr lang="en-US" sz="2000" b="1" dirty="0" err="1" smtClean="0">
              <a:solidFill>
                <a:srgbClr val="002060"/>
              </a:solidFill>
            </a:rPr>
            <a:t>lập</a:t>
          </a:r>
          <a:r>
            <a:rPr lang="en-US" sz="2000" b="1" dirty="0" smtClean="0">
              <a:solidFill>
                <a:srgbClr val="002060"/>
              </a:solidFill>
            </a:rPr>
            <a:t> </a:t>
          </a:r>
          <a:r>
            <a:rPr lang="en-US" sz="2000" b="1" dirty="0" err="1" smtClean="0">
              <a:solidFill>
                <a:srgbClr val="002060"/>
              </a:solidFill>
            </a:rPr>
            <a:t>một</a:t>
          </a:r>
          <a:r>
            <a:rPr lang="en-US" sz="2000" b="1" dirty="0" smtClean="0">
              <a:solidFill>
                <a:srgbClr val="002060"/>
              </a:solidFill>
            </a:rPr>
            <a:t> </a:t>
          </a:r>
          <a:r>
            <a:rPr lang="en-US" sz="2000" b="1" dirty="0" err="1" smtClean="0">
              <a:solidFill>
                <a:srgbClr val="002060"/>
              </a:solidFill>
            </a:rPr>
            <a:t>sô</a:t>
          </a:r>
          <a:r>
            <a:rPr lang="en-US" sz="2000" b="1" dirty="0" smtClean="0">
              <a:solidFill>
                <a:srgbClr val="002060"/>
              </a:solidFill>
            </a:rPr>
            <a:t>́ </a:t>
          </a:r>
          <a:r>
            <a:rPr lang="en-US" sz="2000" b="1" dirty="0" err="1" smtClean="0">
              <a:solidFill>
                <a:srgbClr val="002060"/>
              </a:solidFill>
            </a:rPr>
            <a:t>cơ</a:t>
          </a:r>
          <a:r>
            <a:rPr lang="en-US" sz="2000" b="1" dirty="0" smtClean="0">
              <a:solidFill>
                <a:srgbClr val="002060"/>
              </a:solidFill>
            </a:rPr>
            <a:t> </a:t>
          </a:r>
          <a:r>
            <a:rPr lang="en-US" sz="2000" b="1" dirty="0" err="1" smtClean="0">
              <a:solidFill>
                <a:srgbClr val="002060"/>
              </a:solidFill>
            </a:rPr>
            <a:t>quan</a:t>
          </a:r>
          <a:r>
            <a:rPr lang="en-US" sz="2000" b="1" dirty="0" smtClean="0">
              <a:solidFill>
                <a:srgbClr val="002060"/>
              </a:solidFill>
            </a:rPr>
            <a:t> </a:t>
          </a:r>
          <a:r>
            <a:rPr lang="en-US" sz="2000" b="1" dirty="0" err="1" smtClean="0">
              <a:solidFill>
                <a:srgbClr val="002060"/>
              </a:solidFill>
            </a:rPr>
            <a:t>chuyên</a:t>
          </a:r>
          <a:r>
            <a:rPr lang="en-US" sz="2000" b="1" dirty="0" smtClean="0">
              <a:solidFill>
                <a:srgbClr val="002060"/>
              </a:solidFill>
            </a:rPr>
            <a:t> </a:t>
          </a:r>
          <a:r>
            <a:rPr lang="en-US" sz="2000" b="1" dirty="0" err="1" smtClean="0">
              <a:solidFill>
                <a:srgbClr val="002060"/>
              </a:solidFill>
            </a:rPr>
            <a:t>trách</a:t>
          </a:r>
          <a:r>
            <a:rPr lang="en-US" sz="2000" b="1" dirty="0" smtClean="0">
              <a:solidFill>
                <a:srgbClr val="002060"/>
              </a:solidFill>
            </a:rPr>
            <a:t> </a:t>
          </a:r>
          <a:r>
            <a:rPr lang="en-US" sz="2000" b="1" dirty="0" err="1" smtClean="0">
              <a:solidFill>
                <a:srgbClr val="002060"/>
              </a:solidFill>
            </a:rPr>
            <a:t>làm</a:t>
          </a:r>
          <a:r>
            <a:rPr lang="en-US" sz="2000" b="1" dirty="0" smtClean="0">
              <a:solidFill>
                <a:srgbClr val="002060"/>
              </a:solidFill>
            </a:rPr>
            <a:t> </a:t>
          </a:r>
          <a:r>
            <a:rPr lang="en-US" sz="2000" b="1" dirty="0" err="1" smtClean="0">
              <a:solidFill>
                <a:srgbClr val="002060"/>
              </a:solidFill>
            </a:rPr>
            <a:t>đại</a:t>
          </a:r>
          <a:r>
            <a:rPr lang="en-US" sz="2000" b="1" dirty="0" smtClean="0">
              <a:solidFill>
                <a:srgbClr val="002060"/>
              </a:solidFill>
            </a:rPr>
            <a:t> </a:t>
          </a:r>
          <a:r>
            <a:rPr lang="en-US" sz="2000" b="1" dirty="0" err="1" smtClean="0">
              <a:solidFill>
                <a:srgbClr val="002060"/>
              </a:solidFill>
            </a:rPr>
            <a:t>diện</a:t>
          </a:r>
          <a:r>
            <a:rPr lang="en-US" sz="2000" b="1" dirty="0" smtClean="0">
              <a:solidFill>
                <a:srgbClr val="002060"/>
              </a:solidFill>
            </a:rPr>
            <a:t> </a:t>
          </a:r>
          <a:r>
            <a:rPr lang="en-US" sz="2000" b="1" dirty="0" err="1" smtClean="0">
              <a:solidFill>
                <a:srgbClr val="002060"/>
              </a:solidFill>
            </a:rPr>
            <a:t>chu</a:t>
          </a:r>
          <a:r>
            <a:rPr lang="en-US" sz="2000" b="1" dirty="0" smtClean="0">
              <a:solidFill>
                <a:srgbClr val="002060"/>
              </a:solidFill>
            </a:rPr>
            <a:t>̉ </a:t>
          </a:r>
          <a:r>
            <a:rPr lang="en-US" sz="2000" b="1" dirty="0" err="1" smtClean="0">
              <a:solidFill>
                <a:srgbClr val="002060"/>
              </a:solidFill>
            </a:rPr>
            <a:t>sơ</a:t>
          </a:r>
          <a:r>
            <a:rPr lang="en-US" sz="2000" b="1" dirty="0" smtClean="0">
              <a:solidFill>
                <a:srgbClr val="002060"/>
              </a:solidFill>
            </a:rPr>
            <a:t>̉ </a:t>
          </a:r>
          <a:r>
            <a:rPr lang="en-US" sz="2000" b="1" dirty="0" err="1" smtClean="0">
              <a:solidFill>
                <a:srgbClr val="002060"/>
              </a:solidFill>
            </a:rPr>
            <a:t>hữu</a:t>
          </a:r>
          <a:r>
            <a:rPr lang="en-US" sz="2000" b="1" dirty="0" smtClean="0">
              <a:solidFill>
                <a:srgbClr val="002060"/>
              </a:solidFill>
            </a:rPr>
            <a:t> </a:t>
          </a:r>
          <a:r>
            <a:rPr lang="en-US" sz="2000" b="1" dirty="0" err="1" smtClean="0">
              <a:solidFill>
                <a:srgbClr val="002060"/>
              </a:solidFill>
            </a:rPr>
            <a:t>đối</a:t>
          </a:r>
          <a:r>
            <a:rPr lang="en-US" sz="2000" b="1" dirty="0" smtClean="0">
              <a:solidFill>
                <a:srgbClr val="002060"/>
              </a:solidFill>
            </a:rPr>
            <a:t> </a:t>
          </a:r>
          <a:r>
            <a:rPr lang="en-US" sz="2000" b="1" dirty="0" err="1" smtClean="0">
              <a:solidFill>
                <a:srgbClr val="002060"/>
              </a:solidFill>
            </a:rPr>
            <a:t>với</a:t>
          </a:r>
          <a:r>
            <a:rPr lang="en-US" sz="2000" b="1" dirty="0" smtClean="0">
              <a:solidFill>
                <a:srgbClr val="002060"/>
              </a:solidFill>
            </a:rPr>
            <a:t> </a:t>
          </a:r>
          <a:r>
            <a:rPr lang="en-US" sz="2000" b="1" dirty="0" err="1" smtClean="0">
              <a:solidFill>
                <a:srgbClr val="002060"/>
              </a:solidFill>
            </a:rPr>
            <a:t>DNNN</a:t>
          </a:r>
          <a:r>
            <a:rPr lang="en-US" sz="2000" b="1" dirty="0" smtClean="0">
              <a:solidFill>
                <a:srgbClr val="002060"/>
              </a:solidFill>
            </a:rPr>
            <a:t> </a:t>
          </a:r>
          <a:r>
            <a:rPr lang="en-US" sz="2000" b="1" dirty="0" err="1" smtClean="0">
              <a:solidFill>
                <a:srgbClr val="002060"/>
              </a:solidFill>
            </a:rPr>
            <a:t>va</a:t>
          </a:r>
          <a:r>
            <a:rPr lang="en-US" sz="2000" b="1" dirty="0" smtClean="0">
              <a:solidFill>
                <a:srgbClr val="002060"/>
              </a:solidFill>
            </a:rPr>
            <a:t>̀ </a:t>
          </a:r>
          <a:r>
            <a:rPr lang="en-US" sz="2000" b="1" dirty="0" err="1" smtClean="0">
              <a:solidFill>
                <a:srgbClr val="002060"/>
              </a:solidFill>
            </a:rPr>
            <a:t>cô</a:t>
          </a:r>
          <a:r>
            <a:rPr lang="en-US" sz="2000" b="1" dirty="0" smtClean="0">
              <a:solidFill>
                <a:srgbClr val="002060"/>
              </a:solidFill>
            </a:rPr>
            <a:t>̉ </a:t>
          </a:r>
          <a:r>
            <a:rPr lang="en-US" sz="2000" b="1" dirty="0" err="1" smtClean="0">
              <a:solidFill>
                <a:srgbClr val="002060"/>
              </a:solidFill>
            </a:rPr>
            <a:t>phần</a:t>
          </a:r>
          <a:r>
            <a:rPr lang="en-US" sz="2000" b="1" dirty="0" smtClean="0">
              <a:solidFill>
                <a:srgbClr val="002060"/>
              </a:solidFill>
            </a:rPr>
            <a:t>, </a:t>
          </a:r>
          <a:r>
            <a:rPr lang="en-US" sz="2000" b="1" dirty="0" err="1" smtClean="0">
              <a:solidFill>
                <a:srgbClr val="002060"/>
              </a:solidFill>
            </a:rPr>
            <a:t>vốn</a:t>
          </a:r>
          <a:r>
            <a:rPr lang="en-US" sz="2000" b="1" dirty="0" smtClean="0">
              <a:solidFill>
                <a:srgbClr val="002060"/>
              </a:solidFill>
            </a:rPr>
            <a:t> </a:t>
          </a:r>
          <a:r>
            <a:rPr lang="en-US" sz="2000" b="1" dirty="0" err="1" smtClean="0">
              <a:solidFill>
                <a:srgbClr val="002060"/>
              </a:solidFill>
            </a:rPr>
            <a:t>góp</a:t>
          </a:r>
          <a:r>
            <a:rPr lang="en-US" sz="2000" b="1" dirty="0" smtClean="0">
              <a:solidFill>
                <a:srgbClr val="002060"/>
              </a:solidFill>
            </a:rPr>
            <a:t> </a:t>
          </a:r>
          <a:r>
            <a:rPr lang="en-US" sz="2000" b="1" dirty="0" err="1" smtClean="0">
              <a:solidFill>
                <a:srgbClr val="002060"/>
              </a:solidFill>
            </a:rPr>
            <a:t>của</a:t>
          </a:r>
          <a:r>
            <a:rPr lang="en-US" sz="2000" b="1" dirty="0" smtClean="0">
              <a:solidFill>
                <a:srgbClr val="002060"/>
              </a:solidFill>
            </a:rPr>
            <a:t> </a:t>
          </a:r>
          <a:r>
            <a:rPr lang="en-US" sz="2000" b="1" dirty="0" err="1" smtClean="0">
              <a:solidFill>
                <a:srgbClr val="002060"/>
              </a:solidFill>
            </a:rPr>
            <a:t>NN</a:t>
          </a:r>
          <a:r>
            <a:rPr lang="en-US" sz="2000" b="1" dirty="0" smtClean="0">
              <a:solidFill>
                <a:srgbClr val="002060"/>
              </a:solidFill>
            </a:rPr>
            <a:t> </a:t>
          </a:r>
          <a:r>
            <a:rPr lang="en-US" sz="2000" b="1" dirty="0" err="1" smtClean="0">
              <a:solidFill>
                <a:srgbClr val="002060"/>
              </a:solidFill>
            </a:rPr>
            <a:t>tại</a:t>
          </a:r>
          <a:r>
            <a:rPr lang="en-US" sz="2000" b="1" dirty="0" smtClean="0">
              <a:solidFill>
                <a:srgbClr val="002060"/>
              </a:solidFill>
            </a:rPr>
            <a:t> DN.</a:t>
          </a:r>
          <a:endParaRPr lang="en-US" sz="2000" b="1" dirty="0">
            <a:solidFill>
              <a:srgbClr val="002060"/>
            </a:solidFill>
          </a:endParaRPr>
        </a:p>
      </dgm:t>
    </dgm:pt>
    <dgm:pt modelId="{CAFA1FDA-B57A-42E9-999B-9F3149B4B1B0}" type="parTrans" cxnId="{B3F3DC01-BA59-4E69-9E8B-CDBA685E6BF5}">
      <dgm:prSet/>
      <dgm:spPr/>
      <dgm:t>
        <a:bodyPr/>
        <a:lstStyle/>
        <a:p>
          <a:endParaRPr lang="en-US"/>
        </a:p>
      </dgm:t>
    </dgm:pt>
    <dgm:pt modelId="{24242252-0634-482B-888E-AD77FA284071}" type="sibTrans" cxnId="{B3F3DC01-BA59-4E69-9E8B-CDBA685E6BF5}">
      <dgm:prSet/>
      <dgm:spPr/>
      <dgm:t>
        <a:bodyPr/>
        <a:lstStyle/>
        <a:p>
          <a:endParaRPr lang="en-US"/>
        </a:p>
      </dgm:t>
    </dgm:pt>
    <dgm:pt modelId="{899036F9-947C-4AF1-815E-884B9BE74C64}">
      <dgm:prSet phldrT="[Text]" custT="1"/>
      <dgm:spPr/>
      <dgm:t>
        <a:bodyPr/>
        <a:lstStyle/>
        <a:p>
          <a:pPr algn="just"/>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Hầu</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hết</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các</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DNNN</a:t>
          </a:r>
          <a:r>
            <a:rPr lang="en-US" sz="2000" b="1" dirty="0" smtClean="0">
              <a:ln>
                <a:solidFill>
                  <a:srgbClr val="0070C0"/>
                </a:solidFill>
              </a:ln>
              <a:solidFill>
                <a:srgbClr val="0070C0"/>
              </a:solidFill>
            </a:rPr>
            <a:t> có </a:t>
          </a:r>
          <a:r>
            <a:rPr lang="en-US" sz="2000" b="1" dirty="0" err="1" smtClean="0">
              <a:ln>
                <a:solidFill>
                  <a:srgbClr val="0070C0"/>
                </a:solidFill>
              </a:ln>
              <a:solidFill>
                <a:srgbClr val="0070C0"/>
              </a:solidFill>
            </a:rPr>
            <a:t>cơ</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cấu</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sơ</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hữu</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hỗn</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hợp</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chu</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yếu</a:t>
          </a:r>
          <a:r>
            <a:rPr lang="en-US" sz="2000" b="1" dirty="0" smtClean="0">
              <a:ln>
                <a:solidFill>
                  <a:srgbClr val="0070C0"/>
                </a:solidFill>
              </a:ln>
              <a:solidFill>
                <a:srgbClr val="0070C0"/>
              </a:solidFill>
            </a:rPr>
            <a:t> là </a:t>
          </a:r>
          <a:r>
            <a:rPr lang="en-US" sz="2000" b="1" dirty="0" err="1" smtClean="0">
              <a:ln>
                <a:solidFill>
                  <a:srgbClr val="0070C0"/>
                </a:solidFill>
              </a:ln>
              <a:solidFill>
                <a:srgbClr val="0070C0"/>
              </a:solidFill>
            </a:rPr>
            <a:t>DN</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cô</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phần</a:t>
          </a:r>
          <a:r>
            <a:rPr lang="en-US" sz="2000" b="1" dirty="0" smtClean="0">
              <a:ln>
                <a:solidFill>
                  <a:srgbClr val="0070C0"/>
                </a:solidFill>
              </a:ln>
              <a:solidFill>
                <a:srgbClr val="0070C0"/>
              </a:solidFill>
            </a:rPr>
            <a:t>.</a:t>
          </a:r>
        </a:p>
        <a:p>
          <a:pPr algn="just"/>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Trình</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đô</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công</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nghê</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ky</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thuật</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SX</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hiện</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đại</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tương</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đương</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với</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các</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nước</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trong</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khu</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vực</a:t>
          </a:r>
          <a:r>
            <a:rPr lang="en-US" sz="2000" b="1" dirty="0" smtClean="0">
              <a:ln>
                <a:solidFill>
                  <a:srgbClr val="0070C0"/>
                </a:solidFill>
              </a:ln>
              <a:solidFill>
                <a:srgbClr val="0070C0"/>
              </a:solidFill>
            </a:rPr>
            <a:t>;…</a:t>
          </a:r>
        </a:p>
        <a:p>
          <a:pPr algn="just"/>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Củng</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cô</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phát</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triển</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một</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sô</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tập</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đoàn</a:t>
          </a:r>
          <a:r>
            <a:rPr lang="en-US" sz="2000" b="1" dirty="0" smtClean="0">
              <a:ln>
                <a:solidFill>
                  <a:srgbClr val="0070C0"/>
                </a:solidFill>
              </a:ln>
              <a:solidFill>
                <a:srgbClr val="0070C0"/>
              </a:solidFill>
            </a:rPr>
            <a:t> K/</a:t>
          </a:r>
          <a:r>
            <a:rPr lang="en-US" sz="2000" b="1" dirty="0" err="1" smtClean="0">
              <a:ln>
                <a:solidFill>
                  <a:srgbClr val="0070C0"/>
                </a:solidFill>
              </a:ln>
              <a:solidFill>
                <a:srgbClr val="0070C0"/>
              </a:solidFill>
            </a:rPr>
            <a:t>tê</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NN</a:t>
          </a:r>
          <a:r>
            <a:rPr lang="en-US" sz="2000" b="1" dirty="0" smtClean="0">
              <a:ln>
                <a:solidFill>
                  <a:srgbClr val="0070C0"/>
                </a:solidFill>
              </a:ln>
              <a:solidFill>
                <a:srgbClr val="0070C0"/>
              </a:solidFill>
            </a:rPr>
            <a:t> có </a:t>
          </a:r>
          <a:r>
            <a:rPr lang="en-US" sz="2000" b="1" dirty="0" err="1" smtClean="0">
              <a:ln>
                <a:solidFill>
                  <a:srgbClr val="0070C0"/>
                </a:solidFill>
              </a:ln>
              <a:solidFill>
                <a:srgbClr val="0070C0"/>
              </a:solidFill>
            </a:rPr>
            <a:t>quy</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mô</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lớn</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hoạt</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động</a:t>
          </a:r>
          <a:r>
            <a:rPr lang="en-US" sz="2000" b="1" dirty="0" smtClean="0">
              <a:ln>
                <a:solidFill>
                  <a:srgbClr val="0070C0"/>
                </a:solidFill>
              </a:ln>
              <a:solidFill>
                <a:srgbClr val="0070C0"/>
              </a:solidFill>
            </a:rPr>
            <a:t> </a:t>
          </a:r>
          <a:r>
            <a:rPr lang="en-US" sz="2000" b="1" dirty="0" err="1" smtClean="0">
              <a:ln>
                <a:solidFill>
                  <a:srgbClr val="0070C0"/>
                </a:solidFill>
              </a:ln>
              <a:solidFill>
                <a:srgbClr val="0070C0"/>
              </a:solidFill>
            </a:rPr>
            <a:t>hiệu</a:t>
          </a:r>
          <a:r>
            <a:rPr lang="en-US" sz="2000" b="1" dirty="0" smtClean="0">
              <a:ln>
                <a:solidFill>
                  <a:srgbClr val="0070C0"/>
                </a:solidFill>
              </a:ln>
              <a:solidFill>
                <a:srgbClr val="0070C0"/>
              </a:solidFill>
            </a:rPr>
            <a:t> quả,…</a:t>
          </a:r>
          <a:endParaRPr lang="en-US" sz="2000" b="1" dirty="0">
            <a:ln>
              <a:solidFill>
                <a:srgbClr val="0070C0"/>
              </a:solidFill>
            </a:ln>
            <a:solidFill>
              <a:srgbClr val="0070C0"/>
            </a:solidFill>
          </a:endParaRPr>
        </a:p>
      </dgm:t>
    </dgm:pt>
    <dgm:pt modelId="{FEE03A0A-0138-40AA-A735-71B4E0FAC41A}" type="parTrans" cxnId="{7D4B19C2-792B-4C63-8F18-16D2BF82AFC3}">
      <dgm:prSet/>
      <dgm:spPr/>
      <dgm:t>
        <a:bodyPr/>
        <a:lstStyle/>
        <a:p>
          <a:endParaRPr lang="en-US"/>
        </a:p>
      </dgm:t>
    </dgm:pt>
    <dgm:pt modelId="{FC6EDCE3-FF33-40FB-A57E-0E757E3CE0F8}" type="sibTrans" cxnId="{7D4B19C2-792B-4C63-8F18-16D2BF82AFC3}">
      <dgm:prSet/>
      <dgm:spPr/>
      <dgm:t>
        <a:bodyPr/>
        <a:lstStyle/>
        <a:p>
          <a:endParaRPr lang="en-US"/>
        </a:p>
      </dgm:t>
    </dgm:pt>
    <dgm:pt modelId="{3BBEC7B1-8AC5-4CCE-A119-8BA35373C7D7}" type="pres">
      <dgm:prSet presAssocID="{91385EAC-E543-4E74-B1C7-C950DBDB1B4B}" presName="arrowDiagram" presStyleCnt="0">
        <dgm:presLayoutVars>
          <dgm:chMax val="5"/>
          <dgm:dir/>
          <dgm:resizeHandles val="exact"/>
        </dgm:presLayoutVars>
      </dgm:prSet>
      <dgm:spPr/>
    </dgm:pt>
    <dgm:pt modelId="{6463391E-75E0-46BF-BA88-BB7C649CDB62}" type="pres">
      <dgm:prSet presAssocID="{91385EAC-E543-4E74-B1C7-C950DBDB1B4B}" presName="arrow" presStyleLbl="bgShp" presStyleIdx="0" presStyleCnt="1" custScaleY="88837" custLinFactNeighborX="-2326" custLinFactNeighborY="-10233"/>
      <dgm:spPr>
        <a:solidFill>
          <a:srgbClr val="FF0000"/>
        </a:solidFill>
        <a:scene3d>
          <a:camera prst="orthographicFront">
            <a:rot lat="0" lon="0" rev="0"/>
          </a:camera>
          <a:lightRig rig="contrasting" dir="t">
            <a:rot lat="0" lon="0" rev="1200000"/>
          </a:lightRig>
        </a:scene3d>
        <a:sp3d z="-300000" prstMaterial="plastic">
          <a:bevelT w="165100" prst="coolSlant"/>
        </a:sp3d>
      </dgm:spPr>
    </dgm:pt>
    <dgm:pt modelId="{4DAF1F2B-28A6-4266-BC98-988AD988492B}" type="pres">
      <dgm:prSet presAssocID="{91385EAC-E543-4E74-B1C7-C950DBDB1B4B}" presName="arrowDiagram2" presStyleCnt="0"/>
      <dgm:spPr/>
    </dgm:pt>
    <dgm:pt modelId="{2CFAA3DE-F66C-4E8F-96EA-BFA3106CD498}" type="pres">
      <dgm:prSet presAssocID="{CAD756A7-9B42-4191-97C4-2198F767EA3E}" presName="bullet2a" presStyleLbl="node1" presStyleIdx="0" presStyleCnt="2" custLinFactNeighborX="-33056" custLinFactNeighborY="-97992"/>
      <dgm:spPr/>
    </dgm:pt>
    <dgm:pt modelId="{83690C28-B324-4B35-A1A4-C6083A2F33C7}" type="pres">
      <dgm:prSet presAssocID="{CAD756A7-9B42-4191-97C4-2198F767EA3E}" presName="textBox2a" presStyleLbl="revTx" presStyleIdx="0" presStyleCnt="2" custScaleX="117889" custScaleY="113070" custLinFactNeighborX="0" custLinFactNeighborY="-1303">
        <dgm:presLayoutVars>
          <dgm:bulletEnabled val="1"/>
        </dgm:presLayoutVars>
      </dgm:prSet>
      <dgm:spPr/>
      <dgm:t>
        <a:bodyPr/>
        <a:lstStyle/>
        <a:p>
          <a:endParaRPr lang="en-US"/>
        </a:p>
      </dgm:t>
    </dgm:pt>
    <dgm:pt modelId="{1F3216A7-E4D9-4115-99DE-785328C6D1D9}" type="pres">
      <dgm:prSet presAssocID="{899036F9-947C-4AF1-815E-884B9BE74C64}" presName="bullet2b" presStyleLbl="node1" presStyleIdx="1" presStyleCnt="2" custLinFactNeighborX="82752" custLinFactNeighborY="-16232"/>
      <dgm:spPr/>
    </dgm:pt>
    <dgm:pt modelId="{33D558F1-C29D-4544-B038-4F5587823978}" type="pres">
      <dgm:prSet presAssocID="{899036F9-947C-4AF1-815E-884B9BE74C64}" presName="textBox2b" presStyleLbl="revTx" presStyleIdx="1" presStyleCnt="2" custScaleX="114670" custLinFactNeighborX="21432" custLinFactNeighborY="961">
        <dgm:presLayoutVars>
          <dgm:bulletEnabled val="1"/>
        </dgm:presLayoutVars>
      </dgm:prSet>
      <dgm:spPr/>
      <dgm:t>
        <a:bodyPr/>
        <a:lstStyle/>
        <a:p>
          <a:endParaRPr lang="en-US"/>
        </a:p>
      </dgm:t>
    </dgm:pt>
  </dgm:ptLst>
  <dgm:cxnLst>
    <dgm:cxn modelId="{5292A151-C862-4E25-8D03-4C360372128B}" type="presOf" srcId="{899036F9-947C-4AF1-815E-884B9BE74C64}" destId="{33D558F1-C29D-4544-B038-4F5587823978}" srcOrd="0" destOrd="0" presId="urn:microsoft.com/office/officeart/2005/8/layout/arrow2"/>
    <dgm:cxn modelId="{83B4E540-1149-43B2-A9EA-4EE07AD1589A}" type="presOf" srcId="{CAD756A7-9B42-4191-97C4-2198F767EA3E}" destId="{83690C28-B324-4B35-A1A4-C6083A2F33C7}" srcOrd="0" destOrd="0" presId="urn:microsoft.com/office/officeart/2005/8/layout/arrow2"/>
    <dgm:cxn modelId="{7D4B19C2-792B-4C63-8F18-16D2BF82AFC3}" srcId="{91385EAC-E543-4E74-B1C7-C950DBDB1B4B}" destId="{899036F9-947C-4AF1-815E-884B9BE74C64}" srcOrd="1" destOrd="0" parTransId="{FEE03A0A-0138-40AA-A735-71B4E0FAC41A}" sibTransId="{FC6EDCE3-FF33-40FB-A57E-0E757E3CE0F8}"/>
    <dgm:cxn modelId="{F8CADC18-D288-49C3-84DA-10FB17D33D5D}" type="presOf" srcId="{91385EAC-E543-4E74-B1C7-C950DBDB1B4B}" destId="{3BBEC7B1-8AC5-4CCE-A119-8BA35373C7D7}" srcOrd="0" destOrd="0" presId="urn:microsoft.com/office/officeart/2005/8/layout/arrow2"/>
    <dgm:cxn modelId="{B3F3DC01-BA59-4E69-9E8B-CDBA685E6BF5}" srcId="{91385EAC-E543-4E74-B1C7-C950DBDB1B4B}" destId="{CAD756A7-9B42-4191-97C4-2198F767EA3E}" srcOrd="0" destOrd="0" parTransId="{CAFA1FDA-B57A-42E9-999B-9F3149B4B1B0}" sibTransId="{24242252-0634-482B-888E-AD77FA284071}"/>
    <dgm:cxn modelId="{7A4FA683-D9A4-4D9D-A7C7-C1AD961BC2D1}" type="presParOf" srcId="{3BBEC7B1-8AC5-4CCE-A119-8BA35373C7D7}" destId="{6463391E-75E0-46BF-BA88-BB7C649CDB62}" srcOrd="0" destOrd="0" presId="urn:microsoft.com/office/officeart/2005/8/layout/arrow2"/>
    <dgm:cxn modelId="{A80B76AE-D26A-4DCF-AF0F-74E0DCE7A4EB}" type="presParOf" srcId="{3BBEC7B1-8AC5-4CCE-A119-8BA35373C7D7}" destId="{4DAF1F2B-28A6-4266-BC98-988AD988492B}" srcOrd="1" destOrd="0" presId="urn:microsoft.com/office/officeart/2005/8/layout/arrow2"/>
    <dgm:cxn modelId="{821D8B71-B2A4-4F27-A86C-F12A95A6F445}" type="presParOf" srcId="{4DAF1F2B-28A6-4266-BC98-988AD988492B}" destId="{2CFAA3DE-F66C-4E8F-96EA-BFA3106CD498}" srcOrd="0" destOrd="0" presId="urn:microsoft.com/office/officeart/2005/8/layout/arrow2"/>
    <dgm:cxn modelId="{47C57E39-0888-46FE-B965-E382946FD185}" type="presParOf" srcId="{4DAF1F2B-28A6-4266-BC98-988AD988492B}" destId="{83690C28-B324-4B35-A1A4-C6083A2F33C7}" srcOrd="1" destOrd="0" presId="urn:microsoft.com/office/officeart/2005/8/layout/arrow2"/>
    <dgm:cxn modelId="{AA9DA11E-85D2-438E-852A-1809F6CBA607}" type="presParOf" srcId="{4DAF1F2B-28A6-4266-BC98-988AD988492B}" destId="{1F3216A7-E4D9-4115-99DE-785328C6D1D9}" srcOrd="2" destOrd="0" presId="urn:microsoft.com/office/officeart/2005/8/layout/arrow2"/>
    <dgm:cxn modelId="{1B1CEE7E-7630-4A8B-ADE6-19DD7E22642B}" type="presParOf" srcId="{4DAF1F2B-28A6-4266-BC98-988AD988492B}" destId="{33D558F1-C29D-4544-B038-4F5587823978}"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4028441" cy="350520"/>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5265814" y="0"/>
            <a:ext cx="4028441" cy="350520"/>
          </a:xfrm>
          <a:prstGeom prst="rect">
            <a:avLst/>
          </a:prstGeom>
        </p:spPr>
        <p:txBody>
          <a:bodyPr vert="horz" lIns="96616" tIns="48308" rIns="96616" bIns="48308" rtlCol="0"/>
          <a:lstStyle>
            <a:lvl1pPr algn="r">
              <a:defRPr sz="1300"/>
            </a:lvl1pPr>
          </a:lstStyle>
          <a:p>
            <a:fld id="{6B2344E8-168E-455D-92E4-82FFA9E05310}" type="datetimeFigureOut">
              <a:rPr lang="en-US" smtClean="0"/>
              <a:pPr/>
              <a:t>7/18/2017</a:t>
            </a:fld>
            <a:endParaRPr lang="en-US"/>
          </a:p>
        </p:txBody>
      </p:sp>
      <p:sp>
        <p:nvSpPr>
          <p:cNvPr id="4" name="Footer Placeholder 3"/>
          <p:cNvSpPr>
            <a:spLocks noGrp="1"/>
          </p:cNvSpPr>
          <p:nvPr>
            <p:ph type="ftr" sz="quarter" idx="2"/>
          </p:nvPr>
        </p:nvSpPr>
        <p:spPr>
          <a:xfrm>
            <a:off x="5" y="6658665"/>
            <a:ext cx="4028441" cy="350520"/>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5265814" y="6658665"/>
            <a:ext cx="4028441" cy="350520"/>
          </a:xfrm>
          <a:prstGeom prst="rect">
            <a:avLst/>
          </a:prstGeom>
        </p:spPr>
        <p:txBody>
          <a:bodyPr vert="horz" lIns="96616" tIns="48308" rIns="96616" bIns="48308" rtlCol="0" anchor="b"/>
          <a:lstStyle>
            <a:lvl1pPr algn="r">
              <a:defRPr sz="1300"/>
            </a:lvl1pPr>
          </a:lstStyle>
          <a:p>
            <a:fld id="{A14FCC81-1741-4704-9D18-3525B3D039F7}" type="slidenum">
              <a:rPr lang="en-US" smtClean="0"/>
              <a:pPr/>
              <a:t>‹#›</a:t>
            </a:fld>
            <a:endParaRPr lang="en-US"/>
          </a:p>
        </p:txBody>
      </p:sp>
    </p:spTree>
    <p:extLst>
      <p:ext uri="{BB962C8B-B14F-4D97-AF65-F5344CB8AC3E}">
        <p14:creationId xmlns:p14="http://schemas.microsoft.com/office/powerpoint/2010/main" val="32418469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4028441" cy="350520"/>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5265814" y="0"/>
            <a:ext cx="4028441" cy="350520"/>
          </a:xfrm>
          <a:prstGeom prst="rect">
            <a:avLst/>
          </a:prstGeom>
        </p:spPr>
        <p:txBody>
          <a:bodyPr vert="horz" lIns="96616" tIns="48308" rIns="96616" bIns="48308" rtlCol="0"/>
          <a:lstStyle>
            <a:lvl1pPr algn="r">
              <a:defRPr sz="1300"/>
            </a:lvl1pPr>
          </a:lstStyle>
          <a:p>
            <a:fld id="{BD4E52A5-4403-403E-9991-58DD17010262}" type="datetimeFigureOut">
              <a:rPr lang="en-US" smtClean="0"/>
              <a:pPr/>
              <a:t>7/18/2017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929641" y="3329941"/>
            <a:ext cx="7437119" cy="3154680"/>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6658665"/>
            <a:ext cx="4028441" cy="350520"/>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5265814" y="6658665"/>
            <a:ext cx="4028441" cy="350520"/>
          </a:xfrm>
          <a:prstGeom prst="rect">
            <a:avLst/>
          </a:prstGeom>
        </p:spPr>
        <p:txBody>
          <a:bodyPr vert="horz" lIns="96616" tIns="48308" rIns="96616" bIns="48308" rtlCol="0" anchor="b"/>
          <a:lstStyle>
            <a:lvl1pPr algn="r">
              <a:defRPr sz="1300"/>
            </a:lvl1pPr>
          </a:lstStyle>
          <a:p>
            <a:fld id="{263137FD-65BF-491C-91C5-9D5EA46F3770}" type="slidenum">
              <a:rPr lang="en-US" smtClean="0"/>
              <a:pPr/>
              <a:t>‹#›</a:t>
            </a:fld>
            <a:endParaRPr lang="en-US"/>
          </a:p>
        </p:txBody>
      </p:sp>
    </p:spTree>
    <p:extLst>
      <p:ext uri="{BB962C8B-B14F-4D97-AF65-F5344CB8AC3E}">
        <p14:creationId xmlns:p14="http://schemas.microsoft.com/office/powerpoint/2010/main" val="34291038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137FD-65BF-491C-91C5-9D5EA46F3770}"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137FD-65BF-491C-91C5-9D5EA46F3770}"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B6A5A-5EE6-4084-9119-2CD56F2E5089}" type="slidenum">
              <a:rPr lang="en-US"/>
              <a:pPr/>
              <a:t>26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vi-VN"/>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5D223E1A-18F7-4590-A0F9-4155F07D5353}"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13/07/2017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13/07/2017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13/07/2017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13/07/2017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13/07/2017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13/07/2017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13/07/2017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13/07/2017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13/07/2017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13/07/2017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13/07/2017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DCE83-05E5-4A61-9ABB-86684F0BAE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13/07/2017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DCE83-05E5-4A61-9ABB-86684F0BAE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3"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9000" y="5524500"/>
            <a:ext cx="5457825"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2000" b="1" dirty="0" smtClean="0">
                <a:solidFill>
                  <a:srgbClr val="002060"/>
                </a:solidFill>
              </a:rPr>
              <a:t>Báo</a:t>
            </a:r>
            <a:r>
              <a:rPr lang="en-US" sz="2000" b="1" dirty="0" smtClean="0">
                <a:solidFill>
                  <a:srgbClr val="002060"/>
                </a:solidFill>
              </a:rPr>
              <a:t> </a:t>
            </a:r>
            <a:r>
              <a:rPr lang="en-US" sz="2000" b="1" dirty="0" err="1" smtClean="0">
                <a:solidFill>
                  <a:srgbClr val="002060"/>
                </a:solidFill>
              </a:rPr>
              <a:t>cáo</a:t>
            </a:r>
            <a:r>
              <a:rPr lang="en-US" sz="2000" b="1" dirty="0" smtClean="0">
                <a:solidFill>
                  <a:srgbClr val="002060"/>
                </a:solidFill>
              </a:rPr>
              <a:t> </a:t>
            </a:r>
            <a:r>
              <a:rPr lang="en-US" sz="2000" b="1" dirty="0" err="1">
                <a:solidFill>
                  <a:srgbClr val="002060"/>
                </a:solidFill>
              </a:rPr>
              <a:t>viên</a:t>
            </a:r>
            <a:r>
              <a:rPr lang="en-US" sz="2000" b="1" dirty="0">
                <a:solidFill>
                  <a:srgbClr val="002060"/>
                </a:solidFill>
              </a:rPr>
              <a:t>: </a:t>
            </a:r>
            <a:r>
              <a:rPr lang="en-US" sz="2000" b="1" dirty="0" err="1">
                <a:solidFill>
                  <a:srgbClr val="002060"/>
                </a:solidFill>
              </a:rPr>
              <a:t>Võ</a:t>
            </a:r>
            <a:r>
              <a:rPr lang="en-US" sz="2000" b="1" dirty="0">
                <a:solidFill>
                  <a:srgbClr val="002060"/>
                </a:solidFill>
              </a:rPr>
              <a:t> </a:t>
            </a:r>
            <a:r>
              <a:rPr lang="en-US" sz="2000" b="1" dirty="0" err="1">
                <a:solidFill>
                  <a:srgbClr val="002060"/>
                </a:solidFill>
              </a:rPr>
              <a:t>Quang</a:t>
            </a:r>
            <a:r>
              <a:rPr lang="en-US" sz="2000" b="1" dirty="0">
                <a:solidFill>
                  <a:srgbClr val="002060"/>
                </a:solidFill>
              </a:rPr>
              <a:t> – </a:t>
            </a:r>
            <a:r>
              <a:rPr lang="en-US" sz="2000" b="1" dirty="0" err="1">
                <a:solidFill>
                  <a:srgbClr val="002060"/>
                </a:solidFill>
              </a:rPr>
              <a:t>Giám</a:t>
            </a:r>
            <a:r>
              <a:rPr lang="en-US" sz="2000" b="1" dirty="0">
                <a:solidFill>
                  <a:srgbClr val="002060"/>
                </a:solidFill>
              </a:rPr>
              <a:t> </a:t>
            </a:r>
            <a:r>
              <a:rPr lang="en-US" sz="2000" b="1" dirty="0" err="1">
                <a:solidFill>
                  <a:srgbClr val="002060"/>
                </a:solidFill>
              </a:rPr>
              <a:t>đốc</a:t>
            </a:r>
            <a:r>
              <a:rPr lang="en-US" sz="2000" b="1" dirty="0">
                <a:solidFill>
                  <a:srgbClr val="002060"/>
                </a:solidFill>
              </a:rPr>
              <a:t> TTBDCT</a:t>
            </a:r>
          </a:p>
        </p:txBody>
      </p: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solidFill>
                  <a:srgbClr val="FF0000"/>
                </a:solidFill>
                <a:effectLst>
                  <a:outerShdw blurRad="76200" dist="50800" dir="5400000" algn="tl" rotWithShape="0">
                    <a:srgbClr val="000000">
                      <a:alpha val="65000"/>
                    </a:srgbClr>
                  </a:outerShdw>
                </a:effectLst>
              </a:rPr>
              <a:t>UBND</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QUẬN</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TÂN</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BÌNH</a:t>
            </a:r>
            <a:endParaRPr lang="en-US" sz="2400" b="1" spc="50" dirty="0" smtClean="0">
              <a:ln w="11430"/>
              <a:solidFill>
                <a:srgbClr val="FF0000"/>
              </a:solidFill>
              <a:effectLst>
                <a:outerShdw blurRad="76200" dist="50800" dir="5400000" algn="tl" rotWithShape="0">
                  <a:srgbClr val="000000">
                    <a:alpha val="65000"/>
                  </a:srgbClr>
                </a:outerShdw>
              </a:effectLst>
            </a:endParaRPr>
          </a:p>
          <a:p>
            <a:pPr algn="ctr"/>
            <a:r>
              <a:rPr lang="en-US" sz="2400" b="1" spc="50" dirty="0" err="1" smtClean="0">
                <a:ln w="11430"/>
                <a:solidFill>
                  <a:srgbClr val="FF0000"/>
                </a:solidFill>
                <a:effectLst>
                  <a:outerShdw blurRad="76200" dist="50800" dir="5400000" algn="tl" rotWithShape="0">
                    <a:srgbClr val="000000">
                      <a:alpha val="65000"/>
                    </a:srgbClr>
                  </a:outerShdw>
                </a:effectLst>
              </a:rPr>
              <a:t>TRUNG</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TÂM</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BỒI</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DƯỠNG</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CHÍNH</a:t>
            </a:r>
            <a:r>
              <a:rPr lang="en-US" sz="2400" b="1" spc="50" dirty="0" smtClean="0">
                <a:ln w="11430"/>
                <a:solidFill>
                  <a:srgbClr val="FF0000"/>
                </a:solidFill>
                <a:effectLst>
                  <a:outerShdw blurRad="76200" dist="50800" dir="5400000" algn="tl" rotWithShape="0">
                    <a:srgbClr val="000000">
                      <a:alpha val="65000"/>
                    </a:srgbClr>
                  </a:outerShdw>
                </a:effectLst>
              </a:rPr>
              <a:t> TRỊ</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0" y="106680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2060"/>
                </a:solidFill>
              </a:rPr>
              <a:t>BÁO</a:t>
            </a:r>
            <a:r>
              <a:rPr lang="en-US" sz="4800" b="1" dirty="0" smtClean="0">
                <a:solidFill>
                  <a:srgbClr val="002060"/>
                </a:solidFill>
              </a:rPr>
              <a:t> </a:t>
            </a:r>
            <a:r>
              <a:rPr lang="en-US" sz="4800" b="1" dirty="0" err="1" smtClean="0">
                <a:solidFill>
                  <a:srgbClr val="002060"/>
                </a:solidFill>
              </a:rPr>
              <a:t>CÁO</a:t>
            </a:r>
            <a:r>
              <a:rPr lang="en-US" sz="4800" b="1" dirty="0" smtClean="0">
                <a:solidFill>
                  <a:srgbClr val="002060"/>
                </a:solidFill>
              </a:rPr>
              <a:t> </a:t>
            </a:r>
            <a:endParaRPr lang="en-US" sz="4800" b="1" dirty="0">
              <a:solidFill>
                <a:srgbClr val="002060"/>
              </a:solidFill>
            </a:endParaRPr>
          </a:p>
        </p:txBody>
      </p:sp>
      <p:sp>
        <p:nvSpPr>
          <p:cNvPr id="14" name="Rectangle 13"/>
          <p:cNvSpPr/>
          <p:nvPr/>
        </p:nvSpPr>
        <p:spPr>
          <a:xfrm>
            <a:off x="0" y="1905000"/>
            <a:ext cx="9144000" cy="335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600"/>
              </a:spcBef>
              <a:spcAft>
                <a:spcPts val="600"/>
              </a:spcAft>
            </a:pP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CHÍNH</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TRỊ HÈ </a:t>
            </a:r>
          </a:p>
          <a:p>
            <a:pPr algn="ctr">
              <a:spcBef>
                <a:spcPts val="600"/>
              </a:spcBef>
              <a:spcAft>
                <a:spcPts val="600"/>
              </a:spcAft>
            </a:pPr>
            <a:r>
              <a:rPr lang="en-US" sz="4000" b="1" dirty="0" smtClean="0">
                <a:ln w="11430">
                  <a:solidFill>
                    <a:srgbClr val="FF0000"/>
                  </a:solidFill>
                </a:ln>
                <a:solidFill>
                  <a:srgbClr val="FF0000"/>
                </a:solidFill>
                <a:effectLst>
                  <a:outerShdw blurRad="80000" dist="40000" dir="5040000" algn="tl">
                    <a:srgbClr val="000000">
                      <a:alpha val="30000"/>
                    </a:srgbClr>
                  </a:outerShdw>
                </a:effectLst>
              </a:rPr>
              <a:t>CHO </a:t>
            </a: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CÁN</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a:t>
            </a: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BÔ</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a:t>
            </a: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VIÊN</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a:t>
            </a: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CHỨC</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a:t>
            </a:r>
          </a:p>
          <a:p>
            <a:pPr algn="ctr">
              <a:spcBef>
                <a:spcPts val="600"/>
              </a:spcBef>
              <a:spcAft>
                <a:spcPts val="600"/>
              </a:spcAft>
            </a:pP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NGÀNH</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a:t>
            </a: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GIÁO</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a:t>
            </a: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DỤC</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a:t>
            </a:r>
          </a:p>
          <a:p>
            <a:pPr algn="ctr">
              <a:spcBef>
                <a:spcPts val="600"/>
              </a:spcBef>
              <a:spcAft>
                <a:spcPts val="600"/>
              </a:spcAft>
            </a:pPr>
            <a:r>
              <a:rPr lang="en-US" sz="4000" b="1" dirty="0" err="1" smtClean="0">
                <a:ln w="11430">
                  <a:solidFill>
                    <a:srgbClr val="FF0000"/>
                  </a:solidFill>
                </a:ln>
                <a:solidFill>
                  <a:srgbClr val="FF0000"/>
                </a:solidFill>
                <a:effectLst>
                  <a:outerShdw blurRad="80000" dist="40000" dir="5040000" algn="tl">
                    <a:srgbClr val="000000">
                      <a:alpha val="30000"/>
                    </a:srgbClr>
                  </a:outerShdw>
                </a:effectLst>
              </a:rPr>
              <a:t>NĂM</a:t>
            </a:r>
            <a:r>
              <a:rPr lang="en-US" sz="4000" b="1" dirty="0" smtClean="0">
                <a:ln w="11430">
                  <a:solidFill>
                    <a:srgbClr val="FF0000"/>
                  </a:solidFill>
                </a:ln>
                <a:solidFill>
                  <a:srgbClr val="FF0000"/>
                </a:solidFill>
                <a:effectLst>
                  <a:outerShdw blurRad="80000" dist="40000" dir="5040000" algn="tl">
                    <a:srgbClr val="000000">
                      <a:alpha val="30000"/>
                    </a:srgbClr>
                  </a:outerShdw>
                </a:effectLst>
              </a:rPr>
              <a:t> 2017</a:t>
            </a:r>
            <a:endParaRPr lang="en-US" sz="4000" b="1" dirty="0">
              <a:ln w="11430">
                <a:solidFill>
                  <a:srgbClr val="FF0000"/>
                </a:solidFill>
              </a:ln>
              <a:solidFill>
                <a:srgbClr val="FF0000"/>
              </a:soli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228600" y="609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12" name="Rectangle 19"/>
          <p:cNvSpPr txBox="1">
            <a:spLocks noChangeArrowheads="1"/>
          </p:cNvSpPr>
          <p:nvPr/>
        </p:nvSpPr>
        <p:spPr>
          <a:xfrm>
            <a:off x="304800" y="10668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13" name="Rounded Rectangle 12"/>
          <p:cNvSpPr/>
          <p:nvPr/>
        </p:nvSpPr>
        <p:spPr>
          <a:xfrm>
            <a:off x="228600" y="1752600"/>
            <a:ext cx="4267200" cy="2286000"/>
          </a:xfrm>
          <a:prstGeom prst="roundRect">
            <a:avLst/>
          </a:prstGeom>
          <a:solidFill>
            <a:schemeClr val="accent2">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648200" y="1752600"/>
            <a:ext cx="4267200" cy="2286000"/>
          </a:xfrm>
          <a:prstGeom prst="roundRect">
            <a:avLst/>
          </a:prstGeom>
          <a:solidFill>
            <a:schemeClr val="tx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8600" y="4343400"/>
            <a:ext cx="4267200" cy="2286000"/>
          </a:xfrm>
          <a:prstGeom prst="roundRect">
            <a:avLst/>
          </a:prstGeom>
          <a:solidFill>
            <a:schemeClr val="bg2">
              <a:lumMod val="9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spcAft>
                <a:spcPts val="200"/>
              </a:spcAft>
              <a:buFontTx/>
              <a:buChar char="-"/>
            </a:pPr>
            <a:r>
              <a:rPr lang="vi-VN" b="1" dirty="0" smtClean="0">
                <a:solidFill>
                  <a:srgbClr val="002060"/>
                </a:solidFill>
              </a:rPr>
              <a:t> Một số NQ về XD Đảng nội dung chưa sát thực tiễn, thiếu chế tài xử lý. </a:t>
            </a:r>
          </a:p>
          <a:p>
            <a:pPr algn="just">
              <a:spcBef>
                <a:spcPts val="200"/>
              </a:spcBef>
              <a:spcAft>
                <a:spcPts val="200"/>
              </a:spcAft>
              <a:buFontTx/>
              <a:buChar char="-"/>
            </a:pPr>
            <a:r>
              <a:rPr lang="vi-VN" b="1" dirty="0" smtClean="0">
                <a:solidFill>
                  <a:srgbClr val="002060"/>
                </a:solidFill>
              </a:rPr>
              <a:t> Nhiều cấp ủy chỉ đạo thực hiện chưa quyết liệt, còn trông chờ, ỷ lại</a:t>
            </a:r>
          </a:p>
          <a:p>
            <a:pPr algn="just">
              <a:spcBef>
                <a:spcPts val="200"/>
              </a:spcBef>
              <a:spcAft>
                <a:spcPts val="200"/>
              </a:spcAft>
            </a:pPr>
            <a:r>
              <a:rPr lang="vi-VN" b="1" dirty="0" smtClean="0">
                <a:solidFill>
                  <a:srgbClr val="002060"/>
                </a:solidFill>
              </a:rPr>
              <a:t>- Việc xử lý cán bộ, đảng viên vi phạm còn nương nhẹ, nể nang, thiếu cương quyết.</a:t>
            </a:r>
            <a:endParaRPr lang="en-US" dirty="0">
              <a:solidFill>
                <a:srgbClr val="002060"/>
              </a:solidFill>
            </a:endParaRPr>
          </a:p>
        </p:txBody>
      </p:sp>
      <p:sp>
        <p:nvSpPr>
          <p:cNvPr id="16" name="Rounded Rectangle 15"/>
          <p:cNvSpPr/>
          <p:nvPr/>
        </p:nvSpPr>
        <p:spPr>
          <a:xfrm>
            <a:off x="4648200" y="4267200"/>
            <a:ext cx="4267200" cy="2362200"/>
          </a:xfrm>
          <a:prstGeom prst="roundRect">
            <a:avLst/>
          </a:prstGeom>
          <a:solidFill>
            <a:schemeClr val="accent6">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33800" y="3111710"/>
            <a:ext cx="1752600" cy="1524000"/>
          </a:xfrm>
          <a:prstGeom prst="ellipse">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b. Chủ </a:t>
            </a:r>
            <a:r>
              <a:rPr lang="en-US" sz="2800" b="1" dirty="0" err="1" smtClean="0">
                <a:solidFill>
                  <a:srgbClr val="FF0000"/>
                </a:solidFill>
              </a:rPr>
              <a:t>quan</a:t>
            </a:r>
            <a:endParaRPr lang="en-US" sz="2800" b="1" dirty="0">
              <a:solidFill>
                <a:srgbClr val="FF0000"/>
              </a:solidFill>
            </a:endParaRPr>
          </a:p>
        </p:txBody>
      </p:sp>
      <p:sp>
        <p:nvSpPr>
          <p:cNvPr id="18" name="Rectangle 17"/>
          <p:cNvSpPr/>
          <p:nvPr/>
        </p:nvSpPr>
        <p:spPr>
          <a:xfrm>
            <a:off x="306050" y="1828800"/>
            <a:ext cx="397739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dirty="0" smtClean="0">
                <a:solidFill>
                  <a:schemeClr val="tx1"/>
                </a:solidFill>
              </a:rPr>
              <a:t>Nguyên nhân sâu xa, chủ yếu </a:t>
            </a:r>
            <a:r>
              <a:rPr lang="en-US" b="1" dirty="0" smtClean="0">
                <a:solidFill>
                  <a:schemeClr val="tx1"/>
                </a:solidFill>
              </a:rPr>
              <a:t>: </a:t>
            </a:r>
            <a:r>
              <a:rPr lang="vi-VN" b="1" dirty="0" smtClean="0">
                <a:solidFill>
                  <a:srgbClr val="FF0000"/>
                </a:solidFill>
              </a:rPr>
              <a:t>trước hết là do thiếu tu dưỡng, rèn luyện</a:t>
            </a:r>
            <a:r>
              <a:rPr lang="vi-VN" b="1" dirty="0" smtClean="0">
                <a:solidFill>
                  <a:schemeClr val="tx1"/>
                </a:solidFill>
              </a:rPr>
              <a:t>; lập trường tư tưởng không vững vàng, hoang mang, dao động; sa vào chủ nghĩa cá nhân ích kỷ, hẹp hòi, bị cám dỗ bởi lợi ích vật chất.</a:t>
            </a:r>
            <a:endParaRPr lang="en-US" b="1" dirty="0" smtClean="0">
              <a:solidFill>
                <a:schemeClr val="tx1"/>
              </a:solidFill>
            </a:endParaRPr>
          </a:p>
          <a:p>
            <a:pPr algn="just"/>
            <a:endParaRPr lang="en-US" dirty="0"/>
          </a:p>
        </p:txBody>
      </p:sp>
      <p:sp>
        <p:nvSpPr>
          <p:cNvPr id="19" name="Rectangle 18"/>
          <p:cNvSpPr/>
          <p:nvPr/>
        </p:nvSpPr>
        <p:spPr>
          <a:xfrm>
            <a:off x="4800600" y="1601450"/>
            <a:ext cx="400737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spcAft>
                <a:spcPts val="200"/>
              </a:spcAft>
              <a:buFontTx/>
              <a:buChar char="-"/>
            </a:pPr>
            <a:r>
              <a:rPr lang="vi-VN" b="1" dirty="0" smtClean="0">
                <a:solidFill>
                  <a:schemeClr val="tx1"/>
                </a:solidFill>
              </a:rPr>
              <a:t> Công tác giáo dục C.trị tư tưởng ... chưa được coi trọng đúng mức. </a:t>
            </a:r>
          </a:p>
          <a:p>
            <a:pPr>
              <a:spcBef>
                <a:spcPts val="200"/>
              </a:spcBef>
              <a:spcAft>
                <a:spcPts val="200"/>
              </a:spcAft>
              <a:buFontTx/>
              <a:buChar char="-"/>
            </a:pPr>
            <a:r>
              <a:rPr lang="vi-VN" b="1" dirty="0" smtClean="0">
                <a:solidFill>
                  <a:schemeClr val="tx1"/>
                </a:solidFill>
              </a:rPr>
              <a:t> Sinh hoạt chi bộ nhiều nơi còn hình thức đơn điệu. </a:t>
            </a:r>
            <a:endParaRPr lang="en-US" dirty="0"/>
          </a:p>
        </p:txBody>
      </p:sp>
      <p:sp>
        <p:nvSpPr>
          <p:cNvPr id="20" name="Rectangle 19"/>
          <p:cNvSpPr/>
          <p:nvPr/>
        </p:nvSpPr>
        <p:spPr>
          <a:xfrm>
            <a:off x="5486400" y="2988040"/>
            <a:ext cx="3429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rPr>
              <a:t>- </a:t>
            </a:r>
            <a:r>
              <a:rPr lang="vi-VN" b="1" dirty="0" smtClean="0">
                <a:solidFill>
                  <a:schemeClr val="tx1"/>
                </a:solidFill>
              </a:rPr>
              <a:t>Chưa chú trọng tuyên truyền, nhân rộng những mô hình mới, điển hình tiên tiến, lấy tích cực đẩy lùi tiêu cực.</a:t>
            </a:r>
            <a:endParaRPr lang="en-US" dirty="0"/>
          </a:p>
        </p:txBody>
      </p:sp>
      <p:sp>
        <p:nvSpPr>
          <p:cNvPr id="21" name="Rectangle 20"/>
          <p:cNvSpPr/>
          <p:nvPr/>
        </p:nvSpPr>
        <p:spPr>
          <a:xfrm>
            <a:off x="304800" y="4572000"/>
            <a:ext cx="397739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2" name="Rectangle 21"/>
          <p:cNvSpPr/>
          <p:nvPr/>
        </p:nvSpPr>
        <p:spPr>
          <a:xfrm>
            <a:off x="4800600" y="4495800"/>
            <a:ext cx="397739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spcAft>
                <a:spcPts val="200"/>
              </a:spcAft>
            </a:pPr>
            <a:r>
              <a:rPr lang="en-US" b="1" dirty="0" smtClean="0">
                <a:solidFill>
                  <a:srgbClr val="7030A0"/>
                </a:solidFill>
              </a:rPr>
              <a:t>         - </a:t>
            </a:r>
            <a:r>
              <a:rPr lang="vi-VN" b="1" dirty="0" smtClean="0">
                <a:solidFill>
                  <a:srgbClr val="7030A0"/>
                </a:solidFill>
              </a:rPr>
              <a:t>Tổ chức bộ máy cồng kềnh, chồng chéo, hoạt động kém hiệu quả. </a:t>
            </a:r>
          </a:p>
          <a:p>
            <a:pPr algn="just">
              <a:spcBef>
                <a:spcPts val="200"/>
              </a:spcBef>
              <a:spcAft>
                <a:spcPts val="200"/>
              </a:spcAft>
              <a:buFontTx/>
              <a:buChar char="-"/>
            </a:pPr>
            <a:r>
              <a:rPr lang="vi-VN" b="1" dirty="0" smtClean="0">
                <a:solidFill>
                  <a:srgbClr val="7030A0"/>
                </a:solidFill>
              </a:rPr>
              <a:t> Cơ chế kiểm soát quyền lực chậm hoàn thiện. </a:t>
            </a:r>
          </a:p>
          <a:p>
            <a:pPr algn="just">
              <a:spcBef>
                <a:spcPts val="200"/>
              </a:spcBef>
              <a:spcAft>
                <a:spcPts val="200"/>
              </a:spcAft>
              <a:buFontTx/>
              <a:buChar char="-"/>
            </a:pPr>
            <a:r>
              <a:rPr lang="vi-VN" b="1" dirty="0" smtClean="0">
                <a:solidFill>
                  <a:srgbClr val="7030A0"/>
                </a:solidFill>
              </a:rPr>
              <a:t> Thiếu cơ chế để xử lý, thay thế những cán bộ lãnh đạo, quản lý yếu về năng lực, giảm uy tín, trì trệ trong công tác.</a:t>
            </a:r>
            <a:endParaRPr lang="en-US" dirty="0">
              <a:solidFill>
                <a:srgbClr val="7030A0"/>
              </a:solidFill>
            </a:endParaRPr>
          </a:p>
        </p:txBody>
      </p:sp>
      <p:sp>
        <p:nvSpPr>
          <p:cNvPr id="23" name="Oval 22"/>
          <p:cNvSpPr/>
          <p:nvPr/>
        </p:nvSpPr>
        <p:spPr>
          <a:xfrm>
            <a:off x="3810000" y="1174230"/>
            <a:ext cx="609600" cy="609600"/>
          </a:xfrm>
          <a:prstGeom prst="ellipse">
            <a:avLst/>
          </a:prstGeom>
          <a:solidFill>
            <a:srgbClr val="FF00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24" name="Oval 23"/>
          <p:cNvSpPr/>
          <p:nvPr/>
        </p:nvSpPr>
        <p:spPr>
          <a:xfrm>
            <a:off x="8305800" y="1189220"/>
            <a:ext cx="609600" cy="609600"/>
          </a:xfrm>
          <a:prstGeom prst="ellipse">
            <a:avLst/>
          </a:prstGeom>
          <a:solidFill>
            <a:srgbClr val="FF00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25" name="Oval 24"/>
          <p:cNvSpPr/>
          <p:nvPr/>
        </p:nvSpPr>
        <p:spPr>
          <a:xfrm>
            <a:off x="3733800" y="6248400"/>
            <a:ext cx="609600" cy="609600"/>
          </a:xfrm>
          <a:prstGeom prst="ellipse">
            <a:avLst/>
          </a:prstGeom>
          <a:solidFill>
            <a:srgbClr val="FF00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26" name="Oval 25"/>
          <p:cNvSpPr/>
          <p:nvPr/>
        </p:nvSpPr>
        <p:spPr>
          <a:xfrm>
            <a:off x="8534400" y="6248400"/>
            <a:ext cx="609600" cy="609600"/>
          </a:xfrm>
          <a:prstGeom prst="ellipse">
            <a:avLst/>
          </a:prstGeom>
          <a:solidFill>
            <a:srgbClr val="FF00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
        <p:nvSpPr>
          <p:cNvPr id="27" name="Rectangle 26"/>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28" name="Straight Connector 27"/>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30" name="Rectangle 29"/>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31"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228600" y="609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12" name="Rectangle 19"/>
          <p:cNvSpPr txBox="1">
            <a:spLocks noChangeArrowheads="1"/>
          </p:cNvSpPr>
          <p:nvPr/>
        </p:nvSpPr>
        <p:spPr>
          <a:xfrm>
            <a:off x="304800" y="10668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31" name="Rectangle 30"/>
          <p:cNvSpPr/>
          <p:nvPr/>
        </p:nvSpPr>
        <p:spPr>
          <a:xfrm>
            <a:off x="533400" y="1828800"/>
            <a:ext cx="8153400" cy="228600"/>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438400"/>
            <a:ext cx="1828800" cy="441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spcAft>
                <a:spcPts val="200"/>
              </a:spcAft>
              <a:buFontTx/>
              <a:buChar char="-"/>
            </a:pPr>
            <a:r>
              <a:rPr lang="en-US" b="1" dirty="0" smtClean="0">
                <a:solidFill>
                  <a:schemeClr val="tx1"/>
                </a:solidFill>
              </a:rPr>
              <a:t> </a:t>
            </a:r>
            <a:r>
              <a:rPr lang="vi-VN" b="1" dirty="0" smtClean="0">
                <a:solidFill>
                  <a:schemeClr val="tx1"/>
                </a:solidFill>
              </a:rPr>
              <a:t>Đánh giá, bố trí, sử dụng cán bộ còn nể nang, cục bộ.</a:t>
            </a:r>
          </a:p>
          <a:p>
            <a:pPr algn="just">
              <a:spcBef>
                <a:spcPts val="200"/>
              </a:spcBef>
              <a:spcAft>
                <a:spcPts val="200"/>
              </a:spcAft>
              <a:buFontTx/>
              <a:buChar char="-"/>
            </a:pPr>
            <a:r>
              <a:rPr lang="vi-VN" b="1" dirty="0" smtClean="0">
                <a:solidFill>
                  <a:srgbClr val="00B050"/>
                </a:solidFill>
              </a:rPr>
              <a:t> Cơ chế, chính sách đề bạt, bổ nhiệm cán bộ chưa công bằng</a:t>
            </a:r>
            <a:r>
              <a:rPr lang="vi-VN" b="1" dirty="0" smtClean="0">
                <a:solidFill>
                  <a:schemeClr val="tx1"/>
                </a:solidFill>
              </a:rPr>
              <a:t>.</a:t>
            </a:r>
          </a:p>
          <a:p>
            <a:pPr algn="just">
              <a:spcBef>
                <a:spcPts val="200"/>
              </a:spcBef>
              <a:spcAft>
                <a:spcPts val="200"/>
              </a:spcAft>
              <a:buFontTx/>
              <a:buChar char="-"/>
            </a:pPr>
            <a:r>
              <a:rPr lang="vi-VN" b="1" dirty="0" smtClean="0">
                <a:solidFill>
                  <a:schemeClr val="tx1"/>
                </a:solidFill>
              </a:rPr>
              <a:t>  Chính sách tiền lương, nhà ở chưa tạo động lực cống hiến cho cán bộ, công chức.</a:t>
            </a:r>
          </a:p>
          <a:p>
            <a:pPr algn="just"/>
            <a:endParaRPr lang="en-US" b="1" dirty="0">
              <a:solidFill>
                <a:schemeClr val="tx1"/>
              </a:solidFill>
            </a:endParaRPr>
          </a:p>
        </p:txBody>
      </p:sp>
      <p:sp>
        <p:nvSpPr>
          <p:cNvPr id="36" name="Rectangle 35"/>
          <p:cNvSpPr/>
          <p:nvPr/>
        </p:nvSpPr>
        <p:spPr>
          <a:xfrm>
            <a:off x="0" y="1949970"/>
            <a:ext cx="914400" cy="4953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5</a:t>
            </a:r>
            <a:endParaRPr lang="en-US" sz="2000" b="1" dirty="0"/>
          </a:p>
        </p:txBody>
      </p:sp>
      <p:sp>
        <p:nvSpPr>
          <p:cNvPr id="38" name="Rectangle 37"/>
          <p:cNvSpPr/>
          <p:nvPr/>
        </p:nvSpPr>
        <p:spPr>
          <a:xfrm>
            <a:off x="1905000" y="2438400"/>
            <a:ext cx="2667000" cy="441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spcAft>
                <a:spcPts val="200"/>
              </a:spcAft>
              <a:buFontTx/>
              <a:buChar char="-"/>
            </a:pPr>
            <a:r>
              <a:rPr lang="vi-VN" b="1" dirty="0" smtClean="0">
                <a:solidFill>
                  <a:schemeClr val="tx1"/>
                </a:solidFill>
              </a:rPr>
              <a:t> Thực hiện kỷ luật Đảng chưa nghiêm, có biểu hiện "nhẹ trên, nặng dưới". </a:t>
            </a:r>
          </a:p>
          <a:p>
            <a:pPr algn="just">
              <a:spcBef>
                <a:spcPts val="200"/>
              </a:spcBef>
              <a:spcAft>
                <a:spcPts val="200"/>
              </a:spcAft>
              <a:buFontTx/>
              <a:buChar char="-"/>
            </a:pPr>
            <a:r>
              <a:rPr lang="vi-VN" b="1" dirty="0" smtClean="0">
                <a:solidFill>
                  <a:schemeClr val="tx1"/>
                </a:solidFill>
              </a:rPr>
              <a:t> C.tác Q.lý cán bộ, đảng viên thiếu chặt chẽ.</a:t>
            </a:r>
          </a:p>
          <a:p>
            <a:pPr algn="just">
              <a:spcBef>
                <a:spcPts val="200"/>
              </a:spcBef>
              <a:spcAft>
                <a:spcPts val="200"/>
              </a:spcAft>
              <a:buFontTx/>
              <a:buChar char="-"/>
            </a:pPr>
            <a:r>
              <a:rPr lang="vi-VN" b="1" dirty="0" smtClean="0">
                <a:solidFill>
                  <a:schemeClr val="tx1"/>
                </a:solidFill>
              </a:rPr>
              <a:t> </a:t>
            </a:r>
            <a:r>
              <a:rPr lang="vi-VN" b="1" dirty="0" smtClean="0">
                <a:solidFill>
                  <a:srgbClr val="0070C0"/>
                </a:solidFill>
              </a:rPr>
              <a:t>Nguyên tắc tập trung dân chủ ở n</a:t>
            </a:r>
            <a:r>
              <a:rPr lang="vi-VN" b="1" i="1" dirty="0" smtClean="0">
                <a:solidFill>
                  <a:srgbClr val="0070C0"/>
                </a:solidFill>
              </a:rPr>
              <a:t>hiều </a:t>
            </a:r>
            <a:r>
              <a:rPr lang="vi-VN" b="1" dirty="0" smtClean="0">
                <a:solidFill>
                  <a:srgbClr val="0070C0"/>
                </a:solidFill>
              </a:rPr>
              <a:t>nơi bị buông lỏng; nguyên tắc tự phê bình và phê bình thực hiện không nghiêm</a:t>
            </a:r>
            <a:r>
              <a:rPr lang="en-US" b="1" dirty="0" smtClean="0">
                <a:solidFill>
                  <a:schemeClr val="tx1"/>
                </a:solidFill>
              </a:rPr>
              <a:t>.</a:t>
            </a:r>
            <a:endParaRPr lang="vi-VN" b="1" dirty="0" smtClean="0">
              <a:solidFill>
                <a:schemeClr val="tx1"/>
              </a:solidFill>
            </a:endParaRPr>
          </a:p>
          <a:p>
            <a:pPr algn="just">
              <a:spcBef>
                <a:spcPts val="200"/>
              </a:spcBef>
              <a:spcAft>
                <a:spcPts val="200"/>
              </a:spcAft>
              <a:buFontTx/>
              <a:buChar char="-"/>
            </a:pPr>
            <a:r>
              <a:rPr lang="vi-VN" b="1" dirty="0" smtClean="0">
                <a:solidFill>
                  <a:schemeClr val="tx1"/>
                </a:solidFill>
              </a:rPr>
              <a:t> Chưa có cơ chế bảo vệ người đấu tranh phê bình.</a:t>
            </a:r>
            <a:endParaRPr lang="en-US" b="1" dirty="0">
              <a:solidFill>
                <a:schemeClr val="tx1"/>
              </a:solidFill>
            </a:endParaRPr>
          </a:p>
        </p:txBody>
      </p:sp>
      <p:sp>
        <p:nvSpPr>
          <p:cNvPr id="39" name="Rectangle 38"/>
          <p:cNvSpPr/>
          <p:nvPr/>
        </p:nvSpPr>
        <p:spPr>
          <a:xfrm>
            <a:off x="1905000" y="1981200"/>
            <a:ext cx="914400" cy="495300"/>
          </a:xfrm>
          <a:prstGeom prst="rect">
            <a:avLst/>
          </a:prstGeom>
          <a:solidFill>
            <a:srgbClr val="FF000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6</a:t>
            </a:r>
            <a:endParaRPr lang="en-US" sz="2000" b="1" dirty="0"/>
          </a:p>
        </p:txBody>
      </p:sp>
      <p:sp>
        <p:nvSpPr>
          <p:cNvPr id="41" name="Rectangle 40"/>
          <p:cNvSpPr/>
          <p:nvPr/>
        </p:nvSpPr>
        <p:spPr>
          <a:xfrm>
            <a:off x="4648200" y="2438400"/>
            <a:ext cx="2057400" cy="4419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buFontTx/>
              <a:buChar char="-"/>
            </a:pPr>
            <a:r>
              <a:rPr lang="vi-VN" b="1" dirty="0" smtClean="0">
                <a:solidFill>
                  <a:srgbClr val="C00000"/>
                </a:solidFill>
              </a:rPr>
              <a:t> </a:t>
            </a:r>
            <a:r>
              <a:rPr lang="vi-VN" b="1" dirty="0" smtClean="0">
                <a:solidFill>
                  <a:schemeClr val="bg1">
                    <a:lumMod val="25000"/>
                  </a:schemeClr>
                </a:solidFill>
              </a:rPr>
              <a:t>Sự phối hợp giữa kiểm tra Đảng với công tác thanh tra, điều tra, xét xử chưa chặt chẽ, xử lý chưa đủ nghiêm minh. </a:t>
            </a:r>
          </a:p>
          <a:p>
            <a:pPr algn="just">
              <a:spcBef>
                <a:spcPts val="300"/>
              </a:spcBef>
              <a:spcAft>
                <a:spcPts val="300"/>
              </a:spcAft>
              <a:buFontTx/>
              <a:buChar char="-"/>
            </a:pPr>
            <a:r>
              <a:rPr lang="vi-VN" b="1" dirty="0" smtClean="0">
                <a:solidFill>
                  <a:srgbClr val="C00000"/>
                </a:solidFill>
              </a:rPr>
              <a:t> Công tác đấu tranh phòng, chống tham nhũng, lãng phí chưa đạt yêu cầu;</a:t>
            </a:r>
          </a:p>
          <a:p>
            <a:pPr algn="just">
              <a:spcBef>
                <a:spcPts val="300"/>
              </a:spcBef>
              <a:spcAft>
                <a:spcPts val="300"/>
              </a:spcAft>
              <a:buFontTx/>
              <a:buChar char="-"/>
            </a:pPr>
            <a:r>
              <a:rPr lang="vi-VN" b="1" dirty="0" smtClean="0">
                <a:solidFill>
                  <a:srgbClr val="008000"/>
                </a:solidFill>
              </a:rPr>
              <a:t> Việc kê khai tài sản, thu nhập còn hình thức.</a:t>
            </a:r>
            <a:endParaRPr lang="en-US" b="1" dirty="0">
              <a:solidFill>
                <a:schemeClr val="tx1"/>
              </a:solidFill>
            </a:endParaRPr>
          </a:p>
        </p:txBody>
      </p:sp>
      <p:sp>
        <p:nvSpPr>
          <p:cNvPr id="42" name="Rectangle 41"/>
          <p:cNvSpPr/>
          <p:nvPr/>
        </p:nvSpPr>
        <p:spPr>
          <a:xfrm>
            <a:off x="5791200" y="1981200"/>
            <a:ext cx="914400" cy="495300"/>
          </a:xfrm>
          <a:prstGeom prst="rect">
            <a:avLst/>
          </a:prstGeom>
          <a:solidFill>
            <a:srgbClr val="FFFF0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7</a:t>
            </a:r>
            <a:endParaRPr lang="en-US" sz="2000" b="1" dirty="0">
              <a:solidFill>
                <a:srgbClr val="FF0000"/>
              </a:solidFill>
            </a:endParaRPr>
          </a:p>
        </p:txBody>
      </p:sp>
      <p:sp>
        <p:nvSpPr>
          <p:cNvPr id="44" name="Rectangle 43"/>
          <p:cNvSpPr/>
          <p:nvPr/>
        </p:nvSpPr>
        <p:spPr>
          <a:xfrm>
            <a:off x="6781800" y="2438400"/>
            <a:ext cx="2362200" cy="441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buFontTx/>
              <a:buChar char="-"/>
            </a:pPr>
            <a:r>
              <a:rPr lang="vi-VN" b="1" dirty="0" smtClean="0"/>
              <a:t> </a:t>
            </a:r>
            <a:r>
              <a:rPr lang="vi-VN" b="1" dirty="0" smtClean="0">
                <a:solidFill>
                  <a:srgbClr val="002060"/>
                </a:solidFill>
              </a:rPr>
              <a:t>Chưa có giải pháp định hướng thông tin trong bối cảnh hội nhập Q.tế và CNTT, mạng xã hội phát triển mạnh mẽ.</a:t>
            </a:r>
            <a:endParaRPr lang="en-US" b="1" dirty="0" smtClean="0">
              <a:solidFill>
                <a:srgbClr val="002060"/>
              </a:solidFill>
            </a:endParaRPr>
          </a:p>
          <a:p>
            <a:pPr algn="just">
              <a:spcBef>
                <a:spcPts val="300"/>
              </a:spcBef>
              <a:spcAft>
                <a:spcPts val="300"/>
              </a:spcAft>
              <a:buFontTx/>
              <a:buChar char="-"/>
            </a:pPr>
            <a:r>
              <a:rPr lang="en-US" b="1" dirty="0" smtClean="0"/>
              <a:t> </a:t>
            </a:r>
            <a:r>
              <a:rPr lang="vi-VN" b="1" dirty="0" smtClean="0">
                <a:solidFill>
                  <a:srgbClr val="0000FF"/>
                </a:solidFill>
              </a:rPr>
              <a:t>Việc phát huy vai trò, trách nhiệm của MTTQ, các đoàn thể C.trị - XH, các cơ quan truyền thông trong đấu tranh, ngăn chặn suy thoái, “TDB,TCH" trong cán bộ, đảng viên hiệu quả chưa cao.</a:t>
            </a:r>
            <a:endParaRPr lang="en-US" b="1" dirty="0">
              <a:solidFill>
                <a:schemeClr val="tx1"/>
              </a:solidFill>
            </a:endParaRPr>
          </a:p>
        </p:txBody>
      </p:sp>
      <p:sp>
        <p:nvSpPr>
          <p:cNvPr id="45" name="Rectangle 44"/>
          <p:cNvSpPr/>
          <p:nvPr/>
        </p:nvSpPr>
        <p:spPr>
          <a:xfrm>
            <a:off x="8229600" y="1967460"/>
            <a:ext cx="914400" cy="495300"/>
          </a:xfrm>
          <a:prstGeom prst="rect">
            <a:avLst/>
          </a:prstGeom>
          <a:solidFill>
            <a:srgbClr val="00B0F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8</a:t>
            </a:r>
            <a:endParaRPr lang="en-US" sz="2000" b="1" dirty="0">
              <a:solidFill>
                <a:schemeClr val="tx1"/>
              </a:solidFill>
            </a:endParaRPr>
          </a:p>
        </p:txBody>
      </p:sp>
      <p:sp>
        <p:nvSpPr>
          <p:cNvPr id="46" name="Oval 45"/>
          <p:cNvSpPr/>
          <p:nvPr/>
        </p:nvSpPr>
        <p:spPr>
          <a:xfrm>
            <a:off x="3962400" y="1219200"/>
            <a:ext cx="1752600" cy="1219200"/>
          </a:xfrm>
          <a:prstGeom prst="ellipse">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b. Chủ </a:t>
            </a:r>
            <a:r>
              <a:rPr lang="en-US" sz="2800" b="1" dirty="0" err="1" smtClean="0">
                <a:solidFill>
                  <a:srgbClr val="FF0000"/>
                </a:solidFill>
              </a:rPr>
              <a:t>quan</a:t>
            </a:r>
            <a:endParaRPr lang="en-US" sz="2800" b="1" dirty="0">
              <a:solidFill>
                <a:srgbClr val="FF0000"/>
              </a:solidFill>
            </a:endParaRPr>
          </a:p>
        </p:txBody>
      </p:sp>
      <p:sp>
        <p:nvSpPr>
          <p:cNvPr id="47" name="Rectangle 46"/>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48" name="Straight Connector 47"/>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50" name="Rectangle 49"/>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51"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1600200" y="687050"/>
            <a:ext cx="7543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a:solidFill>
                    <a:srgbClr val="00B050"/>
                  </a:solidFill>
                </a:ln>
                <a:solidFill>
                  <a:srgbClr val="00B050"/>
                </a:solidFill>
              </a:rPr>
              <a:t>II. </a:t>
            </a:r>
            <a:r>
              <a:rPr lang="vi-VN" sz="2300" b="1" dirty="0" smtClean="0">
                <a:ln>
                  <a:solidFill>
                    <a:srgbClr val="00B050"/>
                  </a:solidFill>
                </a:ln>
                <a:solidFill>
                  <a:srgbClr val="00B050"/>
                </a:solidFill>
              </a:rPr>
              <a:t>NHẬN DIỆN NHỮNG BIỂU HIỆN SUY THOÁI VỀ TƯ TƯỞNG CHÍNH TRỊ, ĐẠO ĐỨC, LỐI SỐNG,</a:t>
            </a:r>
            <a:endParaRPr lang="en-US" sz="2300" b="1" dirty="0" smtClean="0">
              <a:ln>
                <a:solidFill>
                  <a:srgbClr val="00B050"/>
                </a:solidFill>
              </a:ln>
              <a:solidFill>
                <a:srgbClr val="00B050"/>
              </a:solidFill>
            </a:endParaRPr>
          </a:p>
          <a:p>
            <a:pPr algn="ctr"/>
            <a:r>
              <a:rPr lang="vi-VN" sz="2300" b="1" dirty="0" smtClean="0">
                <a:ln>
                  <a:solidFill>
                    <a:srgbClr val="00B050"/>
                  </a:solidFill>
                </a:ln>
                <a:solidFill>
                  <a:srgbClr val="00B050"/>
                </a:solidFill>
              </a:rPr>
              <a:t>"</a:t>
            </a:r>
            <a:r>
              <a:rPr lang="vi-VN" sz="2300" b="1" dirty="0" smtClean="0">
                <a:ln>
                  <a:solidFill>
                    <a:srgbClr val="FF0000"/>
                  </a:solidFill>
                </a:ln>
                <a:solidFill>
                  <a:srgbClr val="FF0000"/>
                </a:solidFill>
              </a:rPr>
              <a:t>TỰ DIỄN BIẾN</a:t>
            </a:r>
            <a:r>
              <a:rPr lang="vi-VN" sz="2300" b="1" dirty="0" smtClean="0">
                <a:ln>
                  <a:solidFill>
                    <a:srgbClr val="00B050"/>
                  </a:solidFill>
                </a:ln>
                <a:solidFill>
                  <a:srgbClr val="00B050"/>
                </a:solidFill>
              </a:rPr>
              <a:t>", "</a:t>
            </a:r>
            <a:r>
              <a:rPr lang="vi-VN" sz="2300" b="1" dirty="0" smtClean="0">
                <a:ln>
                  <a:solidFill>
                    <a:srgbClr val="FF0000"/>
                  </a:solidFill>
                </a:ln>
                <a:solidFill>
                  <a:srgbClr val="FF0000"/>
                </a:solidFill>
              </a:rPr>
              <a:t>TỰ CHUYỂN HOÁ</a:t>
            </a:r>
            <a:r>
              <a:rPr lang="vi-VN" sz="2300" b="1" dirty="0" smtClean="0">
                <a:ln>
                  <a:solidFill>
                    <a:srgbClr val="00B050"/>
                  </a:solidFill>
                </a:ln>
                <a:solidFill>
                  <a:srgbClr val="00B050"/>
                </a:solidFill>
              </a:rPr>
              <a:t>"</a:t>
            </a:r>
            <a:endParaRPr lang="en-US" sz="2300" b="1" dirty="0">
              <a:ln>
                <a:solidFill>
                  <a:srgbClr val="00B050"/>
                </a:solidFill>
              </a:ln>
              <a:solidFill>
                <a:srgbClr val="00B050"/>
              </a:solidFill>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2514600"/>
            <a:ext cx="91440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spcBef>
                <a:spcPts val="300"/>
              </a:spcBef>
              <a:spcAft>
                <a:spcPts val="300"/>
              </a:spcAft>
            </a:pPr>
            <a:r>
              <a:rPr lang="vi-VN" sz="2400" b="1" dirty="0" smtClean="0">
                <a:solidFill>
                  <a:srgbClr val="C00000"/>
                </a:solidFill>
                <a:effectLst>
                  <a:outerShdw blurRad="38100" dist="38100" dir="2700000" algn="tl">
                    <a:srgbClr val="000000">
                      <a:alpha val="43137"/>
                    </a:srgbClr>
                  </a:outerShdw>
                </a:effectLst>
              </a:rPr>
              <a:t>1) </a:t>
            </a:r>
            <a:r>
              <a:rPr lang="vi-VN" sz="2400" b="1" i="1" dirty="0" smtClean="0">
                <a:solidFill>
                  <a:srgbClr val="C00000"/>
                </a:solidFill>
              </a:rPr>
              <a:t>Phai nhạt lý tưởng cách mạng; dao động, giảm sút niềm tin </a:t>
            </a:r>
            <a:r>
              <a:rPr lang="vi-VN" sz="2400" dirty="0" smtClean="0">
                <a:solidFill>
                  <a:srgbClr val="0000FF"/>
                </a:solidFill>
              </a:rPr>
              <a:t>vào mục tiêu độc lập dân tộc và CNXH; hoài nghi, thiếu tin tưởng vào chủ nghĩa Mác - Lênin, tư tưởng Hồ Chí Minh</a:t>
            </a:r>
            <a:r>
              <a:rPr lang="vi-VN" sz="2400" dirty="0" smtClean="0"/>
              <a:t>.</a:t>
            </a:r>
          </a:p>
          <a:p>
            <a:pPr marL="457200" indent="-457200" algn="just">
              <a:spcBef>
                <a:spcPts val="300"/>
              </a:spcBef>
              <a:spcAft>
                <a:spcPts val="300"/>
              </a:spcAft>
            </a:pPr>
            <a:r>
              <a:rPr lang="vi-VN" sz="2400" b="1" dirty="0" smtClean="0">
                <a:solidFill>
                  <a:srgbClr val="C00000"/>
                </a:solidFill>
                <a:effectLst>
                  <a:outerShdw blurRad="38100" dist="38100" dir="2700000" algn="tl">
                    <a:srgbClr val="000000">
                      <a:alpha val="43137"/>
                    </a:srgbClr>
                  </a:outerShdw>
                </a:effectLst>
              </a:rPr>
              <a:t>2) </a:t>
            </a:r>
            <a:r>
              <a:rPr lang="vi-VN" sz="2400" b="1" i="1" dirty="0" smtClean="0">
                <a:solidFill>
                  <a:srgbClr val="C00000"/>
                </a:solidFill>
              </a:rPr>
              <a:t>Xa rời tôn chỉ, mục đích của Đảng; không kiên định </a:t>
            </a:r>
            <a:r>
              <a:rPr lang="vi-VN" sz="2400" dirty="0" smtClean="0">
                <a:solidFill>
                  <a:srgbClr val="0000FF"/>
                </a:solidFill>
              </a:rPr>
              <a:t>con đường đi lên CNXH; phụ họa theo những nhận thức lệch lạc, quan điểm sai trái.</a:t>
            </a:r>
          </a:p>
          <a:p>
            <a:pPr marL="457200" indent="-457200" algn="just">
              <a:spcBef>
                <a:spcPts val="300"/>
              </a:spcBef>
              <a:spcAft>
                <a:spcPts val="300"/>
              </a:spcAft>
            </a:pPr>
            <a:r>
              <a:rPr lang="vi-VN" sz="2400" b="1" dirty="0" smtClean="0">
                <a:solidFill>
                  <a:srgbClr val="C00000"/>
                </a:solidFill>
                <a:effectLst>
                  <a:outerShdw blurRad="38100" dist="38100" dir="2700000" algn="tl">
                    <a:srgbClr val="000000">
                      <a:alpha val="43137"/>
                    </a:srgbClr>
                  </a:outerShdw>
                </a:effectLst>
              </a:rPr>
              <a:t>3) </a:t>
            </a:r>
            <a:r>
              <a:rPr lang="vi-VN" sz="2400" b="1" i="1" dirty="0" smtClean="0">
                <a:solidFill>
                  <a:srgbClr val="C00000"/>
                </a:solidFill>
              </a:rPr>
              <a:t>Nhận thức sai lệch về ý nghĩa, tầm quan trọng của lý luận </a:t>
            </a:r>
            <a:r>
              <a:rPr lang="vi-VN" sz="2400" dirty="0" smtClean="0">
                <a:solidFill>
                  <a:srgbClr val="0000FF"/>
                </a:solidFill>
              </a:rPr>
              <a:t>và học tập lý luận chính trị;</a:t>
            </a:r>
            <a:r>
              <a:rPr lang="vi-VN" sz="2400" b="1" i="1" dirty="0" smtClean="0">
                <a:solidFill>
                  <a:srgbClr val="990099"/>
                </a:solidFill>
              </a:rPr>
              <a:t> </a:t>
            </a:r>
            <a:r>
              <a:rPr lang="vi-VN" sz="2400" b="1" i="1" dirty="0" smtClean="0">
                <a:solidFill>
                  <a:srgbClr val="000099"/>
                </a:solidFill>
              </a:rPr>
              <a:t>lười</a:t>
            </a:r>
            <a:r>
              <a:rPr lang="vi-VN" sz="2400" b="1" i="1" dirty="0" smtClean="0">
                <a:solidFill>
                  <a:srgbClr val="990099"/>
                </a:solidFill>
              </a:rPr>
              <a:t> </a:t>
            </a:r>
            <a:r>
              <a:rPr lang="vi-VN" sz="2400" dirty="0" smtClean="0">
                <a:solidFill>
                  <a:srgbClr val="0000FF"/>
                </a:solidFill>
              </a:rPr>
              <a:t>học tập chủ nghĩa Mác - Lênin, tư tưởng Hồ Chí Minh, chủ trương, đường lối, nghị quyết của Đảng, chính sách, pháp luật của Nhà nước.</a:t>
            </a:r>
            <a:endParaRPr lang="en-US" dirty="0"/>
          </a:p>
        </p:txBody>
      </p:sp>
      <p:sp>
        <p:nvSpPr>
          <p:cNvPr id="25" name="Rectangle 24"/>
          <p:cNvSpPr/>
          <p:nvPr/>
        </p:nvSpPr>
        <p:spPr>
          <a:xfrm>
            <a:off x="1676400" y="1981200"/>
            <a:ext cx="6019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1. </a:t>
            </a:r>
            <a:r>
              <a:rPr lang="vi-VN" sz="2400" b="1" dirty="0" smtClean="0">
                <a:solidFill>
                  <a:srgbClr val="FFFF00"/>
                </a:solidFill>
              </a:rPr>
              <a:t>Biểu hiện suy thoái về </a:t>
            </a:r>
            <a:r>
              <a:rPr lang="vi-VN" sz="2400" b="1" dirty="0" smtClean="0">
                <a:solidFill>
                  <a:schemeClr val="bg1"/>
                </a:solidFill>
              </a:rPr>
              <a:t>tư tưởng chính trị</a:t>
            </a:r>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1600200" y="687050"/>
            <a:ext cx="7543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a:solidFill>
                    <a:srgbClr val="00B050"/>
                  </a:solidFill>
                </a:ln>
                <a:solidFill>
                  <a:srgbClr val="00B050"/>
                </a:solidFill>
              </a:rPr>
              <a:t>II. </a:t>
            </a:r>
            <a:r>
              <a:rPr lang="vi-VN" sz="2300" b="1" dirty="0" smtClean="0">
                <a:ln>
                  <a:solidFill>
                    <a:srgbClr val="00B050"/>
                  </a:solidFill>
                </a:ln>
                <a:solidFill>
                  <a:srgbClr val="00B050"/>
                </a:solidFill>
              </a:rPr>
              <a:t>NHẬN DIỆN NHỮNG BIỂU HIỆN SUY THOÁI VỀ TƯ TƯỞNG CHÍNH TRỊ, ĐẠO ĐỨC, LỐI SỐNG,</a:t>
            </a:r>
            <a:endParaRPr lang="en-US" sz="2300" b="1" dirty="0" smtClean="0">
              <a:ln>
                <a:solidFill>
                  <a:srgbClr val="00B050"/>
                </a:solidFill>
              </a:ln>
              <a:solidFill>
                <a:srgbClr val="00B050"/>
              </a:solidFill>
            </a:endParaRPr>
          </a:p>
          <a:p>
            <a:pPr algn="ctr"/>
            <a:r>
              <a:rPr lang="vi-VN" sz="2300" b="1" dirty="0" smtClean="0">
                <a:ln>
                  <a:solidFill>
                    <a:srgbClr val="00B050"/>
                  </a:solidFill>
                </a:ln>
                <a:solidFill>
                  <a:srgbClr val="00B050"/>
                </a:solidFill>
              </a:rPr>
              <a:t>"</a:t>
            </a:r>
            <a:r>
              <a:rPr lang="vi-VN" sz="2300" b="1" dirty="0" smtClean="0">
                <a:ln>
                  <a:solidFill>
                    <a:srgbClr val="FF0000"/>
                  </a:solidFill>
                </a:ln>
                <a:solidFill>
                  <a:srgbClr val="FF0000"/>
                </a:solidFill>
              </a:rPr>
              <a:t>TỰ DIỄN BIẾN</a:t>
            </a:r>
            <a:r>
              <a:rPr lang="vi-VN" sz="2300" b="1" dirty="0" smtClean="0">
                <a:ln>
                  <a:solidFill>
                    <a:srgbClr val="00B050"/>
                  </a:solidFill>
                </a:ln>
                <a:solidFill>
                  <a:srgbClr val="00B050"/>
                </a:solidFill>
              </a:rPr>
              <a:t>", "</a:t>
            </a:r>
            <a:r>
              <a:rPr lang="vi-VN" sz="2300" b="1" dirty="0" smtClean="0">
                <a:ln>
                  <a:solidFill>
                    <a:srgbClr val="FF0000"/>
                  </a:solidFill>
                </a:ln>
                <a:solidFill>
                  <a:srgbClr val="FF0000"/>
                </a:solidFill>
              </a:rPr>
              <a:t>TỰ CHUYỂN HOÁ</a:t>
            </a:r>
            <a:r>
              <a:rPr lang="vi-VN" sz="2300" b="1" dirty="0" smtClean="0">
                <a:ln>
                  <a:solidFill>
                    <a:srgbClr val="00B050"/>
                  </a:solidFill>
                </a:ln>
                <a:solidFill>
                  <a:srgbClr val="00B050"/>
                </a:solidFill>
              </a:rPr>
              <a:t>"</a:t>
            </a:r>
            <a:endParaRPr lang="en-US" sz="2300" b="1" dirty="0">
              <a:ln>
                <a:solidFill>
                  <a:srgbClr val="00B050"/>
                </a:solidFill>
              </a:ln>
              <a:solidFill>
                <a:srgbClr val="00B050"/>
              </a:solidFill>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2514600"/>
            <a:ext cx="91440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65760" algn="just">
              <a:spcBef>
                <a:spcPts val="400"/>
              </a:spcBef>
              <a:spcAft>
                <a:spcPts val="400"/>
              </a:spcAft>
              <a:buSzPct val="150000"/>
            </a:pPr>
            <a:r>
              <a:rPr lang="vi-VN" sz="2000" b="1" dirty="0" smtClean="0">
                <a:solidFill>
                  <a:srgbClr val="C00000"/>
                </a:solidFill>
                <a:effectLst>
                  <a:outerShdw blurRad="38100" dist="38100" dir="2700000" algn="tl">
                    <a:srgbClr val="000000">
                      <a:alpha val="43137"/>
                    </a:srgbClr>
                  </a:outerShdw>
                </a:effectLst>
              </a:rPr>
              <a:t>4) </a:t>
            </a:r>
            <a:r>
              <a:rPr lang="vi-VN" sz="2000" b="1" i="1" dirty="0" smtClean="0">
                <a:solidFill>
                  <a:srgbClr val="C00000"/>
                </a:solidFill>
              </a:rPr>
              <a:t>Không chấp hành nghiêm các nguyên tắc tổ chức của Đảng</a:t>
            </a:r>
            <a:r>
              <a:rPr lang="vi-VN" sz="2000" dirty="0" smtClean="0"/>
              <a:t>; </a:t>
            </a:r>
            <a:r>
              <a:rPr lang="vi-VN" sz="2000" dirty="0" smtClean="0">
                <a:solidFill>
                  <a:srgbClr val="0000FF"/>
                </a:solidFill>
              </a:rPr>
              <a:t>sa sút ý chí phấn đấu, không gương mẫu trong công tác; né tránh, thiếu trách nhiệm, trung bình chủ nghĩa, làm việc qua loa, đại khái, kém hiệu quả; không còn ý thức hết lòng vì nước, vì dân, không làm tròn chức trách, nhiệm vụ được giao.</a:t>
            </a:r>
          </a:p>
          <a:p>
            <a:pPr marL="365760" indent="-365760" algn="just">
              <a:spcBef>
                <a:spcPts val="400"/>
              </a:spcBef>
              <a:spcAft>
                <a:spcPts val="400"/>
              </a:spcAft>
              <a:buSzPct val="150000"/>
            </a:pPr>
            <a:r>
              <a:rPr lang="vi-VN" sz="2000" b="1" dirty="0" smtClean="0">
                <a:solidFill>
                  <a:srgbClr val="C00000"/>
                </a:solidFill>
                <a:effectLst>
                  <a:outerShdw blurRad="38100" dist="38100" dir="2700000" algn="tl">
                    <a:srgbClr val="000000">
                      <a:alpha val="43137"/>
                    </a:srgbClr>
                  </a:outerShdw>
                </a:effectLst>
              </a:rPr>
              <a:t>5) </a:t>
            </a:r>
            <a:r>
              <a:rPr lang="vi-VN" sz="2000" b="1" i="1" dirty="0" smtClean="0">
                <a:solidFill>
                  <a:srgbClr val="C00000"/>
                </a:solidFill>
              </a:rPr>
              <a:t>Trong tự phê bình còn giấu giếm, không dám nhận khuyết điểm</a:t>
            </a:r>
            <a:r>
              <a:rPr lang="vi-VN" sz="2000" b="1" dirty="0" smtClean="0"/>
              <a:t>; </a:t>
            </a:r>
            <a:r>
              <a:rPr lang="vi-VN" sz="2000" dirty="0" smtClean="0">
                <a:solidFill>
                  <a:srgbClr val="006600"/>
                </a:solidFill>
              </a:rPr>
              <a:t>khi có khuyết điểm thì thiếu thành khẩn, không tự giác nhận kỷ luật. Trong phê bình thì nể nang, né tránh, ngại va chạm, thấy đúng không bảo vệ, thấy sai không đấu tranh; lợi dụng phê bình để nịnh bợ, lấy lòng nhau hoặc vu khống, bôi nhọ, chỉ trích, phê phán người khác với động cơ cá nhân không trong sáng.</a:t>
            </a:r>
          </a:p>
          <a:p>
            <a:pPr marL="365760" indent="-365760" algn="just">
              <a:spcBef>
                <a:spcPts val="400"/>
              </a:spcBef>
              <a:spcAft>
                <a:spcPts val="400"/>
              </a:spcAft>
              <a:buSzPct val="150000"/>
            </a:pPr>
            <a:r>
              <a:rPr lang="vi-VN" sz="2000" b="1" dirty="0" smtClean="0">
                <a:solidFill>
                  <a:srgbClr val="C00000"/>
                </a:solidFill>
                <a:effectLst>
                  <a:outerShdw blurRad="38100" dist="38100" dir="2700000" algn="tl">
                    <a:srgbClr val="000000">
                      <a:alpha val="43137"/>
                    </a:srgbClr>
                  </a:outerShdw>
                </a:effectLst>
              </a:rPr>
              <a:t>6) </a:t>
            </a:r>
            <a:r>
              <a:rPr lang="vi-VN" sz="2000" b="1" i="1" dirty="0" smtClean="0">
                <a:solidFill>
                  <a:srgbClr val="C00000"/>
                </a:solidFill>
              </a:rPr>
              <a:t>Nói và viết không đúng với quan điểm, đường lối của Đảng</a:t>
            </a:r>
            <a:r>
              <a:rPr lang="vi-VN" sz="2000" b="1" dirty="0" smtClean="0"/>
              <a:t>, </a:t>
            </a:r>
            <a:r>
              <a:rPr lang="vi-VN" sz="2000" dirty="0" smtClean="0">
                <a:solidFill>
                  <a:srgbClr val="002060"/>
                </a:solidFill>
              </a:rPr>
              <a:t>chính sách, pháp luật của Nhà nước. Nói không đi đôi với làm; hứa nhiều làm ít; nói một đằng, làm một nẻo; nói trong hội nghị khác, nói ngoài hội nghị khác; nói và làm không nhất quán giữa khi đương chức với lúc về nghỉ hưu.</a:t>
            </a:r>
            <a:endParaRPr lang="en-US" sz="2000" dirty="0"/>
          </a:p>
        </p:txBody>
      </p:sp>
      <p:sp>
        <p:nvSpPr>
          <p:cNvPr id="11" name="Rectangle 10"/>
          <p:cNvSpPr/>
          <p:nvPr/>
        </p:nvSpPr>
        <p:spPr>
          <a:xfrm>
            <a:off x="1676400" y="1981200"/>
            <a:ext cx="62484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1. </a:t>
            </a:r>
            <a:r>
              <a:rPr lang="vi-VN" sz="2400" b="1" dirty="0" smtClean="0">
                <a:solidFill>
                  <a:srgbClr val="FFFF00"/>
                </a:solidFill>
              </a:rPr>
              <a:t>Biểu hiện suy thoái về </a:t>
            </a:r>
            <a:r>
              <a:rPr lang="vi-VN" sz="2400" b="1" dirty="0" smtClean="0">
                <a:solidFill>
                  <a:schemeClr val="bg1"/>
                </a:solidFill>
              </a:rPr>
              <a:t>tư tưởng chính trị</a:t>
            </a:r>
            <a:r>
              <a:rPr lang="en-US" sz="2400" b="1" dirty="0" smtClean="0">
                <a:solidFill>
                  <a:schemeClr val="bg1"/>
                </a:solidFill>
              </a:rPr>
              <a:t> (</a:t>
            </a:r>
            <a:r>
              <a:rPr lang="en-US" sz="2400" b="1" dirty="0" err="1" smtClean="0">
                <a:solidFill>
                  <a:schemeClr val="bg1"/>
                </a:solidFill>
              </a:rPr>
              <a:t>tt</a:t>
            </a:r>
            <a:r>
              <a:rPr lang="en-US" sz="2400" b="1" dirty="0" smtClean="0">
                <a:solidFill>
                  <a:schemeClr val="bg1"/>
                </a:solidFill>
              </a:rPr>
              <a:t>)</a:t>
            </a:r>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1600200" y="687050"/>
            <a:ext cx="7543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a:solidFill>
                    <a:srgbClr val="00B050"/>
                  </a:solidFill>
                </a:ln>
                <a:solidFill>
                  <a:srgbClr val="00B050"/>
                </a:solidFill>
              </a:rPr>
              <a:t>II. </a:t>
            </a:r>
            <a:r>
              <a:rPr lang="vi-VN" sz="2300" b="1" dirty="0" smtClean="0">
                <a:ln>
                  <a:solidFill>
                    <a:srgbClr val="00B050"/>
                  </a:solidFill>
                </a:ln>
                <a:solidFill>
                  <a:srgbClr val="00B050"/>
                </a:solidFill>
              </a:rPr>
              <a:t>NHẬN DIỆN NHỮNG BIỂU HIỆN SUY THOÁI VỀ TƯ TƯỞNG CHÍNH TRỊ, ĐẠO ĐỨC, LỐI SỐNG,</a:t>
            </a:r>
            <a:endParaRPr lang="en-US" sz="2300" b="1" dirty="0" smtClean="0">
              <a:ln>
                <a:solidFill>
                  <a:srgbClr val="00B050"/>
                </a:solidFill>
              </a:ln>
              <a:solidFill>
                <a:srgbClr val="00B050"/>
              </a:solidFill>
            </a:endParaRPr>
          </a:p>
          <a:p>
            <a:pPr algn="ctr"/>
            <a:r>
              <a:rPr lang="vi-VN" sz="2300" b="1" dirty="0" smtClean="0">
                <a:ln>
                  <a:solidFill>
                    <a:srgbClr val="00B050"/>
                  </a:solidFill>
                </a:ln>
                <a:solidFill>
                  <a:srgbClr val="00B050"/>
                </a:solidFill>
              </a:rPr>
              <a:t>"</a:t>
            </a:r>
            <a:r>
              <a:rPr lang="vi-VN" sz="2300" b="1" dirty="0" smtClean="0">
                <a:ln>
                  <a:solidFill>
                    <a:srgbClr val="FF0000"/>
                  </a:solidFill>
                </a:ln>
                <a:solidFill>
                  <a:srgbClr val="FF0000"/>
                </a:solidFill>
              </a:rPr>
              <a:t>TỰ DIỄN BIẾN</a:t>
            </a:r>
            <a:r>
              <a:rPr lang="vi-VN" sz="2300" b="1" dirty="0" smtClean="0">
                <a:ln>
                  <a:solidFill>
                    <a:srgbClr val="00B050"/>
                  </a:solidFill>
                </a:ln>
                <a:solidFill>
                  <a:srgbClr val="00B050"/>
                </a:solidFill>
              </a:rPr>
              <a:t>", "</a:t>
            </a:r>
            <a:r>
              <a:rPr lang="vi-VN" sz="2300" b="1" dirty="0" smtClean="0">
                <a:ln>
                  <a:solidFill>
                    <a:srgbClr val="FF0000"/>
                  </a:solidFill>
                </a:ln>
                <a:solidFill>
                  <a:srgbClr val="FF0000"/>
                </a:solidFill>
              </a:rPr>
              <a:t>TỰ CHUYỂN HOÁ</a:t>
            </a:r>
            <a:r>
              <a:rPr lang="vi-VN" sz="2300" b="1" dirty="0" smtClean="0">
                <a:ln>
                  <a:solidFill>
                    <a:srgbClr val="00B050"/>
                  </a:solidFill>
                </a:ln>
                <a:solidFill>
                  <a:srgbClr val="00B050"/>
                </a:solidFill>
              </a:rPr>
              <a:t>"</a:t>
            </a:r>
            <a:endParaRPr lang="en-US" sz="2300" b="1" dirty="0">
              <a:ln>
                <a:solidFill>
                  <a:srgbClr val="00B050"/>
                </a:solidFill>
              </a:ln>
              <a:solidFill>
                <a:srgbClr val="00B050"/>
              </a:solidFill>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2514600"/>
            <a:ext cx="91440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spcBef>
                <a:spcPts val="400"/>
              </a:spcBef>
              <a:spcAft>
                <a:spcPts val="400"/>
              </a:spcAft>
              <a:buSzPct val="150000"/>
            </a:pPr>
            <a:r>
              <a:rPr lang="vi-VN" sz="2200" b="1" dirty="0" smtClean="0">
                <a:solidFill>
                  <a:srgbClr val="C00000"/>
                </a:solidFill>
                <a:effectLst>
                  <a:outerShdw blurRad="38100" dist="38100" dir="2700000" algn="tl">
                    <a:srgbClr val="000000">
                      <a:alpha val="43137"/>
                    </a:srgbClr>
                  </a:outerShdw>
                </a:effectLst>
              </a:rPr>
              <a:t>7) </a:t>
            </a:r>
            <a:r>
              <a:rPr lang="vi-VN" sz="2200" b="1" i="1" dirty="0" smtClean="0">
                <a:solidFill>
                  <a:srgbClr val="C00000"/>
                </a:solidFill>
              </a:rPr>
              <a:t>Duy ý chí, áp đặt, bảo thủ, chỉ làm theo ý mình;</a:t>
            </a:r>
            <a:r>
              <a:rPr lang="vi-VN" sz="2200" b="1" dirty="0" smtClean="0"/>
              <a:t> </a:t>
            </a:r>
            <a:r>
              <a:rPr lang="vi-VN" sz="2200" dirty="0" smtClean="0">
                <a:solidFill>
                  <a:srgbClr val="006600"/>
                </a:solidFill>
              </a:rPr>
              <a:t>không chịu học tập, lắng nghe, tiếp thu ý kiến hợp lý của người khác.</a:t>
            </a:r>
          </a:p>
          <a:p>
            <a:pPr marL="457200" indent="-457200" algn="just">
              <a:spcBef>
                <a:spcPts val="400"/>
              </a:spcBef>
              <a:spcAft>
                <a:spcPts val="400"/>
              </a:spcAft>
              <a:buSzPct val="150000"/>
            </a:pPr>
            <a:r>
              <a:rPr lang="vi-VN" sz="2200" b="1" dirty="0" smtClean="0">
                <a:solidFill>
                  <a:srgbClr val="C00000"/>
                </a:solidFill>
                <a:effectLst>
                  <a:outerShdw blurRad="38100" dist="38100" dir="2700000" algn="tl">
                    <a:srgbClr val="000000">
                      <a:alpha val="43137"/>
                    </a:srgbClr>
                  </a:outerShdw>
                </a:effectLst>
              </a:rPr>
              <a:t>8) </a:t>
            </a:r>
            <a:r>
              <a:rPr lang="vi-VN" sz="2200" b="1" i="1" dirty="0" smtClean="0">
                <a:solidFill>
                  <a:srgbClr val="C00000"/>
                </a:solidFill>
              </a:rPr>
              <a:t>Tham vọng chức quyền, không chấp hành sự phân công của tổ chức;</a:t>
            </a:r>
            <a:r>
              <a:rPr lang="vi-VN" sz="2200" b="1" dirty="0" smtClean="0"/>
              <a:t> </a:t>
            </a:r>
            <a:r>
              <a:rPr lang="vi-VN" sz="2200" dirty="0" smtClean="0">
                <a:solidFill>
                  <a:srgbClr val="0000FF"/>
                </a:solidFill>
              </a:rPr>
              <a:t>kén chọn chức danh, vị trí công tác; chọn nơi có nhiều lợi ích, chọn việc dễ, bỏ việc khó; không sẵn sàng nhận nhiệm vụ ở nơi xa, nơi có khó khăn. Thậm chí còn tìm mọi cách để vận động, tác động, tranh thủ phiếu bầu, phiếu tín nhiệm cho cá nhân một cách không lành mạnh.</a:t>
            </a:r>
          </a:p>
          <a:p>
            <a:pPr marL="457200" indent="-457200" algn="just">
              <a:spcBef>
                <a:spcPts val="400"/>
              </a:spcBef>
              <a:spcAft>
                <a:spcPts val="400"/>
              </a:spcAft>
              <a:buSzPct val="150000"/>
            </a:pPr>
            <a:r>
              <a:rPr lang="vi-VN" sz="2200" b="1" dirty="0" smtClean="0">
                <a:solidFill>
                  <a:srgbClr val="C00000"/>
                </a:solidFill>
                <a:effectLst>
                  <a:outerShdw blurRad="38100" dist="38100" dir="2700000" algn="tl">
                    <a:srgbClr val="000000">
                      <a:alpha val="43137"/>
                    </a:srgbClr>
                  </a:outerShdw>
                </a:effectLst>
              </a:rPr>
              <a:t>9) </a:t>
            </a:r>
            <a:r>
              <a:rPr lang="vi-VN" sz="2200" b="1" i="1" dirty="0" smtClean="0">
                <a:solidFill>
                  <a:srgbClr val="C00000"/>
                </a:solidFill>
              </a:rPr>
              <a:t>Vướng vào "tư duy nhiệm kỳ", </a:t>
            </a:r>
            <a:r>
              <a:rPr lang="vi-VN" sz="2200" dirty="0" smtClean="0">
                <a:solidFill>
                  <a:schemeClr val="accent5">
                    <a:lumMod val="25000"/>
                  </a:schemeClr>
                </a:solidFill>
              </a:rPr>
              <a:t>chỉ tập trung giải quyết những vấn đề ngắn hạn trước mắt, có lợi cho mình; tranh thủ bổ nhiệm người thân, người quen, người nhà dù không đủ tiêu chuẩn, điều kiện giữ chức vụ lãnh đạo, quản lý hoặc bố trí, sắp xếp vào vị trí có nhiều lợi ích</a:t>
            </a:r>
            <a:r>
              <a:rPr lang="vi-VN" sz="2200" i="1" dirty="0" smtClean="0">
                <a:solidFill>
                  <a:schemeClr val="accent5">
                    <a:lumMod val="25000"/>
                  </a:schemeClr>
                </a:solidFill>
              </a:rPr>
              <a:t>.</a:t>
            </a:r>
            <a:endParaRPr lang="en-US" sz="2200" dirty="0"/>
          </a:p>
        </p:txBody>
      </p:sp>
      <p:sp>
        <p:nvSpPr>
          <p:cNvPr id="25" name="Rectangle 24"/>
          <p:cNvSpPr/>
          <p:nvPr/>
        </p:nvSpPr>
        <p:spPr>
          <a:xfrm>
            <a:off x="1676400" y="1981200"/>
            <a:ext cx="62484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1. </a:t>
            </a:r>
            <a:r>
              <a:rPr lang="vi-VN" sz="2400" b="1" dirty="0" smtClean="0">
                <a:solidFill>
                  <a:srgbClr val="FFFF00"/>
                </a:solidFill>
              </a:rPr>
              <a:t>Biểu hiện suy thoái về </a:t>
            </a:r>
            <a:r>
              <a:rPr lang="vi-VN" sz="2400" b="1" dirty="0" smtClean="0">
                <a:solidFill>
                  <a:schemeClr val="bg1"/>
                </a:solidFill>
              </a:rPr>
              <a:t>tư tưởng chính trị</a:t>
            </a:r>
            <a:r>
              <a:rPr lang="en-US" sz="2400" b="1" dirty="0" smtClean="0">
                <a:solidFill>
                  <a:schemeClr val="bg1"/>
                </a:solidFill>
              </a:rPr>
              <a:t> (</a:t>
            </a:r>
            <a:r>
              <a:rPr lang="en-US" sz="2400" b="1" dirty="0" err="1" smtClean="0">
                <a:solidFill>
                  <a:schemeClr val="bg1"/>
                </a:solidFill>
              </a:rPr>
              <a:t>tt</a:t>
            </a:r>
            <a:r>
              <a:rPr lang="en-US" sz="2400" b="1" dirty="0" smtClean="0">
                <a:solidFill>
                  <a:schemeClr val="bg1"/>
                </a:solidFill>
              </a:rPr>
              <a:t>)</a:t>
            </a:r>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1371600"/>
            <a:ext cx="9144000" cy="548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just">
              <a:spcBef>
                <a:spcPts val="500"/>
              </a:spcBef>
              <a:spcAft>
                <a:spcPts val="500"/>
              </a:spcAft>
              <a:buNone/>
            </a:pPr>
            <a:r>
              <a:rPr lang="vi-VN" sz="2200" b="1" dirty="0" smtClean="0">
                <a:solidFill>
                  <a:srgbClr val="C00000"/>
                </a:solidFill>
                <a:effectLst>
                  <a:outerShdw blurRad="38100" dist="38100" dir="2700000" algn="tl">
                    <a:srgbClr val="000000">
                      <a:alpha val="43137"/>
                    </a:srgbClr>
                  </a:outerShdw>
                </a:effectLst>
              </a:rPr>
              <a:t>1) </a:t>
            </a:r>
            <a:r>
              <a:rPr lang="vi-VN" sz="2200" b="1" i="1" dirty="0" smtClean="0">
                <a:solidFill>
                  <a:srgbClr val="C00000"/>
                </a:solidFill>
              </a:rPr>
              <a:t>Cá nhân chủ nghĩa, sống ích kỷ, thực dụng, cơ hội, vụ lợi; </a:t>
            </a:r>
            <a:r>
              <a:rPr lang="vi-VN" sz="2200" dirty="0" smtClean="0">
                <a:solidFill>
                  <a:srgbClr val="0000FF"/>
                </a:solidFill>
              </a:rPr>
              <a:t>chỉ lo thu vén cá nhân, không quan tâm đến lợi ích tập thể; ganh ghét, đố kỵ, so bì, tị nạnh, không muốn người khác hơn mình.</a:t>
            </a:r>
          </a:p>
          <a:p>
            <a:pPr marL="274320" indent="-274320" algn="just">
              <a:spcBef>
                <a:spcPts val="500"/>
              </a:spcBef>
              <a:spcAft>
                <a:spcPts val="500"/>
              </a:spcAft>
              <a:buNone/>
            </a:pPr>
            <a:r>
              <a:rPr lang="vi-VN" sz="2200" b="1" dirty="0" smtClean="0">
                <a:solidFill>
                  <a:srgbClr val="C00000"/>
                </a:solidFill>
                <a:effectLst>
                  <a:outerShdw blurRad="38100" dist="38100" dir="2700000" algn="tl">
                    <a:srgbClr val="000000">
                      <a:alpha val="43137"/>
                    </a:srgbClr>
                  </a:outerShdw>
                </a:effectLst>
              </a:rPr>
              <a:t>2) </a:t>
            </a:r>
            <a:r>
              <a:rPr lang="vi-VN" sz="2200" b="1" i="1" dirty="0" smtClean="0">
                <a:solidFill>
                  <a:srgbClr val="C00000"/>
                </a:solidFill>
              </a:rPr>
              <a:t>Vi phạm nguyên tắc tập trung dân chủ, gây mất đoàn kết nội bộ; </a:t>
            </a:r>
            <a:r>
              <a:rPr lang="vi-VN" sz="2200" dirty="0" smtClean="0">
                <a:solidFill>
                  <a:srgbClr val="006600"/>
                </a:solidFill>
              </a:rPr>
              <a:t>đoàn kết xuôi chiều, dân chủ hình thức; cục bộ, bè phái, kèn cựa địa vị, tranh chức, tranh quyền; độc đoán, gia trưởng, thiếu dân chủ trong chỉ đạo, điều hành.</a:t>
            </a:r>
          </a:p>
          <a:p>
            <a:pPr marL="274320" indent="-274320" algn="just">
              <a:spcBef>
                <a:spcPts val="500"/>
              </a:spcBef>
              <a:spcAft>
                <a:spcPts val="500"/>
              </a:spcAft>
              <a:buNone/>
            </a:pPr>
            <a:r>
              <a:rPr lang="vi-VN" sz="2200" b="1" dirty="0" smtClean="0">
                <a:solidFill>
                  <a:srgbClr val="C00000"/>
                </a:solidFill>
                <a:effectLst>
                  <a:outerShdw blurRad="38100" dist="38100" dir="2700000" algn="tl">
                    <a:srgbClr val="000000">
                      <a:alpha val="43137"/>
                    </a:srgbClr>
                  </a:outerShdw>
                </a:effectLst>
              </a:rPr>
              <a:t>3</a:t>
            </a:r>
            <a:r>
              <a:rPr lang="vi-VN" sz="2200" b="1" i="1" dirty="0" smtClean="0">
                <a:solidFill>
                  <a:srgbClr val="C00000"/>
                </a:solidFill>
                <a:effectLst>
                  <a:outerShdw blurRad="38100" dist="38100" dir="2700000" algn="tl">
                    <a:srgbClr val="000000">
                      <a:alpha val="43137"/>
                    </a:srgbClr>
                  </a:outerShdw>
                </a:effectLst>
              </a:rPr>
              <a:t>) </a:t>
            </a:r>
            <a:r>
              <a:rPr lang="vi-VN" sz="2200" b="1" i="1" dirty="0" smtClean="0">
                <a:solidFill>
                  <a:srgbClr val="C00000"/>
                </a:solidFill>
              </a:rPr>
              <a:t>Kê khai tài sản, thu nhập không trung thực.</a:t>
            </a:r>
          </a:p>
          <a:p>
            <a:pPr marL="274320" indent="-274320" algn="just">
              <a:spcBef>
                <a:spcPts val="500"/>
              </a:spcBef>
              <a:spcAft>
                <a:spcPts val="500"/>
              </a:spcAft>
              <a:buNone/>
            </a:pPr>
            <a:r>
              <a:rPr lang="vi-VN" sz="2200" b="1" dirty="0" smtClean="0">
                <a:solidFill>
                  <a:srgbClr val="C00000"/>
                </a:solidFill>
                <a:effectLst>
                  <a:outerShdw blurRad="38100" dist="38100" dir="2700000" algn="tl">
                    <a:srgbClr val="000000">
                      <a:alpha val="43137"/>
                    </a:srgbClr>
                  </a:outerShdw>
                </a:effectLst>
              </a:rPr>
              <a:t>4) </a:t>
            </a:r>
            <a:r>
              <a:rPr lang="vi-VN" sz="2200" b="1" i="1" dirty="0" smtClean="0">
                <a:solidFill>
                  <a:srgbClr val="C00000"/>
                </a:solidFill>
              </a:rPr>
              <a:t>Mắc bệnh "thành tích", háo danh, phô trương, </a:t>
            </a:r>
            <a:r>
              <a:rPr lang="vi-VN" sz="2200" dirty="0" smtClean="0">
                <a:solidFill>
                  <a:srgbClr val="002060"/>
                </a:solidFill>
              </a:rPr>
              <a:t>che dấu khuyết điểm, thổi phồng thành tích, "đánh bóng" tên tuổi; thích đề cao ca ngợi; chạy thành tích, chạy khen thưởng, chạy danh hiệu.</a:t>
            </a:r>
          </a:p>
          <a:p>
            <a:pPr marL="274320" indent="-274320" algn="just">
              <a:spcBef>
                <a:spcPts val="500"/>
              </a:spcBef>
              <a:spcAft>
                <a:spcPts val="500"/>
              </a:spcAft>
              <a:buNone/>
            </a:pPr>
            <a:r>
              <a:rPr lang="vi-VN" sz="2200" b="1" dirty="0" smtClean="0">
                <a:solidFill>
                  <a:srgbClr val="C00000"/>
                </a:solidFill>
                <a:effectLst>
                  <a:outerShdw blurRad="38100" dist="38100" dir="2700000" algn="tl">
                    <a:srgbClr val="000000">
                      <a:alpha val="43137"/>
                    </a:srgbClr>
                  </a:outerShdw>
                </a:effectLst>
              </a:rPr>
              <a:t>5) </a:t>
            </a:r>
            <a:r>
              <a:rPr lang="vi-VN" sz="2200" b="1" i="1" dirty="0" smtClean="0">
                <a:solidFill>
                  <a:srgbClr val="C00000"/>
                </a:solidFill>
              </a:rPr>
              <a:t>Quan liêu, xa rời quần chúng, không sâu sát cơ sở, </a:t>
            </a:r>
            <a:r>
              <a:rPr lang="vi-VN" sz="2200" dirty="0" smtClean="0">
                <a:solidFill>
                  <a:srgbClr val="6600CC"/>
                </a:solidFill>
              </a:rPr>
              <a:t>thiếu kiểm tra, đôn đốc, không nắm chắc tình hình địa phương, cơ quan, đơn vị mình; thờ ơ, vô cảm, thiếu trách nhiệm trước những khó khăn, bức xúc và đòi hỏi chính đáng của nhân dân.</a:t>
            </a:r>
            <a:endParaRPr lang="en-US" sz="2200" dirty="0"/>
          </a:p>
        </p:txBody>
      </p:sp>
      <p:sp>
        <p:nvSpPr>
          <p:cNvPr id="25" name="Rectangle 24"/>
          <p:cNvSpPr/>
          <p:nvPr/>
        </p:nvSpPr>
        <p:spPr>
          <a:xfrm>
            <a:off x="1828800" y="869430"/>
            <a:ext cx="6019800" cy="609600"/>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 </a:t>
            </a:r>
            <a:r>
              <a:rPr lang="vi-VN" sz="2400" b="1" dirty="0" smtClean="0">
                <a:solidFill>
                  <a:srgbClr val="FF0000"/>
                </a:solidFill>
              </a:rPr>
              <a:t>Biểu hiện suy thoái về </a:t>
            </a:r>
            <a:r>
              <a:rPr lang="en-US" sz="2400" b="1" dirty="0" err="1" smtClean="0">
                <a:ln>
                  <a:solidFill>
                    <a:schemeClr val="bg1"/>
                  </a:solidFill>
                </a:ln>
                <a:solidFill>
                  <a:schemeClr val="bg1"/>
                </a:solidFill>
              </a:rPr>
              <a:t>đạo</a:t>
            </a:r>
            <a:r>
              <a:rPr lang="en-US" sz="2400" b="1" dirty="0" smtClean="0">
                <a:ln>
                  <a:solidFill>
                    <a:schemeClr val="bg1"/>
                  </a:solidFill>
                </a:ln>
                <a:solidFill>
                  <a:schemeClr val="bg1"/>
                </a:solidFill>
              </a:rPr>
              <a:t> </a:t>
            </a:r>
            <a:r>
              <a:rPr lang="en-US" sz="2400" b="1" dirty="0" err="1" smtClean="0">
                <a:ln>
                  <a:solidFill>
                    <a:schemeClr val="bg1"/>
                  </a:solidFill>
                </a:ln>
                <a:solidFill>
                  <a:schemeClr val="bg1"/>
                </a:solidFill>
              </a:rPr>
              <a:t>đức</a:t>
            </a:r>
            <a:r>
              <a:rPr lang="en-US" sz="2400" b="1" dirty="0" smtClean="0">
                <a:ln>
                  <a:solidFill>
                    <a:schemeClr val="bg1"/>
                  </a:solidFill>
                </a:ln>
                <a:solidFill>
                  <a:schemeClr val="bg1"/>
                </a:solidFill>
              </a:rPr>
              <a:t>, </a:t>
            </a:r>
            <a:r>
              <a:rPr lang="en-US" sz="2400" b="1" dirty="0" err="1" smtClean="0">
                <a:ln>
                  <a:solidFill>
                    <a:schemeClr val="bg1"/>
                  </a:solidFill>
                </a:ln>
                <a:solidFill>
                  <a:schemeClr val="bg1"/>
                </a:solidFill>
              </a:rPr>
              <a:t>lối</a:t>
            </a:r>
            <a:r>
              <a:rPr lang="en-US" sz="2400" b="1" dirty="0" smtClean="0">
                <a:ln>
                  <a:solidFill>
                    <a:schemeClr val="bg1"/>
                  </a:solidFill>
                </a:ln>
                <a:solidFill>
                  <a:schemeClr val="bg1"/>
                </a:solidFill>
              </a:rPr>
              <a:t> </a:t>
            </a:r>
            <a:r>
              <a:rPr lang="en-US" sz="2400" b="1" dirty="0" err="1" smtClean="0">
                <a:ln>
                  <a:solidFill>
                    <a:schemeClr val="bg1"/>
                  </a:solidFill>
                </a:ln>
                <a:solidFill>
                  <a:schemeClr val="bg1"/>
                </a:solidFill>
              </a:rPr>
              <a:t>sống</a:t>
            </a:r>
            <a:endParaRPr lang="en-US" sz="2400" dirty="0">
              <a:ln>
                <a:solidFill>
                  <a:schemeClr val="bg1"/>
                </a:solidFill>
              </a:ln>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1371600"/>
            <a:ext cx="9144000" cy="548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65760" algn="just">
              <a:spcBef>
                <a:spcPts val="500"/>
              </a:spcBef>
              <a:spcAft>
                <a:spcPts val="500"/>
              </a:spcAft>
              <a:buNone/>
            </a:pPr>
            <a:r>
              <a:rPr lang="vi-VN" sz="2000" b="1" dirty="0" smtClean="0">
                <a:solidFill>
                  <a:srgbClr val="C00000"/>
                </a:solidFill>
                <a:effectLst>
                  <a:outerShdw blurRad="38100" dist="38100" dir="2700000" algn="tl">
                    <a:srgbClr val="000000">
                      <a:alpha val="43137"/>
                    </a:srgbClr>
                  </a:outerShdw>
                </a:effectLst>
              </a:rPr>
              <a:t>6) </a:t>
            </a:r>
            <a:r>
              <a:rPr lang="vi-VN" sz="2000" b="1" i="1" dirty="0" smtClean="0">
                <a:solidFill>
                  <a:srgbClr val="C00000"/>
                </a:solidFill>
              </a:rPr>
              <a:t>Quyết định hoặc tổ chức thực hiện gây lãng phí, thất thoát tài chính, tài sản, ngân sách nhà nước</a:t>
            </a:r>
            <a:r>
              <a:rPr lang="vi-VN" sz="2000" dirty="0" smtClean="0"/>
              <a:t>, </a:t>
            </a:r>
            <a:r>
              <a:rPr lang="vi-VN" sz="2000" dirty="0" smtClean="0">
                <a:solidFill>
                  <a:srgbClr val="6600CC"/>
                </a:solidFill>
              </a:rPr>
              <a:t>đất đai, tài nguyên...; đầu tư công tràn lan, hiệu quả thấp hoặc không hiệu quả; mua sắm, sử dụng tài sản công vượt quy định; chi tiêu công quỹ tuỳ tiện, vô nguyên tắc. Sử dụng lãng phí nguồn nhân lực, phí phạm thời gian lao động.</a:t>
            </a:r>
          </a:p>
          <a:p>
            <a:pPr marL="365760" indent="-365760" algn="just">
              <a:spcBef>
                <a:spcPts val="500"/>
              </a:spcBef>
              <a:spcAft>
                <a:spcPts val="500"/>
              </a:spcAft>
              <a:buNone/>
            </a:pPr>
            <a:r>
              <a:rPr lang="vi-VN" sz="2000" b="1" dirty="0" smtClean="0">
                <a:solidFill>
                  <a:srgbClr val="C00000"/>
                </a:solidFill>
                <a:effectLst>
                  <a:outerShdw blurRad="38100" dist="38100" dir="2700000" algn="tl">
                    <a:srgbClr val="000000">
                      <a:alpha val="43137"/>
                    </a:srgbClr>
                  </a:outerShdw>
                </a:effectLst>
              </a:rPr>
              <a:t>7) </a:t>
            </a:r>
            <a:r>
              <a:rPr lang="vi-VN" sz="2000" b="1" i="1" dirty="0" smtClean="0">
                <a:solidFill>
                  <a:srgbClr val="C00000"/>
                </a:solidFill>
              </a:rPr>
              <a:t>Tham ô, tham nhũng, lợi dụng chức vụ, quyền hạn </a:t>
            </a:r>
            <a:r>
              <a:rPr lang="vi-VN" sz="2000" dirty="0" smtClean="0">
                <a:solidFill>
                  <a:srgbClr val="0000FF"/>
                </a:solidFill>
              </a:rPr>
              <a:t>cấu kết với doanh nghiệp, với đối tượng khác để trục lợi. Lợi dụng, lạm dụng chức vụ, quyền hạn được giao để dung túng, bao che, tiếp tay cho tham nhũng, tiêu cực.</a:t>
            </a:r>
          </a:p>
          <a:p>
            <a:pPr marL="365760" indent="-365760" algn="just">
              <a:spcBef>
                <a:spcPts val="500"/>
              </a:spcBef>
              <a:spcAft>
                <a:spcPts val="500"/>
              </a:spcAft>
              <a:buNone/>
            </a:pPr>
            <a:r>
              <a:rPr lang="vi-VN" sz="2000" b="1" dirty="0" smtClean="0">
                <a:solidFill>
                  <a:srgbClr val="C00000"/>
                </a:solidFill>
                <a:effectLst>
                  <a:outerShdw blurRad="38100" dist="38100" dir="2700000" algn="tl">
                    <a:srgbClr val="000000">
                      <a:alpha val="43137"/>
                    </a:srgbClr>
                  </a:outerShdw>
                </a:effectLst>
              </a:rPr>
              <a:t>8</a:t>
            </a:r>
            <a:r>
              <a:rPr lang="vi-VN" sz="2000" b="1" i="1" dirty="0" smtClean="0">
                <a:solidFill>
                  <a:srgbClr val="C00000"/>
                </a:solidFill>
                <a:effectLst>
                  <a:outerShdw blurRad="38100" dist="38100" dir="2700000" algn="tl">
                    <a:srgbClr val="000000">
                      <a:alpha val="43137"/>
                    </a:srgbClr>
                  </a:outerShdw>
                </a:effectLst>
              </a:rPr>
              <a:t>) </a:t>
            </a:r>
            <a:r>
              <a:rPr lang="vi-VN" sz="2000" b="1" i="1" dirty="0" smtClean="0">
                <a:solidFill>
                  <a:srgbClr val="C00000"/>
                </a:solidFill>
              </a:rPr>
              <a:t>Thao túng trong công tác cán bộ; chạy chức, chạy quyền, </a:t>
            </a:r>
            <a:r>
              <a:rPr lang="vi-VN" sz="2000" dirty="0" smtClean="0">
                <a:solidFill>
                  <a:srgbClr val="006600"/>
                </a:solidFill>
              </a:rPr>
              <a:t>chạy chỗ, chạy luân chuyển, chạy bằng cấp, chạy tội... Sử dụng quyền lực được giao để phục vụ lợi ích cá nhân hoặc để người thân, người quen lợi dụng chức vụ, quyền hạn của mình để trục lợi.</a:t>
            </a:r>
          </a:p>
          <a:p>
            <a:pPr marL="365760" indent="-365760" algn="just">
              <a:spcBef>
                <a:spcPts val="500"/>
              </a:spcBef>
              <a:spcAft>
                <a:spcPts val="500"/>
              </a:spcAft>
              <a:buNone/>
            </a:pPr>
            <a:r>
              <a:rPr lang="vi-VN" sz="2000" b="1" dirty="0" smtClean="0">
                <a:solidFill>
                  <a:srgbClr val="C00000"/>
                </a:solidFill>
                <a:effectLst>
                  <a:outerShdw blurRad="38100" dist="38100" dir="2700000" algn="tl">
                    <a:srgbClr val="000000">
                      <a:alpha val="43137"/>
                    </a:srgbClr>
                  </a:outerShdw>
                </a:effectLst>
              </a:rPr>
              <a:t>9</a:t>
            </a:r>
            <a:r>
              <a:rPr lang="vi-VN" sz="2000" b="1" i="1" dirty="0" smtClean="0">
                <a:solidFill>
                  <a:srgbClr val="C00000"/>
                </a:solidFill>
                <a:effectLst>
                  <a:outerShdw blurRad="38100" dist="38100" dir="2700000" algn="tl">
                    <a:srgbClr val="000000">
                      <a:alpha val="43137"/>
                    </a:srgbClr>
                  </a:outerShdw>
                </a:effectLst>
              </a:rPr>
              <a:t>) </a:t>
            </a:r>
            <a:r>
              <a:rPr lang="vi-VN" sz="2000" b="1" i="1" dirty="0" smtClean="0">
                <a:solidFill>
                  <a:srgbClr val="C00000"/>
                </a:solidFill>
              </a:rPr>
              <a:t>Đánh bạc, rượu chè bê tha, mê tín dị đoan, </a:t>
            </a:r>
            <a:r>
              <a:rPr lang="vi-VN" sz="2000" dirty="0" smtClean="0">
                <a:solidFill>
                  <a:srgbClr val="002060"/>
                </a:solidFill>
              </a:rPr>
              <a:t>ủng hộ hoặc tham gia các tổ chức tôn giáo bất hợp pháp. Sa vào các tệ nạn xã hội, vi phạm thuần phong, mỹ tục, truyền thống văn hoá tốt đẹp của dân tộc, chuẩn mực đạo đức gia đình và xã hội.</a:t>
            </a:r>
            <a:endParaRPr lang="en-US" sz="2200" dirty="0"/>
          </a:p>
        </p:txBody>
      </p:sp>
      <p:sp>
        <p:nvSpPr>
          <p:cNvPr id="25" name="Rectangle 24"/>
          <p:cNvSpPr/>
          <p:nvPr/>
        </p:nvSpPr>
        <p:spPr>
          <a:xfrm>
            <a:off x="1828800" y="869430"/>
            <a:ext cx="6096000" cy="609600"/>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 </a:t>
            </a:r>
            <a:r>
              <a:rPr lang="vi-VN" sz="2400" b="1" dirty="0" smtClean="0">
                <a:solidFill>
                  <a:srgbClr val="FF0000"/>
                </a:solidFill>
              </a:rPr>
              <a:t>Biểu hiện suy thoái về </a:t>
            </a:r>
            <a:r>
              <a:rPr lang="en-US" sz="2400" b="1" dirty="0" err="1" smtClean="0">
                <a:ln>
                  <a:solidFill>
                    <a:schemeClr val="bg1"/>
                  </a:solidFill>
                </a:ln>
                <a:solidFill>
                  <a:schemeClr val="bg1"/>
                </a:solidFill>
              </a:rPr>
              <a:t>đạo</a:t>
            </a:r>
            <a:r>
              <a:rPr lang="en-US" sz="2400" b="1" dirty="0" smtClean="0">
                <a:ln>
                  <a:solidFill>
                    <a:schemeClr val="bg1"/>
                  </a:solidFill>
                </a:ln>
                <a:solidFill>
                  <a:schemeClr val="bg1"/>
                </a:solidFill>
              </a:rPr>
              <a:t> </a:t>
            </a:r>
            <a:r>
              <a:rPr lang="en-US" sz="2400" b="1" dirty="0" err="1" smtClean="0">
                <a:ln>
                  <a:solidFill>
                    <a:schemeClr val="bg1"/>
                  </a:solidFill>
                </a:ln>
                <a:solidFill>
                  <a:schemeClr val="bg1"/>
                </a:solidFill>
              </a:rPr>
              <a:t>đức</a:t>
            </a:r>
            <a:r>
              <a:rPr lang="en-US" sz="2400" b="1" dirty="0" smtClean="0">
                <a:ln>
                  <a:solidFill>
                    <a:schemeClr val="bg1"/>
                  </a:solidFill>
                </a:ln>
                <a:solidFill>
                  <a:schemeClr val="bg1"/>
                </a:solidFill>
              </a:rPr>
              <a:t>, </a:t>
            </a:r>
            <a:r>
              <a:rPr lang="en-US" sz="2400" b="1" dirty="0" err="1" smtClean="0">
                <a:ln>
                  <a:solidFill>
                    <a:schemeClr val="bg1"/>
                  </a:solidFill>
                </a:ln>
                <a:solidFill>
                  <a:schemeClr val="bg1"/>
                </a:solidFill>
              </a:rPr>
              <a:t>lối</a:t>
            </a:r>
            <a:r>
              <a:rPr lang="en-US" sz="2400" b="1" dirty="0" smtClean="0">
                <a:ln>
                  <a:solidFill>
                    <a:schemeClr val="bg1"/>
                  </a:solidFill>
                </a:ln>
                <a:solidFill>
                  <a:schemeClr val="bg1"/>
                </a:solidFill>
              </a:rPr>
              <a:t> </a:t>
            </a:r>
            <a:r>
              <a:rPr lang="en-US" sz="2400" b="1" dirty="0" err="1" smtClean="0">
                <a:ln>
                  <a:solidFill>
                    <a:schemeClr val="bg1"/>
                  </a:solidFill>
                </a:ln>
                <a:solidFill>
                  <a:schemeClr val="bg1"/>
                </a:solidFill>
              </a:rPr>
              <a:t>sống</a:t>
            </a:r>
            <a:r>
              <a:rPr lang="en-US" sz="2400" b="1" dirty="0" smtClean="0">
                <a:ln>
                  <a:solidFill>
                    <a:schemeClr val="bg1"/>
                  </a:solidFill>
                </a:ln>
                <a:solidFill>
                  <a:schemeClr val="bg1"/>
                </a:solidFill>
              </a:rPr>
              <a:t> (</a:t>
            </a:r>
            <a:r>
              <a:rPr lang="en-US" sz="2400" b="1" dirty="0" err="1" smtClean="0">
                <a:ln>
                  <a:solidFill>
                    <a:schemeClr val="bg1"/>
                  </a:solidFill>
                </a:ln>
                <a:solidFill>
                  <a:schemeClr val="bg1"/>
                </a:solidFill>
              </a:rPr>
              <a:t>tt</a:t>
            </a:r>
            <a:r>
              <a:rPr lang="en-US" sz="2400" b="1" dirty="0" smtClean="0">
                <a:ln>
                  <a:solidFill>
                    <a:schemeClr val="bg1"/>
                  </a:solidFill>
                </a:ln>
                <a:solidFill>
                  <a:schemeClr val="bg1"/>
                </a:solidFill>
              </a:rPr>
              <a:t>)</a:t>
            </a:r>
            <a:endParaRPr lang="en-US" sz="2400" dirty="0">
              <a:ln>
                <a:solidFill>
                  <a:schemeClr val="bg1"/>
                </a:solidFill>
              </a:ln>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1371600"/>
            <a:ext cx="9144000" cy="5486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300" b="1" dirty="0" smtClean="0">
                <a:solidFill>
                  <a:srgbClr val="C00000"/>
                </a:solidFill>
                <a:effectLst>
                  <a:outerShdw blurRad="38100" dist="38100" dir="2700000" algn="tl">
                    <a:srgbClr val="000000">
                      <a:alpha val="43137"/>
                    </a:srgbClr>
                  </a:outerShdw>
                </a:effectLst>
              </a:rPr>
              <a:t>	</a:t>
            </a:r>
            <a:r>
              <a:rPr lang="vi-VN" sz="2500" b="1" dirty="0" smtClean="0">
                <a:solidFill>
                  <a:srgbClr val="C00000"/>
                </a:solidFill>
                <a:effectLst>
                  <a:outerShdw blurRad="38100" dist="38100" dir="2700000" algn="tl">
                    <a:srgbClr val="000000">
                      <a:alpha val="43137"/>
                    </a:srgbClr>
                  </a:outerShdw>
                </a:effectLst>
              </a:rPr>
              <a:t>1) </a:t>
            </a:r>
            <a:r>
              <a:rPr lang="vi-VN" sz="2500" b="1" i="1" dirty="0" smtClean="0">
                <a:solidFill>
                  <a:srgbClr val="C00000"/>
                </a:solidFill>
              </a:rPr>
              <a:t>Phản bác, phủ nhận chủ nghĩa Mác - Lênin, tư tưởng Hồ Chí Minh</a:t>
            </a:r>
            <a:r>
              <a:rPr lang="vi-VN" sz="2500" b="1" dirty="0" smtClean="0"/>
              <a:t> </a:t>
            </a:r>
            <a:r>
              <a:rPr lang="vi-VN" sz="2500" dirty="0" smtClean="0">
                <a:solidFill>
                  <a:srgbClr val="0000FF"/>
                </a:solidFill>
              </a:rPr>
              <a:t>và các nguyên tắc tổ chức của Đảng, nhất là nguyên tắc tập trung dân chủ; đòi thực hiện "đa nguyên, đa đảng".</a:t>
            </a:r>
          </a:p>
          <a:p>
            <a:pPr algn="just">
              <a:spcBef>
                <a:spcPts val="600"/>
              </a:spcBef>
              <a:spcAft>
                <a:spcPts val="600"/>
              </a:spcAft>
            </a:pPr>
            <a:r>
              <a:rPr lang="en-US" sz="2500" b="1" dirty="0" smtClean="0">
                <a:solidFill>
                  <a:srgbClr val="C00000"/>
                </a:solidFill>
                <a:effectLst>
                  <a:outerShdw blurRad="38100" dist="38100" dir="2700000" algn="tl">
                    <a:srgbClr val="000000">
                      <a:alpha val="43137"/>
                    </a:srgbClr>
                  </a:outerShdw>
                </a:effectLst>
              </a:rPr>
              <a:t>	</a:t>
            </a:r>
            <a:r>
              <a:rPr lang="vi-VN" sz="2500" b="1" dirty="0" smtClean="0">
                <a:solidFill>
                  <a:srgbClr val="C00000"/>
                </a:solidFill>
                <a:effectLst>
                  <a:outerShdw blurRad="38100" dist="38100" dir="2700000" algn="tl">
                    <a:srgbClr val="000000">
                      <a:alpha val="43137"/>
                    </a:srgbClr>
                  </a:outerShdw>
                </a:effectLst>
              </a:rPr>
              <a:t>2</a:t>
            </a:r>
            <a:r>
              <a:rPr lang="vi-VN" sz="2500" b="1" i="1" dirty="0" smtClean="0">
                <a:solidFill>
                  <a:srgbClr val="C00000"/>
                </a:solidFill>
                <a:effectLst>
                  <a:outerShdw blurRad="38100" dist="38100" dir="2700000" algn="tl">
                    <a:srgbClr val="000000">
                      <a:alpha val="43137"/>
                    </a:srgbClr>
                  </a:outerShdw>
                </a:effectLst>
              </a:rPr>
              <a:t>) </a:t>
            </a:r>
            <a:r>
              <a:rPr lang="vi-VN" sz="2500" b="1" i="1" dirty="0" smtClean="0">
                <a:solidFill>
                  <a:srgbClr val="C00000"/>
                </a:solidFill>
              </a:rPr>
              <a:t>Phản bác, phủ nhận nền dân chủ xã hội chủ nghĩa,</a:t>
            </a:r>
            <a:r>
              <a:rPr lang="vi-VN" sz="2500" dirty="0" smtClean="0"/>
              <a:t> </a:t>
            </a:r>
            <a:r>
              <a:rPr lang="vi-VN" sz="2500" dirty="0" smtClean="0">
                <a:solidFill>
                  <a:srgbClr val="006600"/>
                </a:solidFill>
              </a:rPr>
              <a:t>Nhà nước pháp quyền xã hội chủ nghĩa; đòi thực hiện thể chế "tam quyền phân lập", phát triển "xã hội dân sự". Phủ nhận nền kinh tế thị trường định hướng xã hội chủ nghĩa, chế độ sở hữu toàn dân về đất đai.</a:t>
            </a:r>
          </a:p>
          <a:p>
            <a:pPr algn="just">
              <a:spcBef>
                <a:spcPts val="600"/>
              </a:spcBef>
              <a:spcAft>
                <a:spcPts val="600"/>
              </a:spcAft>
            </a:pPr>
            <a:r>
              <a:rPr lang="en-US" sz="2500" b="1" dirty="0" smtClean="0">
                <a:solidFill>
                  <a:srgbClr val="C00000"/>
                </a:solidFill>
                <a:effectLst>
                  <a:outerShdw blurRad="38100" dist="38100" dir="2700000" algn="tl">
                    <a:srgbClr val="000000">
                      <a:alpha val="43137"/>
                    </a:srgbClr>
                  </a:outerShdw>
                </a:effectLst>
              </a:rPr>
              <a:t>	</a:t>
            </a:r>
            <a:r>
              <a:rPr lang="vi-VN" sz="2500" b="1" dirty="0" smtClean="0">
                <a:solidFill>
                  <a:srgbClr val="C00000"/>
                </a:solidFill>
                <a:effectLst>
                  <a:outerShdw blurRad="38100" dist="38100" dir="2700000" algn="tl">
                    <a:srgbClr val="000000">
                      <a:alpha val="43137"/>
                    </a:srgbClr>
                  </a:outerShdw>
                </a:effectLst>
              </a:rPr>
              <a:t>3) </a:t>
            </a:r>
            <a:r>
              <a:rPr lang="vi-VN" sz="2500" b="1" i="1" dirty="0" smtClean="0">
                <a:solidFill>
                  <a:srgbClr val="C00000"/>
                </a:solidFill>
              </a:rPr>
              <a:t>Nói, viết, làm trái quan điểm, chủ trương, đường lối của Đảng,</a:t>
            </a:r>
            <a:r>
              <a:rPr lang="vi-VN" sz="2500" b="1" dirty="0" smtClean="0"/>
              <a:t> </a:t>
            </a:r>
            <a:r>
              <a:rPr lang="vi-VN" sz="2500" dirty="0" smtClean="0">
                <a:solidFill>
                  <a:srgbClr val="6600CC"/>
                </a:solidFill>
              </a:rPr>
              <a:t>chính sách, pháp luật của Nhà nước. Hạ thấp, phủ nhận những thành quả cách mạng; thổi phồng khuyết điểm của Đảng, Nhà nước. Xuyên tạc lịch sử, bịa đặt, vu cáo các lãnh tụ tiền bối và lãnh đạo Đảng, Nhà nước.</a:t>
            </a:r>
            <a:endParaRPr lang="en-US" sz="2500" dirty="0"/>
          </a:p>
        </p:txBody>
      </p:sp>
      <p:sp>
        <p:nvSpPr>
          <p:cNvPr id="25" name="Rectangle 24"/>
          <p:cNvSpPr/>
          <p:nvPr/>
        </p:nvSpPr>
        <p:spPr>
          <a:xfrm>
            <a:off x="533400" y="869430"/>
            <a:ext cx="8153400" cy="609600"/>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 </a:t>
            </a:r>
            <a:r>
              <a:rPr lang="vi-VN" sz="2400" b="1" dirty="0" smtClean="0">
                <a:solidFill>
                  <a:srgbClr val="FF0000"/>
                </a:solidFill>
              </a:rPr>
              <a:t>Biểu hiện "tự diễn biến", "tự chuyển hoá" trong nội bộ</a:t>
            </a:r>
            <a:endParaRPr lang="en-US" sz="2400" b="1" dirty="0">
              <a:ln>
                <a:solidFill>
                  <a:schemeClr val="bg1"/>
                </a:solidFill>
              </a:ln>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1371600"/>
            <a:ext cx="9144000" cy="5486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400" b="1" dirty="0" smtClean="0">
                <a:solidFill>
                  <a:srgbClr val="C00000"/>
                </a:solidFill>
                <a:effectLst>
                  <a:outerShdw blurRad="38100" dist="38100" dir="2700000" algn="tl">
                    <a:srgbClr val="000000">
                      <a:alpha val="43137"/>
                    </a:srgbClr>
                  </a:outerShdw>
                </a:effectLst>
              </a:rPr>
              <a:t>	</a:t>
            </a:r>
            <a:r>
              <a:rPr lang="vi-VN" sz="2400" b="1" dirty="0" smtClean="0">
                <a:solidFill>
                  <a:srgbClr val="C00000"/>
                </a:solidFill>
                <a:effectLst>
                  <a:outerShdw blurRad="38100" dist="38100" dir="2700000" algn="tl">
                    <a:srgbClr val="000000">
                      <a:alpha val="43137"/>
                    </a:srgbClr>
                  </a:outerShdw>
                </a:effectLst>
              </a:rPr>
              <a:t>4)</a:t>
            </a:r>
            <a:r>
              <a:rPr lang="vi-VN" sz="2400" dirty="0" smtClean="0"/>
              <a:t> </a:t>
            </a:r>
            <a:r>
              <a:rPr lang="vi-VN" sz="2400" b="1" i="1" dirty="0" smtClean="0">
                <a:solidFill>
                  <a:srgbClr val="C00000"/>
                </a:solidFill>
              </a:rPr>
              <a:t>Kích động tư tưởng bất mãn, bất đồng chính kiến</a:t>
            </a:r>
            <a:r>
              <a:rPr lang="vi-VN" sz="2400" i="1" dirty="0" smtClean="0">
                <a:solidFill>
                  <a:srgbClr val="C00000"/>
                </a:solidFill>
              </a:rPr>
              <a:t>, </a:t>
            </a:r>
            <a:r>
              <a:rPr lang="vi-VN" sz="2400" dirty="0" smtClean="0">
                <a:solidFill>
                  <a:srgbClr val="0000FF"/>
                </a:solidFill>
              </a:rPr>
              <a:t>chống đối trong nội bộ. Lợi dụng và sử dụng các phương tiện thông tin, truyền thông, mạng xã hội để nói xấu, bôi nhọ, hạ thấp uy tín, vai trò lãnh đạo của Đảng, gây chia rẽ nội bộ, nghi ngờ trong cán bộ, đảng viên và nhân dân.</a:t>
            </a:r>
          </a:p>
          <a:p>
            <a:pPr algn="just">
              <a:spcBef>
                <a:spcPts val="600"/>
              </a:spcBef>
              <a:spcAft>
                <a:spcPts val="600"/>
              </a:spcAft>
            </a:pPr>
            <a:r>
              <a:rPr lang="en-US" sz="2400" b="1" dirty="0" smtClean="0">
                <a:solidFill>
                  <a:srgbClr val="C00000"/>
                </a:solidFill>
                <a:effectLst>
                  <a:outerShdw blurRad="38100" dist="38100" dir="2700000" algn="tl">
                    <a:srgbClr val="000000">
                      <a:alpha val="43137"/>
                    </a:srgbClr>
                  </a:outerShdw>
                </a:effectLst>
              </a:rPr>
              <a:t>	</a:t>
            </a:r>
            <a:r>
              <a:rPr lang="vi-VN" sz="2400" b="1" dirty="0" smtClean="0">
                <a:solidFill>
                  <a:srgbClr val="C00000"/>
                </a:solidFill>
                <a:effectLst>
                  <a:outerShdw blurRad="38100" dist="38100" dir="2700000" algn="tl">
                    <a:srgbClr val="000000">
                      <a:alpha val="43137"/>
                    </a:srgbClr>
                  </a:outerShdw>
                </a:effectLst>
              </a:rPr>
              <a:t>5) </a:t>
            </a:r>
            <a:r>
              <a:rPr lang="vi-VN" sz="2400" b="1" i="1" dirty="0" smtClean="0">
                <a:solidFill>
                  <a:srgbClr val="C00000"/>
                </a:solidFill>
              </a:rPr>
              <a:t>Phủ nhận vai trò lãnh đạo tuyệt đối, trực tiếp về mọi mặt của Đảng đối với lực lượng vũ trang;</a:t>
            </a:r>
            <a:r>
              <a:rPr lang="vi-VN" sz="2400" b="1" dirty="0" smtClean="0"/>
              <a:t> </a:t>
            </a:r>
            <a:r>
              <a:rPr lang="vi-VN" sz="2400" dirty="0" smtClean="0">
                <a:solidFill>
                  <a:srgbClr val="008000"/>
                </a:solidFill>
              </a:rPr>
              <a:t>đòi "phi chính trị hoá" quân đội và công an; xuyên tạc đường lối quốc phòng toàn dân và an ninh nhân dân; chia rẽ quân đội với công an; chia rẽ nhân dân với quân đội và công an.</a:t>
            </a:r>
          </a:p>
          <a:p>
            <a:pPr algn="just">
              <a:spcBef>
                <a:spcPts val="600"/>
              </a:spcBef>
              <a:spcAft>
                <a:spcPts val="600"/>
              </a:spcAft>
            </a:pPr>
            <a:r>
              <a:rPr lang="en-US" sz="2400" b="1" dirty="0" smtClean="0">
                <a:solidFill>
                  <a:srgbClr val="C00000"/>
                </a:solidFill>
                <a:effectLst>
                  <a:outerShdw blurRad="38100" dist="38100" dir="2700000" algn="tl">
                    <a:srgbClr val="000000">
                      <a:alpha val="43137"/>
                    </a:srgbClr>
                  </a:outerShdw>
                </a:effectLst>
              </a:rPr>
              <a:t>	</a:t>
            </a:r>
            <a:r>
              <a:rPr lang="vi-VN" sz="2400" b="1" dirty="0" smtClean="0">
                <a:solidFill>
                  <a:srgbClr val="C00000"/>
                </a:solidFill>
                <a:effectLst>
                  <a:outerShdw blurRad="38100" dist="38100" dir="2700000" algn="tl">
                    <a:srgbClr val="000000">
                      <a:alpha val="43137"/>
                    </a:srgbClr>
                  </a:outerShdw>
                </a:effectLst>
              </a:rPr>
              <a:t>6) </a:t>
            </a:r>
            <a:r>
              <a:rPr lang="vi-VN" sz="2400" b="1" i="1" dirty="0" smtClean="0">
                <a:solidFill>
                  <a:srgbClr val="C00000"/>
                </a:solidFill>
              </a:rPr>
              <a:t>Móc nối, cấu kết với các thế lực thù địch, phản động </a:t>
            </a:r>
            <a:r>
              <a:rPr lang="vi-VN" sz="2400" dirty="0" smtClean="0">
                <a:solidFill>
                  <a:srgbClr val="6600CC"/>
                </a:solidFill>
              </a:rPr>
              <a:t>và các phần tử cơ hội, bất mãn chính trị để truyền bá tư tưởng, quan điểm đối lập; vận động, tổ chức, tập hợp lực lượng để chống phá Đảng và Nhà nước.</a:t>
            </a:r>
            <a:endParaRPr lang="en-US" sz="2400" dirty="0"/>
          </a:p>
        </p:txBody>
      </p:sp>
      <p:sp>
        <p:nvSpPr>
          <p:cNvPr id="25" name="Rectangle 24"/>
          <p:cNvSpPr/>
          <p:nvPr/>
        </p:nvSpPr>
        <p:spPr>
          <a:xfrm>
            <a:off x="457200" y="869430"/>
            <a:ext cx="8305800" cy="609600"/>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 </a:t>
            </a:r>
            <a:r>
              <a:rPr lang="vi-VN" sz="2400" b="1" dirty="0" smtClean="0">
                <a:solidFill>
                  <a:srgbClr val="FF0000"/>
                </a:solidFill>
              </a:rPr>
              <a:t>Biểu hiện "tự diễn biến", "tự chuyển hoá" trong nội bộ</a:t>
            </a:r>
            <a:r>
              <a:rPr lang="en-US" sz="2400" b="1" dirty="0" smtClean="0">
                <a:solidFill>
                  <a:srgbClr val="FF0000"/>
                </a:solidFill>
              </a:rPr>
              <a:t> (</a:t>
            </a:r>
            <a:r>
              <a:rPr lang="en-US" sz="2400" b="1" dirty="0" err="1" smtClean="0">
                <a:solidFill>
                  <a:srgbClr val="FF0000"/>
                </a:solidFill>
              </a:rPr>
              <a:t>tt</a:t>
            </a:r>
            <a:r>
              <a:rPr lang="en-US" sz="2400" b="1" dirty="0" smtClean="0">
                <a:solidFill>
                  <a:srgbClr val="FF0000"/>
                </a:solidFill>
              </a:rPr>
              <a:t>)</a:t>
            </a:r>
            <a:endParaRPr lang="en-US" sz="2400" b="1" dirty="0">
              <a:ln>
                <a:solidFill>
                  <a:schemeClr val="bg1"/>
                </a:solidFill>
              </a:ln>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24" name="Rectangle 23"/>
          <p:cNvSpPr/>
          <p:nvPr/>
        </p:nvSpPr>
        <p:spPr>
          <a:xfrm>
            <a:off x="0" y="1371600"/>
            <a:ext cx="9144000" cy="5486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400" b="1" dirty="0" smtClean="0">
                <a:solidFill>
                  <a:srgbClr val="C00000"/>
                </a:solidFill>
                <a:effectLst>
                  <a:outerShdw blurRad="38100" dist="38100" dir="2700000" algn="tl">
                    <a:srgbClr val="000000">
                      <a:alpha val="43137"/>
                    </a:srgbClr>
                  </a:outerShdw>
                </a:effectLst>
              </a:rPr>
              <a:t>	</a:t>
            </a:r>
            <a:r>
              <a:rPr lang="vi-VN" sz="2400" b="1" dirty="0" smtClean="0">
                <a:solidFill>
                  <a:srgbClr val="C00000"/>
                </a:solidFill>
                <a:effectLst>
                  <a:outerShdw blurRad="38100" dist="38100" dir="2700000" algn="tl">
                    <a:srgbClr val="000000">
                      <a:alpha val="43137"/>
                    </a:srgbClr>
                  </a:outerShdw>
                </a:effectLst>
              </a:rPr>
              <a:t>7) </a:t>
            </a:r>
            <a:r>
              <a:rPr lang="vi-VN" sz="2400" b="1" i="1" dirty="0" smtClean="0">
                <a:solidFill>
                  <a:srgbClr val="C00000"/>
                </a:solidFill>
              </a:rPr>
              <a:t>Đưa thông tin sai lệch, xuyên tạc đường lối, chính sách đối ngoại của Đảng và Nhà nước;</a:t>
            </a:r>
            <a:r>
              <a:rPr lang="vi-VN" sz="2400" b="1" dirty="0" smtClean="0"/>
              <a:t> </a:t>
            </a:r>
            <a:r>
              <a:rPr lang="vi-VN" sz="2400" dirty="0" smtClean="0">
                <a:solidFill>
                  <a:srgbClr val="0000FF"/>
                </a:solidFill>
              </a:rPr>
              <a:t>thông tin phiến diện, một chiều về tình hình quốc tế, gây bất lợi trong quan hệ giữa Việt Nam với các nước.</a:t>
            </a:r>
          </a:p>
          <a:p>
            <a:pPr algn="just">
              <a:spcBef>
                <a:spcPts val="600"/>
              </a:spcBef>
              <a:spcAft>
                <a:spcPts val="600"/>
              </a:spcAft>
            </a:pPr>
            <a:r>
              <a:rPr lang="en-US" sz="2400" b="1" dirty="0" smtClean="0">
                <a:solidFill>
                  <a:srgbClr val="C00000"/>
                </a:solidFill>
                <a:effectLst>
                  <a:outerShdw blurRad="38100" dist="38100" dir="2700000" algn="tl">
                    <a:srgbClr val="000000">
                      <a:alpha val="43137"/>
                    </a:srgbClr>
                  </a:outerShdw>
                </a:effectLst>
              </a:rPr>
              <a:t>	</a:t>
            </a:r>
            <a:r>
              <a:rPr lang="vi-VN" sz="2400" b="1" dirty="0" smtClean="0">
                <a:solidFill>
                  <a:srgbClr val="C00000"/>
                </a:solidFill>
                <a:effectLst>
                  <a:outerShdw blurRad="38100" dist="38100" dir="2700000" algn="tl">
                    <a:srgbClr val="000000">
                      <a:alpha val="43137"/>
                    </a:srgbClr>
                  </a:outerShdw>
                </a:effectLst>
              </a:rPr>
              <a:t>8) </a:t>
            </a:r>
            <a:r>
              <a:rPr lang="vi-VN" sz="2400" b="1" i="1" dirty="0" smtClean="0">
                <a:solidFill>
                  <a:srgbClr val="C00000"/>
                </a:solidFill>
              </a:rPr>
              <a:t>Phủ nhận vai trò lãnh đạo của Đảng đối với báo chí, văn học - nghệ thuật</a:t>
            </a:r>
            <a:r>
              <a:rPr lang="vi-VN" sz="2400" b="1" dirty="0" smtClean="0"/>
              <a:t>. </a:t>
            </a:r>
            <a:r>
              <a:rPr lang="vi-VN" sz="2400" dirty="0" smtClean="0">
                <a:solidFill>
                  <a:srgbClr val="6600CC"/>
                </a:solidFill>
              </a:rPr>
              <a:t>Tác động, lôi kéo, lái dư luận xã hội không theo đường lối của Đảng; cổ suý cho quan điểm, tư tưởng dân chủ cực đoan; thổi phồng mặt trái của xã hội. Sáng tác, quảng bá những tác phẩm văn hoá, nghệ thuật lệch lạc, bóp méo lịch sử, hạ thấp uy tín của Đảng.</a:t>
            </a:r>
          </a:p>
          <a:p>
            <a:pPr algn="just">
              <a:spcBef>
                <a:spcPts val="600"/>
              </a:spcBef>
              <a:spcAft>
                <a:spcPts val="600"/>
              </a:spcAft>
            </a:pPr>
            <a:r>
              <a:rPr lang="en-US" sz="2400" b="1" dirty="0" smtClean="0">
                <a:solidFill>
                  <a:srgbClr val="C00000"/>
                </a:solidFill>
                <a:effectLst>
                  <a:outerShdw blurRad="38100" dist="38100" dir="2700000" algn="tl">
                    <a:srgbClr val="000000">
                      <a:alpha val="43137"/>
                    </a:srgbClr>
                  </a:outerShdw>
                </a:effectLst>
              </a:rPr>
              <a:t>	</a:t>
            </a:r>
            <a:r>
              <a:rPr lang="vi-VN" sz="2400" b="1" dirty="0" smtClean="0">
                <a:solidFill>
                  <a:srgbClr val="C00000"/>
                </a:solidFill>
                <a:effectLst>
                  <a:outerShdw blurRad="38100" dist="38100" dir="2700000" algn="tl">
                    <a:srgbClr val="000000">
                      <a:alpha val="43137"/>
                    </a:srgbClr>
                  </a:outerShdw>
                </a:effectLst>
              </a:rPr>
              <a:t>9) </a:t>
            </a:r>
            <a:r>
              <a:rPr lang="vi-VN" sz="2400" b="1" i="1" dirty="0" smtClean="0">
                <a:solidFill>
                  <a:srgbClr val="C00000"/>
                </a:solidFill>
              </a:rPr>
              <a:t>Có tư tưởng dân tộc hẹp hòi, tôn giáo cực đoan</a:t>
            </a:r>
            <a:r>
              <a:rPr lang="vi-VN" sz="2400" b="1" dirty="0" smtClean="0"/>
              <a:t>.</a:t>
            </a:r>
            <a:r>
              <a:rPr lang="vi-VN" sz="2400" dirty="0" smtClean="0"/>
              <a:t> </a:t>
            </a:r>
            <a:r>
              <a:rPr lang="vi-VN" sz="2400" dirty="0" smtClean="0">
                <a:solidFill>
                  <a:srgbClr val="006600"/>
                </a:solidFill>
              </a:rPr>
              <a:t>Lợi dụng vấn đề "dân chủ", "nhân quyền", dân tộc, tôn giáo để gây chia rẽ nội bộ, gây chia rẽ giữa các dân tộc, giữa các tôn giáo, giữa dân tộc và tôn giáo, giữa các dân tộc, tôn giáo với Đảng và Nhà nước.</a:t>
            </a:r>
            <a:endParaRPr lang="vi-VN" sz="2400" dirty="0">
              <a:solidFill>
                <a:srgbClr val="006600"/>
              </a:solidFill>
            </a:endParaRPr>
          </a:p>
        </p:txBody>
      </p:sp>
      <p:sp>
        <p:nvSpPr>
          <p:cNvPr id="25" name="Rectangle 24"/>
          <p:cNvSpPr/>
          <p:nvPr/>
        </p:nvSpPr>
        <p:spPr>
          <a:xfrm>
            <a:off x="457200" y="869430"/>
            <a:ext cx="8305800" cy="609600"/>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 </a:t>
            </a:r>
            <a:r>
              <a:rPr lang="vi-VN" sz="2400" b="1" dirty="0" smtClean="0">
                <a:solidFill>
                  <a:srgbClr val="FF0000"/>
                </a:solidFill>
              </a:rPr>
              <a:t>Biểu hiện "tự diễn biến", "tự chuyển hoá" trong nội bộ</a:t>
            </a:r>
            <a:r>
              <a:rPr lang="en-US" sz="2400" b="1" dirty="0" smtClean="0">
                <a:solidFill>
                  <a:srgbClr val="FF0000"/>
                </a:solidFill>
              </a:rPr>
              <a:t> (</a:t>
            </a:r>
            <a:r>
              <a:rPr lang="en-US" sz="2400" b="1" dirty="0" err="1" smtClean="0">
                <a:solidFill>
                  <a:srgbClr val="FF0000"/>
                </a:solidFill>
              </a:rPr>
              <a:t>tt</a:t>
            </a:r>
            <a:r>
              <a:rPr lang="en-US" sz="2400" b="1" dirty="0" smtClean="0">
                <a:solidFill>
                  <a:srgbClr val="FF0000"/>
                </a:solidFill>
              </a:rPr>
              <a:t>)</a:t>
            </a:r>
            <a:endParaRPr lang="en-US" sz="2400" b="1" dirty="0">
              <a:ln>
                <a:solidFill>
                  <a:schemeClr val="bg1"/>
                </a:solidFill>
              </a:ln>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smtClean="0">
                <a:ln w="11430"/>
                <a:solidFill>
                  <a:srgbClr val="002060"/>
                </a:solidFill>
                <a:effectLst>
                  <a:outerShdw blurRad="76200" dist="50800" dir="5400000" algn="tl" rotWithShape="0">
                    <a:srgbClr val="000000">
                      <a:alpha val="65000"/>
                    </a:srgbClr>
                  </a:outerShdw>
                </a:effectLst>
              </a:rPr>
              <a:t>NỘI</a:t>
            </a:r>
            <a:r>
              <a:rPr lang="en-US" sz="3600" b="1" spc="50" dirty="0" smtClean="0">
                <a:ln w="11430"/>
                <a:solidFill>
                  <a:srgbClr val="002060"/>
                </a:solidFill>
                <a:effectLst>
                  <a:outerShdw blurRad="76200" dist="50800" dir="5400000" algn="tl" rotWithShape="0">
                    <a:srgbClr val="000000">
                      <a:alpha val="65000"/>
                    </a:srgbClr>
                  </a:outerShdw>
                </a:effectLst>
              </a:rPr>
              <a:t> DUNG </a:t>
            </a:r>
            <a:r>
              <a:rPr lang="en-US" sz="3600" b="1" spc="50" dirty="0" err="1" smtClean="0">
                <a:ln w="11430"/>
                <a:solidFill>
                  <a:srgbClr val="002060"/>
                </a:solidFill>
                <a:effectLst>
                  <a:outerShdw blurRad="76200" dist="50800" dir="5400000" algn="tl" rotWithShape="0">
                    <a:srgbClr val="000000">
                      <a:alpha val="65000"/>
                    </a:srgbClr>
                  </a:outerShdw>
                </a:effectLst>
              </a:rPr>
              <a:t>BÁO</a:t>
            </a:r>
            <a:r>
              <a:rPr lang="en-US" sz="3600" b="1" spc="50" dirty="0" smtClean="0">
                <a:ln w="11430"/>
                <a:solidFill>
                  <a:srgbClr val="002060"/>
                </a:solidFill>
                <a:effectLst>
                  <a:outerShdw blurRad="76200" dist="50800" dir="5400000" algn="tl" rotWithShape="0">
                    <a:srgbClr val="000000">
                      <a:alpha val="65000"/>
                    </a:srgbClr>
                  </a:outerShdw>
                </a:effectLst>
              </a:rPr>
              <a:t> </a:t>
            </a:r>
            <a:r>
              <a:rPr lang="en-US" sz="3600" b="1" spc="50" dirty="0" err="1" smtClean="0">
                <a:ln w="11430"/>
                <a:solidFill>
                  <a:srgbClr val="002060"/>
                </a:solidFill>
                <a:effectLst>
                  <a:outerShdw blurRad="76200" dist="50800" dir="5400000" algn="tl" rotWithShape="0">
                    <a:srgbClr val="000000">
                      <a:alpha val="65000"/>
                    </a:srgbClr>
                  </a:outerShdw>
                </a:effectLst>
              </a:rPr>
              <a:t>CÁO</a:t>
            </a: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4" name="Rectangle 13"/>
          <p:cNvSpPr/>
          <p:nvPr/>
        </p:nvSpPr>
        <p:spPr>
          <a:xfrm>
            <a:off x="228600" y="1066800"/>
            <a:ext cx="8915400" cy="472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200"/>
              </a:spcAft>
            </a:pPr>
            <a:r>
              <a:rPr lang="en-US" sz="3200" b="1" dirty="0" smtClean="0">
                <a:solidFill>
                  <a:srgbClr val="C00000"/>
                </a:solidFill>
                <a:ea typeface="Verdana" pitchFamily="34" charset="0"/>
                <a:cs typeface="Verdana" pitchFamily="34" charset="0"/>
              </a:rPr>
              <a:t>1. </a:t>
            </a:r>
            <a:r>
              <a:rPr lang="en-US" sz="3200" b="1" dirty="0" err="1" smtClean="0">
                <a:solidFill>
                  <a:srgbClr val="C00000"/>
                </a:solidFill>
                <a:ea typeface="Verdana" pitchFamily="34" charset="0"/>
                <a:cs typeface="Verdana" pitchFamily="34" charset="0"/>
              </a:rPr>
              <a:t>Nghị</a:t>
            </a:r>
            <a:r>
              <a:rPr lang="en-US" sz="3200" b="1" dirty="0" smtClean="0">
                <a:solidFill>
                  <a:srgbClr val="C00000"/>
                </a:solidFill>
                <a:ea typeface="Verdana" pitchFamily="34" charset="0"/>
                <a:cs typeface="Verdana" pitchFamily="34" charset="0"/>
              </a:rPr>
              <a:t> </a:t>
            </a:r>
            <a:r>
              <a:rPr lang="en-US" sz="3200" b="1" dirty="0" err="1" smtClean="0">
                <a:solidFill>
                  <a:srgbClr val="C00000"/>
                </a:solidFill>
                <a:ea typeface="Verdana" pitchFamily="34" charset="0"/>
                <a:cs typeface="Verdana" pitchFamily="34" charset="0"/>
              </a:rPr>
              <a:t>quyết</a:t>
            </a:r>
            <a:r>
              <a:rPr lang="en-US" sz="3200" b="1" dirty="0" smtClean="0">
                <a:solidFill>
                  <a:srgbClr val="C00000"/>
                </a:solidFill>
                <a:ea typeface="Verdana" pitchFamily="34" charset="0"/>
                <a:cs typeface="Verdana" pitchFamily="34" charset="0"/>
              </a:rPr>
              <a:t> </a:t>
            </a:r>
            <a:r>
              <a:rPr lang="en-US" sz="3200" b="1" dirty="0" err="1" smtClean="0">
                <a:solidFill>
                  <a:srgbClr val="C00000"/>
                </a:solidFill>
                <a:ea typeface="Verdana" pitchFamily="34" charset="0"/>
                <a:cs typeface="Verdana" pitchFamily="34" charset="0"/>
              </a:rPr>
              <a:t>số</a:t>
            </a:r>
            <a:r>
              <a:rPr lang="en-US" sz="3200" b="1" dirty="0" smtClean="0">
                <a:solidFill>
                  <a:srgbClr val="C00000"/>
                </a:solidFill>
                <a:ea typeface="Verdana" pitchFamily="34" charset="0"/>
                <a:cs typeface="Verdana" pitchFamily="34" charset="0"/>
              </a:rPr>
              <a:t> 04-NQ/TW (</a:t>
            </a:r>
            <a:r>
              <a:rPr lang="en-US" sz="3200" b="1" i="1" dirty="0" err="1" smtClean="0">
                <a:solidFill>
                  <a:srgbClr val="C00000"/>
                </a:solidFill>
                <a:ea typeface="Verdana" pitchFamily="34" charset="0"/>
                <a:cs typeface="Verdana" pitchFamily="34" charset="0"/>
              </a:rPr>
              <a:t>Hội</a:t>
            </a:r>
            <a:r>
              <a:rPr lang="en-US" sz="3200" b="1" i="1" dirty="0" smtClean="0">
                <a:solidFill>
                  <a:srgbClr val="C00000"/>
                </a:solidFill>
                <a:ea typeface="Verdana" pitchFamily="34" charset="0"/>
                <a:cs typeface="Verdana" pitchFamily="34" charset="0"/>
              </a:rPr>
              <a:t> </a:t>
            </a:r>
            <a:r>
              <a:rPr lang="en-US" sz="3200" b="1" i="1" dirty="0" err="1" smtClean="0">
                <a:solidFill>
                  <a:srgbClr val="C00000"/>
                </a:solidFill>
                <a:ea typeface="Verdana" pitchFamily="34" charset="0"/>
                <a:cs typeface="Verdana" pitchFamily="34" charset="0"/>
              </a:rPr>
              <a:t>nghị</a:t>
            </a:r>
            <a:r>
              <a:rPr lang="en-US" sz="3200" b="1" i="1" dirty="0" smtClean="0">
                <a:solidFill>
                  <a:srgbClr val="C00000"/>
                </a:solidFill>
                <a:ea typeface="Verdana" pitchFamily="34" charset="0"/>
                <a:cs typeface="Verdana" pitchFamily="34" charset="0"/>
              </a:rPr>
              <a:t> </a:t>
            </a:r>
            <a:r>
              <a:rPr lang="en-US" sz="3200" b="1" i="1" dirty="0" err="1" smtClean="0">
                <a:solidFill>
                  <a:srgbClr val="C00000"/>
                </a:solidFill>
                <a:ea typeface="Verdana" pitchFamily="34" charset="0"/>
                <a:cs typeface="Verdana" pitchFamily="34" charset="0"/>
              </a:rPr>
              <a:t>lần</a:t>
            </a:r>
            <a:r>
              <a:rPr lang="en-US" sz="3200" b="1" i="1" dirty="0" smtClean="0">
                <a:solidFill>
                  <a:srgbClr val="C00000"/>
                </a:solidFill>
                <a:ea typeface="Verdana" pitchFamily="34" charset="0"/>
                <a:cs typeface="Verdana" pitchFamily="34" charset="0"/>
              </a:rPr>
              <a:t> </a:t>
            </a:r>
            <a:r>
              <a:rPr lang="en-US" sz="3200" b="1" i="1" dirty="0" err="1" smtClean="0">
                <a:solidFill>
                  <a:srgbClr val="C00000"/>
                </a:solidFill>
                <a:ea typeface="Verdana" pitchFamily="34" charset="0"/>
                <a:cs typeface="Verdana" pitchFamily="34" charset="0"/>
              </a:rPr>
              <a:t>thư</a:t>
            </a:r>
            <a:r>
              <a:rPr lang="en-US" sz="3200" b="1" i="1" dirty="0" smtClean="0">
                <a:solidFill>
                  <a:srgbClr val="C00000"/>
                </a:solidFill>
                <a:ea typeface="Verdana" pitchFamily="34" charset="0"/>
                <a:cs typeface="Verdana" pitchFamily="34" charset="0"/>
              </a:rPr>
              <a:t>́ 4</a:t>
            </a:r>
            <a:r>
              <a:rPr lang="en-US" sz="3200" b="1" dirty="0" smtClean="0">
                <a:solidFill>
                  <a:srgbClr val="C00000"/>
                </a:solidFill>
                <a:ea typeface="Verdana" pitchFamily="34" charset="0"/>
                <a:cs typeface="Verdana" pitchFamily="34" charset="0"/>
              </a:rPr>
              <a:t>)</a:t>
            </a:r>
          </a:p>
          <a:p>
            <a:pPr>
              <a:spcBef>
                <a:spcPts val="600"/>
              </a:spcBef>
              <a:spcAft>
                <a:spcPts val="1200"/>
              </a:spcAft>
            </a:pPr>
            <a:r>
              <a:rPr lang="en-US" sz="3200" b="1" dirty="0" smtClean="0">
                <a:solidFill>
                  <a:srgbClr val="0070C0"/>
                </a:solidFill>
                <a:ea typeface="Verdana" pitchFamily="34" charset="0"/>
                <a:cs typeface="Verdana" pitchFamily="34" charset="0"/>
              </a:rPr>
              <a:t>2. </a:t>
            </a:r>
            <a:r>
              <a:rPr lang="en-US" sz="3200" b="1" dirty="0" err="1" smtClean="0">
                <a:solidFill>
                  <a:srgbClr val="0070C0"/>
                </a:solidFill>
                <a:ea typeface="Verdana" pitchFamily="34" charset="0"/>
                <a:cs typeface="Verdana" pitchFamily="34" charset="0"/>
              </a:rPr>
              <a:t>Nghị</a:t>
            </a:r>
            <a:r>
              <a:rPr lang="en-US" sz="3200" b="1" dirty="0" smtClean="0">
                <a:solidFill>
                  <a:srgbClr val="0070C0"/>
                </a:solidFill>
                <a:ea typeface="Verdana" pitchFamily="34" charset="0"/>
                <a:cs typeface="Verdana" pitchFamily="34" charset="0"/>
              </a:rPr>
              <a:t> </a:t>
            </a:r>
            <a:r>
              <a:rPr lang="en-US" sz="3200" b="1" dirty="0" err="1" smtClean="0">
                <a:solidFill>
                  <a:srgbClr val="0070C0"/>
                </a:solidFill>
                <a:ea typeface="Verdana" pitchFamily="34" charset="0"/>
                <a:cs typeface="Verdana" pitchFamily="34" charset="0"/>
              </a:rPr>
              <a:t>quyết</a:t>
            </a:r>
            <a:r>
              <a:rPr lang="en-US" sz="3200" b="1" dirty="0" smtClean="0">
                <a:solidFill>
                  <a:srgbClr val="0070C0"/>
                </a:solidFill>
                <a:ea typeface="Verdana" pitchFamily="34" charset="0"/>
                <a:cs typeface="Verdana" pitchFamily="34" charset="0"/>
              </a:rPr>
              <a:t> </a:t>
            </a:r>
            <a:r>
              <a:rPr lang="en-US" sz="3200" b="1" dirty="0" err="1" smtClean="0">
                <a:solidFill>
                  <a:srgbClr val="0070C0"/>
                </a:solidFill>
                <a:ea typeface="Verdana" pitchFamily="34" charset="0"/>
                <a:cs typeface="Verdana" pitchFamily="34" charset="0"/>
              </a:rPr>
              <a:t>sô</a:t>
            </a:r>
            <a:r>
              <a:rPr lang="en-US" sz="3200" b="1" dirty="0" smtClean="0">
                <a:solidFill>
                  <a:srgbClr val="0070C0"/>
                </a:solidFill>
                <a:ea typeface="Verdana" pitchFamily="34" charset="0"/>
                <a:cs typeface="Verdana" pitchFamily="34" charset="0"/>
              </a:rPr>
              <a:t>́ 10-NQ/TW (</a:t>
            </a:r>
            <a:r>
              <a:rPr lang="en-US" sz="3200" b="1" i="1" dirty="0" err="1" smtClean="0">
                <a:solidFill>
                  <a:srgbClr val="0070C0"/>
                </a:solidFill>
                <a:ea typeface="Verdana" pitchFamily="34" charset="0"/>
                <a:cs typeface="Verdana" pitchFamily="34" charset="0"/>
              </a:rPr>
              <a:t>Hội</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nghị</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lần</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thư</a:t>
            </a:r>
            <a:r>
              <a:rPr lang="en-US" sz="3200" b="1" i="1" dirty="0" smtClean="0">
                <a:solidFill>
                  <a:srgbClr val="0070C0"/>
                </a:solidFill>
                <a:ea typeface="Verdana" pitchFamily="34" charset="0"/>
                <a:cs typeface="Verdana" pitchFamily="34" charset="0"/>
              </a:rPr>
              <a:t>́ 5</a:t>
            </a:r>
            <a:r>
              <a:rPr lang="en-US" sz="3200" b="1" dirty="0" smtClean="0">
                <a:solidFill>
                  <a:srgbClr val="0070C0"/>
                </a:solidFill>
                <a:ea typeface="Verdana" pitchFamily="34" charset="0"/>
                <a:cs typeface="Verdana" pitchFamily="34" charset="0"/>
              </a:rPr>
              <a:t>)</a:t>
            </a:r>
          </a:p>
          <a:p>
            <a:pPr>
              <a:spcBef>
                <a:spcPts val="600"/>
              </a:spcBef>
              <a:spcAft>
                <a:spcPts val="1200"/>
              </a:spcAft>
            </a:pPr>
            <a:r>
              <a:rPr lang="en-US" sz="3200" b="1" dirty="0" smtClean="0">
                <a:solidFill>
                  <a:srgbClr val="0070C0"/>
                </a:solidFill>
                <a:ea typeface="Verdana" pitchFamily="34" charset="0"/>
                <a:cs typeface="Verdana" pitchFamily="34" charset="0"/>
              </a:rPr>
              <a:t>3. </a:t>
            </a:r>
            <a:r>
              <a:rPr lang="en-US" sz="3200" b="1" dirty="0" err="1" smtClean="0">
                <a:solidFill>
                  <a:srgbClr val="0070C0"/>
                </a:solidFill>
                <a:ea typeface="Verdana" pitchFamily="34" charset="0"/>
                <a:cs typeface="Verdana" pitchFamily="34" charset="0"/>
              </a:rPr>
              <a:t>Nghị</a:t>
            </a:r>
            <a:r>
              <a:rPr lang="en-US" sz="3200" b="1" dirty="0" smtClean="0">
                <a:solidFill>
                  <a:srgbClr val="0070C0"/>
                </a:solidFill>
                <a:ea typeface="Verdana" pitchFamily="34" charset="0"/>
                <a:cs typeface="Verdana" pitchFamily="34" charset="0"/>
              </a:rPr>
              <a:t> </a:t>
            </a:r>
            <a:r>
              <a:rPr lang="en-US" sz="3200" b="1" dirty="0" err="1" smtClean="0">
                <a:solidFill>
                  <a:srgbClr val="0070C0"/>
                </a:solidFill>
                <a:ea typeface="Verdana" pitchFamily="34" charset="0"/>
                <a:cs typeface="Verdana" pitchFamily="34" charset="0"/>
              </a:rPr>
              <a:t>quyết</a:t>
            </a:r>
            <a:r>
              <a:rPr lang="en-US" sz="3200" b="1" dirty="0" smtClean="0">
                <a:solidFill>
                  <a:srgbClr val="0070C0"/>
                </a:solidFill>
                <a:ea typeface="Verdana" pitchFamily="34" charset="0"/>
                <a:cs typeface="Verdana" pitchFamily="34" charset="0"/>
              </a:rPr>
              <a:t> </a:t>
            </a:r>
            <a:r>
              <a:rPr lang="en-US" sz="3200" b="1" dirty="0" err="1" smtClean="0">
                <a:solidFill>
                  <a:srgbClr val="0070C0"/>
                </a:solidFill>
                <a:ea typeface="Verdana" pitchFamily="34" charset="0"/>
                <a:cs typeface="Verdana" pitchFamily="34" charset="0"/>
              </a:rPr>
              <a:t>sô</a:t>
            </a:r>
            <a:r>
              <a:rPr lang="en-US" sz="3200" b="1" dirty="0" smtClean="0">
                <a:solidFill>
                  <a:srgbClr val="0070C0"/>
                </a:solidFill>
                <a:ea typeface="Verdana" pitchFamily="34" charset="0"/>
                <a:cs typeface="Verdana" pitchFamily="34" charset="0"/>
              </a:rPr>
              <a:t>́ 11-NQ/TW (</a:t>
            </a:r>
            <a:r>
              <a:rPr lang="en-US" sz="3200" b="1" i="1" dirty="0" err="1" smtClean="0">
                <a:solidFill>
                  <a:srgbClr val="0070C0"/>
                </a:solidFill>
                <a:ea typeface="Verdana" pitchFamily="34" charset="0"/>
                <a:cs typeface="Verdana" pitchFamily="34" charset="0"/>
              </a:rPr>
              <a:t>Hội</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nghị</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lần</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thư</a:t>
            </a:r>
            <a:r>
              <a:rPr lang="en-US" sz="3200" b="1" i="1" dirty="0" smtClean="0">
                <a:solidFill>
                  <a:srgbClr val="0070C0"/>
                </a:solidFill>
                <a:ea typeface="Verdana" pitchFamily="34" charset="0"/>
                <a:cs typeface="Verdana" pitchFamily="34" charset="0"/>
              </a:rPr>
              <a:t>́ 5</a:t>
            </a:r>
            <a:r>
              <a:rPr lang="en-US" sz="3200" b="1" dirty="0" smtClean="0">
                <a:solidFill>
                  <a:srgbClr val="0070C0"/>
                </a:solidFill>
                <a:ea typeface="Verdana" pitchFamily="34" charset="0"/>
                <a:cs typeface="Verdana" pitchFamily="34" charset="0"/>
              </a:rPr>
              <a:t>)</a:t>
            </a:r>
          </a:p>
          <a:p>
            <a:pPr>
              <a:spcBef>
                <a:spcPts val="600"/>
              </a:spcBef>
              <a:spcAft>
                <a:spcPts val="1200"/>
              </a:spcAft>
            </a:pPr>
            <a:r>
              <a:rPr lang="en-US" sz="3200" b="1" dirty="0" smtClean="0">
                <a:solidFill>
                  <a:srgbClr val="0070C0"/>
                </a:solidFill>
                <a:ea typeface="Verdana" pitchFamily="34" charset="0"/>
                <a:cs typeface="Verdana" pitchFamily="34" charset="0"/>
              </a:rPr>
              <a:t>4. </a:t>
            </a:r>
            <a:r>
              <a:rPr lang="en-US" sz="3200" b="1" dirty="0" err="1" smtClean="0">
                <a:solidFill>
                  <a:srgbClr val="0070C0"/>
                </a:solidFill>
                <a:ea typeface="Verdana" pitchFamily="34" charset="0"/>
                <a:cs typeface="Verdana" pitchFamily="34" charset="0"/>
              </a:rPr>
              <a:t>Nghị</a:t>
            </a:r>
            <a:r>
              <a:rPr lang="en-US" sz="3200" b="1" dirty="0" smtClean="0">
                <a:solidFill>
                  <a:srgbClr val="0070C0"/>
                </a:solidFill>
                <a:ea typeface="Verdana" pitchFamily="34" charset="0"/>
                <a:cs typeface="Verdana" pitchFamily="34" charset="0"/>
              </a:rPr>
              <a:t> </a:t>
            </a:r>
            <a:r>
              <a:rPr lang="en-US" sz="3200" b="1" dirty="0" err="1" smtClean="0">
                <a:solidFill>
                  <a:srgbClr val="0070C0"/>
                </a:solidFill>
                <a:ea typeface="Verdana" pitchFamily="34" charset="0"/>
                <a:cs typeface="Verdana" pitchFamily="34" charset="0"/>
              </a:rPr>
              <a:t>quyết</a:t>
            </a:r>
            <a:r>
              <a:rPr lang="en-US" sz="3200" b="1" dirty="0" smtClean="0">
                <a:solidFill>
                  <a:srgbClr val="0070C0"/>
                </a:solidFill>
                <a:ea typeface="Verdana" pitchFamily="34" charset="0"/>
                <a:cs typeface="Verdana" pitchFamily="34" charset="0"/>
              </a:rPr>
              <a:t> </a:t>
            </a:r>
            <a:r>
              <a:rPr lang="en-US" sz="3200" b="1" dirty="0" err="1" smtClean="0">
                <a:solidFill>
                  <a:srgbClr val="0070C0"/>
                </a:solidFill>
                <a:ea typeface="Verdana" pitchFamily="34" charset="0"/>
                <a:cs typeface="Verdana" pitchFamily="34" charset="0"/>
              </a:rPr>
              <a:t>sô</a:t>
            </a:r>
            <a:r>
              <a:rPr lang="en-US" sz="3200" b="1" dirty="0" smtClean="0">
                <a:solidFill>
                  <a:srgbClr val="0070C0"/>
                </a:solidFill>
                <a:ea typeface="Verdana" pitchFamily="34" charset="0"/>
                <a:cs typeface="Verdana" pitchFamily="34" charset="0"/>
              </a:rPr>
              <a:t>́ 12-NQ/TW (</a:t>
            </a:r>
            <a:r>
              <a:rPr lang="en-US" sz="3200" b="1" i="1" dirty="0" err="1" smtClean="0">
                <a:solidFill>
                  <a:srgbClr val="0070C0"/>
                </a:solidFill>
                <a:ea typeface="Verdana" pitchFamily="34" charset="0"/>
                <a:cs typeface="Verdana" pitchFamily="34" charset="0"/>
              </a:rPr>
              <a:t>Hội</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nghị</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lần</a:t>
            </a:r>
            <a:r>
              <a:rPr lang="en-US" sz="3200" b="1" i="1" dirty="0" smtClean="0">
                <a:solidFill>
                  <a:srgbClr val="0070C0"/>
                </a:solidFill>
                <a:ea typeface="Verdana" pitchFamily="34" charset="0"/>
                <a:cs typeface="Verdana" pitchFamily="34" charset="0"/>
              </a:rPr>
              <a:t> </a:t>
            </a:r>
            <a:r>
              <a:rPr lang="en-US" sz="3200" b="1" i="1" dirty="0" err="1" smtClean="0">
                <a:solidFill>
                  <a:srgbClr val="0070C0"/>
                </a:solidFill>
                <a:ea typeface="Verdana" pitchFamily="34" charset="0"/>
                <a:cs typeface="Verdana" pitchFamily="34" charset="0"/>
              </a:rPr>
              <a:t>thư</a:t>
            </a:r>
            <a:r>
              <a:rPr lang="en-US" sz="3200" b="1" i="1" dirty="0" smtClean="0">
                <a:solidFill>
                  <a:srgbClr val="0070C0"/>
                </a:solidFill>
                <a:ea typeface="Verdana" pitchFamily="34" charset="0"/>
                <a:cs typeface="Verdana" pitchFamily="34" charset="0"/>
              </a:rPr>
              <a:t>́ 5</a:t>
            </a:r>
            <a:r>
              <a:rPr lang="en-US" sz="3200" b="1" dirty="0" smtClean="0">
                <a:solidFill>
                  <a:srgbClr val="0070C0"/>
                </a:solidFill>
                <a:ea typeface="Verdana" pitchFamily="34" charset="0"/>
                <a:cs typeface="Verdana" pitchFamily="34" charset="0"/>
              </a:rPr>
              <a:t>)</a:t>
            </a:r>
          </a:p>
          <a:p>
            <a:pPr>
              <a:spcBef>
                <a:spcPts val="600"/>
              </a:spcBef>
              <a:spcAft>
                <a:spcPts val="1200"/>
              </a:spcAft>
            </a:pPr>
            <a:r>
              <a:rPr lang="en-US" sz="3200" b="1" dirty="0" smtClean="0">
                <a:solidFill>
                  <a:srgbClr val="002060"/>
                </a:solidFill>
                <a:ea typeface="Verdana" pitchFamily="34" charset="0"/>
                <a:cs typeface="Verdana" pitchFamily="34" charset="0"/>
              </a:rPr>
              <a:t>5. </a:t>
            </a:r>
            <a:r>
              <a:rPr lang="en-US" sz="3200" b="1" dirty="0" err="1" smtClean="0">
                <a:solidFill>
                  <a:srgbClr val="002060"/>
                </a:solidFill>
                <a:ea typeface="Verdana" pitchFamily="34" charset="0"/>
                <a:cs typeface="Verdana" pitchFamily="34" charset="0"/>
              </a:rPr>
              <a:t>Chuyên</a:t>
            </a:r>
            <a:r>
              <a:rPr lang="en-US" sz="3200" b="1" dirty="0" smtClean="0">
                <a:solidFill>
                  <a:srgbClr val="002060"/>
                </a:solidFill>
                <a:ea typeface="Verdana" pitchFamily="34" charset="0"/>
                <a:cs typeface="Verdana" pitchFamily="34" charset="0"/>
              </a:rPr>
              <a:t> </a:t>
            </a:r>
            <a:r>
              <a:rPr lang="en-US" sz="3200" b="1" dirty="0" err="1" smtClean="0">
                <a:solidFill>
                  <a:srgbClr val="002060"/>
                </a:solidFill>
                <a:ea typeface="Verdana" pitchFamily="34" charset="0"/>
                <a:cs typeface="Verdana" pitchFamily="34" charset="0"/>
              </a:rPr>
              <a:t>đê</a:t>
            </a:r>
            <a:r>
              <a:rPr lang="en-US" sz="3200" b="1" dirty="0" smtClean="0">
                <a:solidFill>
                  <a:srgbClr val="002060"/>
                </a:solidFill>
                <a:ea typeface="Verdana" pitchFamily="34" charset="0"/>
                <a:cs typeface="Verdana" pitchFamily="34" charset="0"/>
              </a:rPr>
              <a:t>̀ </a:t>
            </a:r>
            <a:r>
              <a:rPr lang="en-US" sz="3200" b="1" dirty="0" err="1" smtClean="0">
                <a:solidFill>
                  <a:srgbClr val="002060"/>
                </a:solidFill>
                <a:ea typeface="Verdana" pitchFamily="34" charset="0"/>
                <a:cs typeface="Verdana" pitchFamily="34" charset="0"/>
              </a:rPr>
              <a:t>Tư</a:t>
            </a:r>
            <a:r>
              <a:rPr lang="en-US" sz="3200" b="1" dirty="0" smtClean="0">
                <a:solidFill>
                  <a:srgbClr val="002060"/>
                </a:solidFill>
                <a:ea typeface="Verdana" pitchFamily="34" charset="0"/>
                <a:cs typeface="Verdana" pitchFamily="34" charset="0"/>
              </a:rPr>
              <a:t> </a:t>
            </a:r>
            <a:r>
              <a:rPr lang="en-US" sz="3200" b="1" dirty="0" err="1" smtClean="0">
                <a:solidFill>
                  <a:srgbClr val="002060"/>
                </a:solidFill>
                <a:ea typeface="Verdana" pitchFamily="34" charset="0"/>
                <a:cs typeface="Verdana" pitchFamily="34" charset="0"/>
              </a:rPr>
              <a:t>tưởng</a:t>
            </a:r>
            <a:r>
              <a:rPr lang="en-US" sz="3200" b="1" dirty="0" smtClean="0">
                <a:solidFill>
                  <a:srgbClr val="002060"/>
                </a:solidFill>
                <a:ea typeface="Verdana" pitchFamily="34" charset="0"/>
                <a:cs typeface="Verdana" pitchFamily="34" charset="0"/>
              </a:rPr>
              <a:t> </a:t>
            </a:r>
            <a:r>
              <a:rPr lang="en-US" sz="3200" b="1" dirty="0" err="1" smtClean="0">
                <a:solidFill>
                  <a:srgbClr val="002060"/>
                </a:solidFill>
                <a:ea typeface="Verdana" pitchFamily="34" charset="0"/>
                <a:cs typeface="Verdana" pitchFamily="34" charset="0"/>
              </a:rPr>
              <a:t>Hô</a:t>
            </a:r>
            <a:r>
              <a:rPr lang="en-US" sz="3200" b="1" dirty="0" smtClean="0">
                <a:solidFill>
                  <a:srgbClr val="002060"/>
                </a:solidFill>
                <a:ea typeface="Verdana" pitchFamily="34" charset="0"/>
                <a:cs typeface="Verdana" pitchFamily="34" charset="0"/>
              </a:rPr>
              <a:t>̀ Chí Minh </a:t>
            </a:r>
            <a:r>
              <a:rPr lang="en-US" sz="3200" b="1" dirty="0" err="1" smtClean="0">
                <a:solidFill>
                  <a:srgbClr val="002060"/>
                </a:solidFill>
                <a:ea typeface="Verdana" pitchFamily="34" charset="0"/>
                <a:cs typeface="Verdana" pitchFamily="34" charset="0"/>
              </a:rPr>
              <a:t>năm</a:t>
            </a:r>
            <a:r>
              <a:rPr lang="en-US" sz="3200" b="1" dirty="0" smtClean="0">
                <a:solidFill>
                  <a:srgbClr val="002060"/>
                </a:solidFill>
                <a:ea typeface="Verdana" pitchFamily="34" charset="0"/>
                <a:cs typeface="Verdana" pitchFamily="34" charset="0"/>
              </a:rPr>
              <a:t> 2017</a:t>
            </a:r>
          </a:p>
          <a:p>
            <a:pPr>
              <a:spcBef>
                <a:spcPts val="600"/>
              </a:spcBef>
              <a:spcAft>
                <a:spcPts val="1200"/>
              </a:spcAft>
            </a:pPr>
            <a:r>
              <a:rPr lang="en-US" sz="3200" b="1" dirty="0" smtClean="0">
                <a:solidFill>
                  <a:schemeClr val="accent3">
                    <a:lumMod val="50000"/>
                  </a:schemeClr>
                </a:solidFill>
                <a:ea typeface="Verdana" pitchFamily="34" charset="0"/>
                <a:cs typeface="Verdana" pitchFamily="34" charset="0"/>
              </a:rPr>
              <a:t>6. </a:t>
            </a:r>
            <a:r>
              <a:rPr lang="en-US" sz="3200" b="1" dirty="0" err="1" smtClean="0">
                <a:solidFill>
                  <a:schemeClr val="accent3">
                    <a:lumMod val="50000"/>
                  </a:schemeClr>
                </a:solidFill>
                <a:ea typeface="Verdana" pitchFamily="34" charset="0"/>
                <a:cs typeface="Verdana" pitchFamily="34" charset="0"/>
              </a:rPr>
              <a:t>Tình</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hình</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thực</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hiện</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nhiệm</a:t>
            </a:r>
            <a:r>
              <a:rPr lang="en-US" sz="3200" b="1" dirty="0" smtClean="0">
                <a:solidFill>
                  <a:schemeClr val="accent3">
                    <a:lumMod val="50000"/>
                  </a:schemeClr>
                </a:solidFill>
                <a:ea typeface="Verdana" pitchFamily="34" charset="0"/>
                <a:cs typeface="Verdana" pitchFamily="34" charset="0"/>
              </a:rPr>
              <a:t> vụ </a:t>
            </a:r>
            <a:r>
              <a:rPr lang="en-US" sz="3200" b="1" dirty="0" err="1" smtClean="0">
                <a:solidFill>
                  <a:schemeClr val="accent3">
                    <a:lumMod val="50000"/>
                  </a:schemeClr>
                </a:solidFill>
                <a:ea typeface="Verdana" pitchFamily="34" charset="0"/>
                <a:cs typeface="Verdana" pitchFamily="34" charset="0"/>
              </a:rPr>
              <a:t>kinh</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tê</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xa</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hội</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quốc</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phòng</a:t>
            </a:r>
            <a:r>
              <a:rPr lang="en-US" sz="3200" b="1" dirty="0" smtClean="0">
                <a:solidFill>
                  <a:schemeClr val="accent3">
                    <a:lumMod val="50000"/>
                  </a:schemeClr>
                </a:solidFill>
                <a:ea typeface="Verdana" pitchFamily="34" charset="0"/>
                <a:cs typeface="Verdana" pitchFamily="34" charset="0"/>
              </a:rPr>
              <a:t>- an </a:t>
            </a:r>
            <a:r>
              <a:rPr lang="en-US" sz="3200" b="1" dirty="0" err="1" smtClean="0">
                <a:solidFill>
                  <a:schemeClr val="accent3">
                    <a:lumMod val="50000"/>
                  </a:schemeClr>
                </a:solidFill>
                <a:ea typeface="Verdana" pitchFamily="34" charset="0"/>
                <a:cs typeface="Verdana" pitchFamily="34" charset="0"/>
              </a:rPr>
              <a:t>ninh</a:t>
            </a:r>
            <a:r>
              <a:rPr lang="en-US" sz="3200" b="1" dirty="0" smtClean="0">
                <a:solidFill>
                  <a:schemeClr val="accent3">
                    <a:lumMod val="50000"/>
                  </a:schemeClr>
                </a:solidFill>
                <a:ea typeface="Verdana" pitchFamily="34" charset="0"/>
                <a:cs typeface="Verdana" pitchFamily="34" charset="0"/>
              </a:rPr>
              <a:t> 6 </a:t>
            </a:r>
            <a:r>
              <a:rPr lang="en-US" sz="3200" b="1" dirty="0" err="1" smtClean="0">
                <a:solidFill>
                  <a:schemeClr val="accent3">
                    <a:lumMod val="50000"/>
                  </a:schemeClr>
                </a:solidFill>
                <a:ea typeface="Verdana" pitchFamily="34" charset="0"/>
                <a:cs typeface="Verdana" pitchFamily="34" charset="0"/>
              </a:rPr>
              <a:t>tháng</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đầu</a:t>
            </a:r>
            <a:r>
              <a:rPr lang="en-US" sz="3200" b="1" dirty="0" smtClean="0">
                <a:solidFill>
                  <a:schemeClr val="accent3">
                    <a:lumMod val="50000"/>
                  </a:schemeClr>
                </a:solidFill>
                <a:ea typeface="Verdana" pitchFamily="34" charset="0"/>
                <a:cs typeface="Verdana" pitchFamily="34" charset="0"/>
              </a:rPr>
              <a:t> </a:t>
            </a:r>
            <a:r>
              <a:rPr lang="en-US" sz="3200" b="1" dirty="0" err="1" smtClean="0">
                <a:solidFill>
                  <a:schemeClr val="accent3">
                    <a:lumMod val="50000"/>
                  </a:schemeClr>
                </a:solidFill>
                <a:ea typeface="Verdana" pitchFamily="34" charset="0"/>
                <a:cs typeface="Verdana" pitchFamily="34" charset="0"/>
              </a:rPr>
              <a:t>năm</a:t>
            </a:r>
            <a:r>
              <a:rPr lang="en-US" sz="3200" b="1" dirty="0" smtClean="0">
                <a:solidFill>
                  <a:schemeClr val="accent3">
                    <a:lumMod val="50000"/>
                  </a:schemeClr>
                </a:solidFill>
                <a:ea typeface="Verdana" pitchFamily="34" charset="0"/>
                <a:cs typeface="Verdana" pitchFamily="34" charset="0"/>
              </a:rPr>
              <a:t> 2017</a:t>
            </a:r>
            <a:endParaRPr lang="en-US" sz="32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1600200" y="687050"/>
            <a:ext cx="7543800" cy="532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a:solidFill>
                    <a:srgbClr val="00B050"/>
                  </a:solidFill>
                </a:ln>
                <a:solidFill>
                  <a:srgbClr val="002060"/>
                </a:solidFill>
              </a:rPr>
              <a:t>III. </a:t>
            </a:r>
            <a:r>
              <a:rPr lang="en-US" sz="2300" b="1" dirty="0" err="1" smtClean="0">
                <a:ln>
                  <a:solidFill>
                    <a:srgbClr val="00B050"/>
                  </a:solidFill>
                </a:ln>
                <a:solidFill>
                  <a:srgbClr val="002060"/>
                </a:solidFill>
              </a:rPr>
              <a:t>MỤC</a:t>
            </a:r>
            <a:r>
              <a:rPr lang="en-US" sz="2300" b="1" dirty="0" smtClean="0">
                <a:ln>
                  <a:solidFill>
                    <a:srgbClr val="00B050"/>
                  </a:solidFill>
                </a:ln>
                <a:solidFill>
                  <a:srgbClr val="002060"/>
                </a:solidFill>
              </a:rPr>
              <a:t> </a:t>
            </a:r>
            <a:r>
              <a:rPr lang="en-US" sz="2300" b="1" dirty="0" err="1" smtClean="0">
                <a:ln>
                  <a:solidFill>
                    <a:srgbClr val="00B050"/>
                  </a:solidFill>
                </a:ln>
                <a:solidFill>
                  <a:srgbClr val="002060"/>
                </a:solidFill>
              </a:rPr>
              <a:t>TIÊU</a:t>
            </a:r>
            <a:r>
              <a:rPr lang="en-US" sz="2300" b="1" dirty="0" smtClean="0">
                <a:ln>
                  <a:solidFill>
                    <a:srgbClr val="00B050"/>
                  </a:solidFill>
                </a:ln>
                <a:solidFill>
                  <a:srgbClr val="002060"/>
                </a:solidFill>
              </a:rPr>
              <a:t>, </a:t>
            </a:r>
            <a:r>
              <a:rPr lang="en-US" sz="2300" b="1" dirty="0" err="1" smtClean="0">
                <a:ln>
                  <a:solidFill>
                    <a:srgbClr val="00B050"/>
                  </a:solidFill>
                </a:ln>
                <a:solidFill>
                  <a:srgbClr val="002060"/>
                </a:solidFill>
              </a:rPr>
              <a:t>QUAN</a:t>
            </a:r>
            <a:r>
              <a:rPr lang="en-US" sz="2300" b="1" dirty="0" smtClean="0">
                <a:ln>
                  <a:solidFill>
                    <a:srgbClr val="00B050"/>
                  </a:solidFill>
                </a:ln>
                <a:solidFill>
                  <a:srgbClr val="002060"/>
                </a:solidFill>
              </a:rPr>
              <a:t> </a:t>
            </a:r>
            <a:r>
              <a:rPr lang="en-US" sz="2300" b="1" dirty="0" err="1" smtClean="0">
                <a:ln>
                  <a:solidFill>
                    <a:srgbClr val="00B050"/>
                  </a:solidFill>
                </a:ln>
                <a:solidFill>
                  <a:srgbClr val="002060"/>
                </a:solidFill>
              </a:rPr>
              <a:t>ĐIỂM</a:t>
            </a:r>
            <a:endParaRPr lang="en-US" sz="2300" b="1" dirty="0">
              <a:ln>
                <a:solidFill>
                  <a:srgbClr val="00B050"/>
                </a:solidFill>
              </a:ln>
              <a:solidFill>
                <a:srgbClr val="002060"/>
              </a:solidFill>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pic>
        <p:nvPicPr>
          <p:cNvPr id="12" name="Picture 3" descr="Picture1"/>
          <p:cNvPicPr>
            <a:picLocks noChangeAspect="1" noChangeArrowheads="1"/>
          </p:cNvPicPr>
          <p:nvPr/>
        </p:nvPicPr>
        <p:blipFill>
          <a:blip r:embed="rId3" cstate="print"/>
          <a:srcRect l="2377" t="19762" r="2510" b="2675"/>
          <a:stretch>
            <a:fillRect/>
          </a:stretch>
        </p:blipFill>
        <p:spPr bwMode="gray">
          <a:xfrm rot="5400000">
            <a:off x="3151188" y="506414"/>
            <a:ext cx="5584824" cy="6400800"/>
          </a:xfrm>
          <a:prstGeom prst="rect">
            <a:avLst/>
          </a:prstGeom>
          <a:noFill/>
        </p:spPr>
      </p:pic>
      <p:sp>
        <p:nvSpPr>
          <p:cNvPr id="13" name="Text Box 5"/>
          <p:cNvSpPr txBox="1">
            <a:spLocks noChangeArrowheads="1"/>
          </p:cNvSpPr>
          <p:nvPr/>
        </p:nvSpPr>
        <p:spPr bwMode="gray">
          <a:xfrm>
            <a:off x="1219200" y="3276600"/>
            <a:ext cx="1371600" cy="954107"/>
          </a:xfrm>
          <a:prstGeom prst="rect">
            <a:avLst/>
          </a:prstGeom>
          <a:noFill/>
          <a:ln w="9525" algn="ctr">
            <a:noFill/>
            <a:miter lim="800000"/>
            <a:headEnd/>
            <a:tailEnd/>
          </a:ln>
          <a:effectLst/>
        </p:spPr>
        <p:txBody>
          <a:bodyPr wrap="square">
            <a:spAutoFit/>
          </a:bodyPr>
          <a:lstStyle/>
          <a:p>
            <a:pPr marL="514350" indent="-514350" algn="ctr"/>
            <a:r>
              <a:rPr lang="en-US" sz="2800" b="1" dirty="0" smtClean="0">
                <a:solidFill>
                  <a:srgbClr val="0000FF"/>
                </a:solidFill>
              </a:rPr>
              <a:t>1. </a:t>
            </a:r>
            <a:r>
              <a:rPr lang="vi-VN" sz="2800" b="1" dirty="0" smtClean="0">
                <a:solidFill>
                  <a:srgbClr val="0000FF"/>
                </a:solidFill>
              </a:rPr>
              <a:t>Mục </a:t>
            </a:r>
            <a:endParaRPr lang="en-US" sz="2800" b="1" dirty="0" smtClean="0">
              <a:solidFill>
                <a:srgbClr val="0000FF"/>
              </a:solidFill>
            </a:endParaRPr>
          </a:p>
          <a:p>
            <a:pPr marL="514350" indent="-514350" algn="ctr"/>
            <a:r>
              <a:rPr lang="vi-VN" sz="2800" b="1" dirty="0" smtClean="0">
                <a:solidFill>
                  <a:srgbClr val="0000FF"/>
                </a:solidFill>
              </a:rPr>
              <a:t>tiêu</a:t>
            </a:r>
            <a:endParaRPr lang="vi-VN" sz="2800" dirty="0">
              <a:solidFill>
                <a:srgbClr val="0000FF"/>
              </a:solidFill>
            </a:endParaRPr>
          </a:p>
        </p:txBody>
      </p:sp>
      <p:sp>
        <p:nvSpPr>
          <p:cNvPr id="14" name="Rectangle 6"/>
          <p:cNvSpPr>
            <a:spLocks noChangeArrowheads="1"/>
          </p:cNvSpPr>
          <p:nvPr/>
        </p:nvSpPr>
        <p:spPr bwMode="blackGray">
          <a:xfrm>
            <a:off x="3048000" y="1447800"/>
            <a:ext cx="6096000" cy="707886"/>
          </a:xfrm>
          <a:prstGeom prst="rect">
            <a:avLst/>
          </a:prstGeom>
          <a:noFill/>
          <a:ln w="9525" algn="ctr">
            <a:noFill/>
            <a:miter lim="800000"/>
            <a:headEnd/>
            <a:tailEnd/>
          </a:ln>
          <a:effectLst/>
        </p:spPr>
        <p:txBody>
          <a:bodyPr wrap="square">
            <a:spAutoFit/>
          </a:bodyPr>
          <a:lstStyle/>
          <a:p>
            <a:pPr>
              <a:buClr>
                <a:srgbClr val="C00000"/>
              </a:buClr>
              <a:buSzPct val="120000"/>
              <a:buFontTx/>
              <a:buChar char="•"/>
            </a:pPr>
            <a:r>
              <a:rPr lang="vi-VN" sz="2000" dirty="0" smtClean="0"/>
              <a:t> </a:t>
            </a:r>
            <a:r>
              <a:rPr lang="vi-VN" sz="2000" b="1" i="1" dirty="0" smtClean="0">
                <a:solidFill>
                  <a:srgbClr val="C00000"/>
                </a:solidFill>
              </a:rPr>
              <a:t>Nhận thức sâu sắc </a:t>
            </a:r>
            <a:r>
              <a:rPr lang="vi-VN" sz="2000" b="1" dirty="0" smtClean="0">
                <a:solidFill>
                  <a:srgbClr val="C00000"/>
                </a:solidFill>
              </a:rPr>
              <a:t>về nguy cơ, </a:t>
            </a:r>
            <a:r>
              <a:rPr lang="vi-VN" sz="2000" b="1" i="1" dirty="0" smtClean="0">
                <a:solidFill>
                  <a:srgbClr val="C00000"/>
                </a:solidFill>
              </a:rPr>
              <a:t>nhận diện đúng </a:t>
            </a:r>
            <a:r>
              <a:rPr lang="vi-VN" sz="2000" b="1" dirty="0" smtClean="0">
                <a:solidFill>
                  <a:srgbClr val="C00000"/>
                </a:solidFill>
              </a:rPr>
              <a:t>những biểu hiện và </a:t>
            </a:r>
            <a:r>
              <a:rPr lang="vi-VN" sz="2000" b="1" i="1" dirty="0" smtClean="0">
                <a:solidFill>
                  <a:srgbClr val="C00000"/>
                </a:solidFill>
              </a:rPr>
              <a:t>đề ra các giải pháp phù hợp,</a:t>
            </a:r>
            <a:r>
              <a:rPr lang="vi-VN" sz="2000" b="1" dirty="0" smtClean="0">
                <a:solidFill>
                  <a:srgbClr val="C00000"/>
                </a:solidFill>
              </a:rPr>
              <a:t> </a:t>
            </a:r>
            <a:endParaRPr lang="en-US" sz="2000" b="1" dirty="0">
              <a:solidFill>
                <a:srgbClr val="C00000"/>
              </a:solidFill>
            </a:endParaRPr>
          </a:p>
        </p:txBody>
      </p:sp>
      <p:sp>
        <p:nvSpPr>
          <p:cNvPr id="15" name="Text Box 9"/>
          <p:cNvSpPr txBox="1">
            <a:spLocks noChangeArrowheads="1"/>
          </p:cNvSpPr>
          <p:nvPr/>
        </p:nvSpPr>
        <p:spPr bwMode="gray">
          <a:xfrm>
            <a:off x="3733800" y="2133600"/>
            <a:ext cx="5410200" cy="1200329"/>
          </a:xfrm>
          <a:prstGeom prst="rect">
            <a:avLst/>
          </a:prstGeom>
          <a:noFill/>
          <a:ln w="9525" algn="ctr">
            <a:noFill/>
            <a:miter lim="800000"/>
            <a:headEnd/>
            <a:tailEnd/>
          </a:ln>
          <a:effectLst/>
        </p:spPr>
        <p:txBody>
          <a:bodyPr wrap="square">
            <a:spAutoFit/>
          </a:bodyPr>
          <a:lstStyle/>
          <a:p>
            <a:r>
              <a:rPr lang="vi-VN" dirty="0" smtClean="0"/>
              <a:t>để đấu tranh ngăn chặn, đẩy lùi có hiệu quả tình trạng suy thoái về tư tưởng chính trị, đạo đức, lối sống, những biểu hiện "tự diễn biến", "tự chuyển hoá" trong nội bộ. </a:t>
            </a:r>
            <a:endParaRPr lang="vi-VN" dirty="0"/>
          </a:p>
        </p:txBody>
      </p:sp>
      <p:sp>
        <p:nvSpPr>
          <p:cNvPr id="16" name="Text Box 13"/>
          <p:cNvSpPr txBox="1">
            <a:spLocks noChangeArrowheads="1"/>
          </p:cNvSpPr>
          <p:nvPr/>
        </p:nvSpPr>
        <p:spPr bwMode="gray">
          <a:xfrm>
            <a:off x="3962400" y="3200400"/>
            <a:ext cx="5181600" cy="2462213"/>
          </a:xfrm>
          <a:prstGeom prst="rect">
            <a:avLst/>
          </a:prstGeom>
          <a:noFill/>
          <a:ln w="9525" algn="ctr">
            <a:noFill/>
            <a:miter lim="800000"/>
            <a:headEnd/>
            <a:tailEnd/>
          </a:ln>
          <a:effectLst/>
        </p:spPr>
        <p:txBody>
          <a:bodyPr wrap="square">
            <a:spAutoFit/>
          </a:bodyPr>
          <a:lstStyle/>
          <a:p>
            <a:pPr eaLnBrk="0" hangingPunct="0">
              <a:buFont typeface="Arial" pitchFamily="34" charset="0"/>
              <a:buChar char="•"/>
            </a:pPr>
            <a:r>
              <a:rPr lang="vi-VN" dirty="0" smtClean="0"/>
              <a:t> </a:t>
            </a:r>
            <a:r>
              <a:rPr lang="vi-VN" sz="2000" b="1" i="1" dirty="0" smtClean="0">
                <a:solidFill>
                  <a:srgbClr val="006600"/>
                </a:solidFill>
              </a:rPr>
              <a:t>Kiên quyết khắc phục những yếu kém trong công tác cán bộ và quản lý cán bộ; </a:t>
            </a:r>
            <a:r>
              <a:rPr lang="vi-VN" sz="2000" b="1" i="1" dirty="0" smtClean="0">
                <a:solidFill>
                  <a:srgbClr val="660066"/>
                </a:solidFill>
              </a:rPr>
              <a:t>x</a:t>
            </a:r>
            <a:r>
              <a:rPr lang="vi-VN" sz="2000" b="1" i="1" dirty="0" smtClean="0">
                <a:solidFill>
                  <a:srgbClr val="800080"/>
                </a:solidFill>
              </a:rPr>
              <a:t>ây dựng đội ngũ cán bộ, đảng viên...    có bản lĩnh C.trị vững vàng, có đạo đức, </a:t>
            </a:r>
            <a:r>
              <a:rPr lang="vi-VN" sz="2000" dirty="0" smtClean="0">
                <a:solidFill>
                  <a:srgbClr val="800080"/>
                </a:solidFill>
              </a:rPr>
              <a:t>trách nhiệm, </a:t>
            </a:r>
            <a:r>
              <a:rPr lang="vi-VN" dirty="0" smtClean="0"/>
              <a:t>năng lực và động cơ đúng đắn, thực sự tiên phong, gương mẫu, luôn đặt lợi ích của tập thể, quốc gia, dân tộc lên trên lợi ích cá nhân, thực sự là cán bộ của dân, phục vụ ND. </a:t>
            </a:r>
            <a:endParaRPr lang="en-US" dirty="0"/>
          </a:p>
        </p:txBody>
      </p:sp>
      <p:grpSp>
        <p:nvGrpSpPr>
          <p:cNvPr id="17" name="Group 14"/>
          <p:cNvGrpSpPr>
            <a:grpSpLocks/>
          </p:cNvGrpSpPr>
          <p:nvPr/>
        </p:nvGrpSpPr>
        <p:grpSpPr bwMode="auto">
          <a:xfrm rot="21324440">
            <a:off x="425656" y="2200397"/>
            <a:ext cx="3153813" cy="3145185"/>
            <a:chOff x="358" y="1306"/>
            <a:chExt cx="2118" cy="2118"/>
          </a:xfrm>
        </p:grpSpPr>
        <p:sp>
          <p:nvSpPr>
            <p:cNvPr id="23" name="AutoShape 15"/>
            <p:cNvSpPr>
              <a:spLocks noChangeArrowheads="1"/>
            </p:cNvSpPr>
            <p:nvPr/>
          </p:nvSpPr>
          <p:spPr bwMode="gray">
            <a:xfrm rot="279351">
              <a:off x="358" y="1306"/>
              <a:ext cx="2118" cy="2118"/>
            </a:xfrm>
            <a:custGeom>
              <a:avLst/>
              <a:gdLst>
                <a:gd name="G0" fmla="+- -293823 0 0"/>
                <a:gd name="G1" fmla="+- -4327765 0 0"/>
                <a:gd name="G2" fmla="+- -293823 0 -4327765"/>
                <a:gd name="G3" fmla="+- 10800 0 0"/>
                <a:gd name="G4" fmla="+- 0 0 -293823"/>
                <a:gd name="T0" fmla="*/ 360 256 1"/>
                <a:gd name="T1" fmla="*/ 0 256 1"/>
                <a:gd name="G5" fmla="+- G2 T0 T1"/>
                <a:gd name="G6" fmla="?: G2 G2 G5"/>
                <a:gd name="G7" fmla="+- 0 0 G6"/>
                <a:gd name="G8" fmla="+- 7317 0 0"/>
                <a:gd name="G9" fmla="+- 0 0 -4327765"/>
                <a:gd name="G10" fmla="+- 7317 0 2700"/>
                <a:gd name="G11" fmla="cos G10 -293823"/>
                <a:gd name="G12" fmla="sin G10 -293823"/>
                <a:gd name="G13" fmla="cos 13500 -293823"/>
                <a:gd name="G14" fmla="sin 13500 -293823"/>
                <a:gd name="G15" fmla="+- G11 10800 0"/>
                <a:gd name="G16" fmla="+- G12 10800 0"/>
                <a:gd name="G17" fmla="+- G13 10800 0"/>
                <a:gd name="G18" fmla="+- G14 10800 0"/>
                <a:gd name="G19" fmla="*/ 7317 1 2"/>
                <a:gd name="G20" fmla="+- G19 5400 0"/>
                <a:gd name="G21" fmla="cos G20 -293823"/>
                <a:gd name="G22" fmla="sin G20 -293823"/>
                <a:gd name="G23" fmla="+- G21 10800 0"/>
                <a:gd name="G24" fmla="+- G12 G23 G22"/>
                <a:gd name="G25" fmla="+- G22 G23 G11"/>
                <a:gd name="G26" fmla="cos 10800 -293823"/>
                <a:gd name="G27" fmla="sin 10800 -293823"/>
                <a:gd name="G28" fmla="cos 7317 -293823"/>
                <a:gd name="G29" fmla="sin 7317 -293823"/>
                <a:gd name="G30" fmla="+- G26 10800 0"/>
                <a:gd name="G31" fmla="+- G27 10800 0"/>
                <a:gd name="G32" fmla="+- G28 10800 0"/>
                <a:gd name="G33" fmla="+- G29 10800 0"/>
                <a:gd name="G34" fmla="+- G19 5400 0"/>
                <a:gd name="G35" fmla="cos G34 -4327765"/>
                <a:gd name="G36" fmla="sin G34 -4327765"/>
                <a:gd name="G37" fmla="+/ -4327765 -293823 2"/>
                <a:gd name="T2" fmla="*/ 180 256 1"/>
                <a:gd name="T3" fmla="*/ 0 256 1"/>
                <a:gd name="G38" fmla="+- G37 T2 T3"/>
                <a:gd name="G39" fmla="?: G2 G37 G38"/>
                <a:gd name="G40" fmla="cos 10800 G39"/>
                <a:gd name="G41" fmla="sin 10800 G39"/>
                <a:gd name="G42" fmla="cos 7317 G39"/>
                <a:gd name="G43" fmla="sin 7317 G39"/>
                <a:gd name="G44" fmla="+- G40 10800 0"/>
                <a:gd name="G45" fmla="+- G41 10800 0"/>
                <a:gd name="G46" fmla="+- G42 10800 0"/>
                <a:gd name="G47" fmla="+- G43 10800 0"/>
                <a:gd name="G48" fmla="+- G35 10800 0"/>
                <a:gd name="G49" fmla="+- G36 10800 0"/>
                <a:gd name="T4" fmla="*/ 19618 w 21600"/>
                <a:gd name="T5" fmla="*/ 4565 h 21600"/>
                <a:gd name="T6" fmla="*/ 14479 w 21600"/>
                <a:gd name="T7" fmla="*/ 2521 h 21600"/>
                <a:gd name="T8" fmla="*/ 16774 w 21600"/>
                <a:gd name="T9" fmla="*/ 6575 h 21600"/>
                <a:gd name="T10" fmla="*/ 24258 w 21600"/>
                <a:gd name="T11" fmla="*/ 9744 h 21600"/>
                <a:gd name="T12" fmla="*/ 20179 w 21600"/>
                <a:gd name="T13" fmla="*/ 14520 h 21600"/>
                <a:gd name="T14" fmla="*/ 15402 w 21600"/>
                <a:gd name="T15" fmla="*/ 104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4" y="10228"/>
                  </a:moveTo>
                  <a:cubicBezTo>
                    <a:pt x="17884" y="7551"/>
                    <a:pt x="16225" y="5204"/>
                    <a:pt x="13771" y="4113"/>
                  </a:cubicBezTo>
                  <a:lnTo>
                    <a:pt x="15186" y="930"/>
                  </a:lnTo>
                  <a:cubicBezTo>
                    <a:pt x="18808" y="2540"/>
                    <a:pt x="21257" y="6004"/>
                    <a:pt x="21566" y="9955"/>
                  </a:cubicBezTo>
                  <a:lnTo>
                    <a:pt x="24258" y="9744"/>
                  </a:lnTo>
                  <a:lnTo>
                    <a:pt x="20179" y="14520"/>
                  </a:lnTo>
                  <a:lnTo>
                    <a:pt x="15402" y="10439"/>
                  </a:lnTo>
                  <a:lnTo>
                    <a:pt x="18094" y="10228"/>
                  </a:lnTo>
                  <a:close/>
                </a:path>
              </a:pathLst>
            </a:custGeom>
            <a:solidFill>
              <a:schemeClr val="hlink"/>
            </a:solidFill>
            <a:ln w="9525">
              <a:noFill/>
              <a:miter lim="800000"/>
              <a:headEnd/>
              <a:tailEnd/>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hlink"/>
              </a:extrusionClr>
            </a:sp3d>
          </p:spPr>
          <p:txBody>
            <a:bodyPr wrap="none" anchor="ctr">
              <a:flatTx/>
            </a:bodyPr>
            <a:lstStyle/>
            <a:p>
              <a:endParaRPr lang="vi-VN"/>
            </a:p>
          </p:txBody>
        </p:sp>
        <p:sp>
          <p:nvSpPr>
            <p:cNvPr id="25" name="AutoShape 16"/>
            <p:cNvSpPr>
              <a:spLocks noChangeArrowheads="1"/>
            </p:cNvSpPr>
            <p:nvPr/>
          </p:nvSpPr>
          <p:spPr bwMode="gray">
            <a:xfrm rot="15973147">
              <a:off x="358" y="1306"/>
              <a:ext cx="2118" cy="2118"/>
            </a:xfrm>
            <a:custGeom>
              <a:avLst/>
              <a:gdLst>
                <a:gd name="G0" fmla="+- 597979 0 0"/>
                <a:gd name="G1" fmla="+- -3169399 0 0"/>
                <a:gd name="G2" fmla="+- 597979 0 -3169399"/>
                <a:gd name="G3" fmla="+- 10800 0 0"/>
                <a:gd name="G4" fmla="+- 0 0 597979"/>
                <a:gd name="T0" fmla="*/ 360 256 1"/>
                <a:gd name="T1" fmla="*/ 0 256 1"/>
                <a:gd name="G5" fmla="+- G2 T0 T1"/>
                <a:gd name="G6" fmla="?: G2 G2 G5"/>
                <a:gd name="G7" fmla="+- 0 0 G6"/>
                <a:gd name="G8" fmla="+- 7220 0 0"/>
                <a:gd name="G9" fmla="+- 0 0 -3169399"/>
                <a:gd name="G10" fmla="+- 7220 0 2700"/>
                <a:gd name="G11" fmla="cos G10 597979"/>
                <a:gd name="G12" fmla="sin G10 597979"/>
                <a:gd name="G13" fmla="cos 13500 597979"/>
                <a:gd name="G14" fmla="sin 13500 597979"/>
                <a:gd name="G15" fmla="+- G11 10800 0"/>
                <a:gd name="G16" fmla="+- G12 10800 0"/>
                <a:gd name="G17" fmla="+- G13 10800 0"/>
                <a:gd name="G18" fmla="+- G14 10800 0"/>
                <a:gd name="G19" fmla="*/ 7220 1 2"/>
                <a:gd name="G20" fmla="+- G19 5400 0"/>
                <a:gd name="G21" fmla="cos G20 597979"/>
                <a:gd name="G22" fmla="sin G20 597979"/>
                <a:gd name="G23" fmla="+- G21 10800 0"/>
                <a:gd name="G24" fmla="+- G12 G23 G22"/>
                <a:gd name="G25" fmla="+- G22 G23 G11"/>
                <a:gd name="G26" fmla="cos 10800 597979"/>
                <a:gd name="G27" fmla="sin 10800 597979"/>
                <a:gd name="G28" fmla="cos 7220 597979"/>
                <a:gd name="G29" fmla="sin 7220 597979"/>
                <a:gd name="G30" fmla="+- G26 10800 0"/>
                <a:gd name="G31" fmla="+- G27 10800 0"/>
                <a:gd name="G32" fmla="+- G28 10800 0"/>
                <a:gd name="G33" fmla="+- G29 10800 0"/>
                <a:gd name="G34" fmla="+- G19 5400 0"/>
                <a:gd name="G35" fmla="cos G34 -3169399"/>
                <a:gd name="G36" fmla="sin G34 -3169399"/>
                <a:gd name="G37" fmla="+/ -3169399 597979 2"/>
                <a:gd name="T2" fmla="*/ 180 256 1"/>
                <a:gd name="T3" fmla="*/ 0 256 1"/>
                <a:gd name="G38" fmla="+- G37 T2 T3"/>
                <a:gd name="G39" fmla="?: G2 G37 G38"/>
                <a:gd name="G40" fmla="cos 10800 G39"/>
                <a:gd name="G41" fmla="sin 10800 G39"/>
                <a:gd name="G42" fmla="cos 7220 G39"/>
                <a:gd name="G43" fmla="sin 7220 G39"/>
                <a:gd name="G44" fmla="+- G40 10800 0"/>
                <a:gd name="G45" fmla="+- G41 10800 0"/>
                <a:gd name="G46" fmla="+- G42 10800 0"/>
                <a:gd name="G47" fmla="+- G43 10800 0"/>
                <a:gd name="G48" fmla="+- G35 10800 0"/>
                <a:gd name="G49" fmla="+- G36 10800 0"/>
                <a:gd name="T4" fmla="*/ 20973 w 21600"/>
                <a:gd name="T5" fmla="*/ 7173 h 21600"/>
                <a:gd name="T6" fmla="*/ 16786 w 21600"/>
                <a:gd name="T7" fmla="*/ 4066 h 21600"/>
                <a:gd name="T8" fmla="*/ 17600 w 21600"/>
                <a:gd name="T9" fmla="*/ 8375 h 21600"/>
                <a:gd name="T10" fmla="*/ 24129 w 21600"/>
                <a:gd name="T11" fmla="*/ 12940 h 21600"/>
                <a:gd name="T12" fmla="*/ 18983 w 21600"/>
                <a:gd name="T13" fmla="*/ 16661 h 21600"/>
                <a:gd name="T14" fmla="*/ 15262 w 21600"/>
                <a:gd name="T15" fmla="*/ 1151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28" y="11944"/>
                  </a:moveTo>
                  <a:cubicBezTo>
                    <a:pt x="17989" y="11566"/>
                    <a:pt x="18020" y="11183"/>
                    <a:pt x="18020" y="10800"/>
                  </a:cubicBezTo>
                  <a:cubicBezTo>
                    <a:pt x="18020" y="8737"/>
                    <a:pt x="17138" y="6774"/>
                    <a:pt x="15597" y="5404"/>
                  </a:cubicBezTo>
                  <a:lnTo>
                    <a:pt x="17975" y="2728"/>
                  </a:lnTo>
                  <a:cubicBezTo>
                    <a:pt x="20281" y="4778"/>
                    <a:pt x="21600" y="7715"/>
                    <a:pt x="21600" y="10800"/>
                  </a:cubicBezTo>
                  <a:cubicBezTo>
                    <a:pt x="21600" y="11373"/>
                    <a:pt x="21554" y="11946"/>
                    <a:pt x="21463" y="12512"/>
                  </a:cubicBezTo>
                  <a:lnTo>
                    <a:pt x="24129" y="12940"/>
                  </a:lnTo>
                  <a:lnTo>
                    <a:pt x="18983" y="16661"/>
                  </a:lnTo>
                  <a:lnTo>
                    <a:pt x="15262" y="11516"/>
                  </a:lnTo>
                  <a:lnTo>
                    <a:pt x="17928" y="11944"/>
                  </a:lnTo>
                  <a:close/>
                </a:path>
              </a:pathLst>
            </a:custGeom>
            <a:solidFill>
              <a:schemeClr val="accent2"/>
            </a:solidFill>
            <a:ln w="9525">
              <a:noFill/>
              <a:miter lim="800000"/>
              <a:headEnd/>
              <a:tailEnd/>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accent2"/>
              </a:extrusionClr>
            </a:sp3d>
          </p:spPr>
          <p:txBody>
            <a:bodyPr wrap="none" anchor="ctr">
              <a:flatTx/>
            </a:bodyPr>
            <a:lstStyle/>
            <a:p>
              <a:endParaRPr lang="vi-VN"/>
            </a:p>
          </p:txBody>
        </p:sp>
        <p:sp>
          <p:nvSpPr>
            <p:cNvPr id="26" name="AutoShape 17"/>
            <p:cNvSpPr>
              <a:spLocks noChangeArrowheads="1"/>
            </p:cNvSpPr>
            <p:nvPr/>
          </p:nvSpPr>
          <p:spPr bwMode="gray">
            <a:xfrm rot="10800000">
              <a:off x="358" y="1306"/>
              <a:ext cx="2118" cy="2118"/>
            </a:xfrm>
            <a:custGeom>
              <a:avLst/>
              <a:gdLst>
                <a:gd name="G0" fmla="+- 180296 0 0"/>
                <a:gd name="G1" fmla="+- -3798410 0 0"/>
                <a:gd name="G2" fmla="+- 180296 0 -3798410"/>
                <a:gd name="G3" fmla="+- 10800 0 0"/>
                <a:gd name="G4" fmla="+- 0 0 180296"/>
                <a:gd name="T0" fmla="*/ 360 256 1"/>
                <a:gd name="T1" fmla="*/ 0 256 1"/>
                <a:gd name="G5" fmla="+- G2 T0 T1"/>
                <a:gd name="G6" fmla="?: G2 G2 G5"/>
                <a:gd name="G7" fmla="+- 0 0 G6"/>
                <a:gd name="G8" fmla="+- 7146 0 0"/>
                <a:gd name="G9" fmla="+- 0 0 -3798410"/>
                <a:gd name="G10" fmla="+- 7146 0 2700"/>
                <a:gd name="G11" fmla="cos G10 180296"/>
                <a:gd name="G12" fmla="sin G10 180296"/>
                <a:gd name="G13" fmla="cos 13500 180296"/>
                <a:gd name="G14" fmla="sin 13500 180296"/>
                <a:gd name="G15" fmla="+- G11 10800 0"/>
                <a:gd name="G16" fmla="+- G12 10800 0"/>
                <a:gd name="G17" fmla="+- G13 10800 0"/>
                <a:gd name="G18" fmla="+- G14 10800 0"/>
                <a:gd name="G19" fmla="*/ 7146 1 2"/>
                <a:gd name="G20" fmla="+- G19 5400 0"/>
                <a:gd name="G21" fmla="cos G20 180296"/>
                <a:gd name="G22" fmla="sin G20 180296"/>
                <a:gd name="G23" fmla="+- G21 10800 0"/>
                <a:gd name="G24" fmla="+- G12 G23 G22"/>
                <a:gd name="G25" fmla="+- G22 G23 G11"/>
                <a:gd name="G26" fmla="cos 10800 180296"/>
                <a:gd name="G27" fmla="sin 10800 180296"/>
                <a:gd name="G28" fmla="cos 7146 180296"/>
                <a:gd name="G29" fmla="sin 7146 180296"/>
                <a:gd name="G30" fmla="+- G26 10800 0"/>
                <a:gd name="G31" fmla="+- G27 10800 0"/>
                <a:gd name="G32" fmla="+- G28 10800 0"/>
                <a:gd name="G33" fmla="+- G29 10800 0"/>
                <a:gd name="G34" fmla="+- G19 5400 0"/>
                <a:gd name="G35" fmla="cos G34 -3798410"/>
                <a:gd name="G36" fmla="sin G34 -3798410"/>
                <a:gd name="G37" fmla="+/ -3798410 180296 2"/>
                <a:gd name="T2" fmla="*/ 180 256 1"/>
                <a:gd name="T3" fmla="*/ 0 256 1"/>
                <a:gd name="G38" fmla="+- G37 T2 T3"/>
                <a:gd name="G39" fmla="?: G2 G37 G38"/>
                <a:gd name="G40" fmla="cos 10800 G39"/>
                <a:gd name="G41" fmla="sin 10800 G39"/>
                <a:gd name="G42" fmla="cos 7146 G39"/>
                <a:gd name="G43" fmla="sin 7146 G39"/>
                <a:gd name="G44" fmla="+- G40 10800 0"/>
                <a:gd name="G45" fmla="+- G41 10800 0"/>
                <a:gd name="G46" fmla="+- G42 10800 0"/>
                <a:gd name="G47" fmla="+- G43 10800 0"/>
                <a:gd name="G48" fmla="+- G35 10800 0"/>
                <a:gd name="G49" fmla="+- G36 10800 0"/>
                <a:gd name="T4" fmla="*/ 20370 w 21600"/>
                <a:gd name="T5" fmla="*/ 5795 h 21600"/>
                <a:gd name="T6" fmla="*/ 15560 w 21600"/>
                <a:gd name="T7" fmla="*/ 3193 h 21600"/>
                <a:gd name="T8" fmla="*/ 17132 w 21600"/>
                <a:gd name="T9" fmla="*/ 7488 h 21600"/>
                <a:gd name="T10" fmla="*/ 24284 w 21600"/>
                <a:gd name="T11" fmla="*/ 11447 h 21600"/>
                <a:gd name="T12" fmla="*/ 19545 w 21600"/>
                <a:gd name="T13" fmla="*/ 15752 h 21600"/>
                <a:gd name="T14" fmla="*/ 15240 w 21600"/>
                <a:gd name="T15" fmla="*/ 110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37" y="11142"/>
                  </a:moveTo>
                  <a:cubicBezTo>
                    <a:pt x="17943" y="11028"/>
                    <a:pt x="17946" y="10914"/>
                    <a:pt x="17946" y="10800"/>
                  </a:cubicBezTo>
                  <a:cubicBezTo>
                    <a:pt x="17946" y="8337"/>
                    <a:pt x="16678" y="6048"/>
                    <a:pt x="14591" y="4742"/>
                  </a:cubicBezTo>
                  <a:lnTo>
                    <a:pt x="16529" y="1645"/>
                  </a:lnTo>
                  <a:cubicBezTo>
                    <a:pt x="19684" y="3619"/>
                    <a:pt x="21600" y="7078"/>
                    <a:pt x="21600" y="10800"/>
                  </a:cubicBezTo>
                  <a:cubicBezTo>
                    <a:pt x="21600" y="10972"/>
                    <a:pt x="21595" y="11145"/>
                    <a:pt x="21587" y="11318"/>
                  </a:cubicBezTo>
                  <a:lnTo>
                    <a:pt x="24284" y="11447"/>
                  </a:lnTo>
                  <a:lnTo>
                    <a:pt x="19545" y="15752"/>
                  </a:lnTo>
                  <a:lnTo>
                    <a:pt x="15240" y="11013"/>
                  </a:lnTo>
                  <a:lnTo>
                    <a:pt x="17937" y="11142"/>
                  </a:lnTo>
                  <a:close/>
                </a:path>
              </a:pathLst>
            </a:custGeom>
            <a:solidFill>
              <a:schemeClr val="accent1"/>
            </a:solidFill>
            <a:ln w="9525">
              <a:noFill/>
              <a:miter lim="800000"/>
              <a:headEnd/>
              <a:tailEnd/>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accent1"/>
              </a:extrusionClr>
            </a:sp3d>
          </p:spPr>
          <p:txBody>
            <a:bodyPr wrap="none" anchor="ctr">
              <a:flatTx/>
            </a:bodyPr>
            <a:lstStyle/>
            <a:p>
              <a:endParaRPr lang="vi-VN"/>
            </a:p>
          </p:txBody>
        </p:sp>
        <p:sp>
          <p:nvSpPr>
            <p:cNvPr id="27" name="AutoShape 18"/>
            <p:cNvSpPr>
              <a:spLocks noChangeArrowheads="1"/>
            </p:cNvSpPr>
            <p:nvPr/>
          </p:nvSpPr>
          <p:spPr bwMode="gray">
            <a:xfrm rot="5400000">
              <a:off x="358" y="1306"/>
              <a:ext cx="2118" cy="2118"/>
            </a:xfrm>
            <a:custGeom>
              <a:avLst/>
              <a:gdLst>
                <a:gd name="G0" fmla="+- -81284 0 0"/>
                <a:gd name="G1" fmla="+- -4233733 0 0"/>
                <a:gd name="G2" fmla="+- -81284 0 -4233733"/>
                <a:gd name="G3" fmla="+- 10800 0 0"/>
                <a:gd name="G4" fmla="+- 0 0 -81284"/>
                <a:gd name="T0" fmla="*/ 360 256 1"/>
                <a:gd name="T1" fmla="*/ 0 256 1"/>
                <a:gd name="G5" fmla="+- G2 T0 T1"/>
                <a:gd name="G6" fmla="?: G2 G2 G5"/>
                <a:gd name="G7" fmla="+- 0 0 G6"/>
                <a:gd name="G8" fmla="+- 7114 0 0"/>
                <a:gd name="G9" fmla="+- 0 0 -4233733"/>
                <a:gd name="G10" fmla="+- 7114 0 2700"/>
                <a:gd name="G11" fmla="cos G10 -81284"/>
                <a:gd name="G12" fmla="sin G10 -81284"/>
                <a:gd name="G13" fmla="cos 13500 -81284"/>
                <a:gd name="G14" fmla="sin 13500 -81284"/>
                <a:gd name="G15" fmla="+- G11 10800 0"/>
                <a:gd name="G16" fmla="+- G12 10800 0"/>
                <a:gd name="G17" fmla="+- G13 10800 0"/>
                <a:gd name="G18" fmla="+- G14 10800 0"/>
                <a:gd name="G19" fmla="*/ 7114 1 2"/>
                <a:gd name="G20" fmla="+- G19 5400 0"/>
                <a:gd name="G21" fmla="cos G20 -81284"/>
                <a:gd name="G22" fmla="sin G20 -81284"/>
                <a:gd name="G23" fmla="+- G21 10800 0"/>
                <a:gd name="G24" fmla="+- G12 G23 G22"/>
                <a:gd name="G25" fmla="+- G22 G23 G11"/>
                <a:gd name="G26" fmla="cos 10800 -81284"/>
                <a:gd name="G27" fmla="sin 10800 -81284"/>
                <a:gd name="G28" fmla="cos 7114 -81284"/>
                <a:gd name="G29" fmla="sin 7114 -81284"/>
                <a:gd name="G30" fmla="+- G26 10800 0"/>
                <a:gd name="G31" fmla="+- G27 10800 0"/>
                <a:gd name="G32" fmla="+- G28 10800 0"/>
                <a:gd name="G33" fmla="+- G29 10800 0"/>
                <a:gd name="G34" fmla="+- G19 5400 0"/>
                <a:gd name="G35" fmla="cos G34 -4233733"/>
                <a:gd name="G36" fmla="sin G34 -4233733"/>
                <a:gd name="G37" fmla="+/ -4233733 -81284 2"/>
                <a:gd name="T2" fmla="*/ 180 256 1"/>
                <a:gd name="T3" fmla="*/ 0 256 1"/>
                <a:gd name="G38" fmla="+- G37 T2 T3"/>
                <a:gd name="G39" fmla="?: G2 G37 G38"/>
                <a:gd name="G40" fmla="cos 10800 G39"/>
                <a:gd name="G41" fmla="sin 10800 G39"/>
                <a:gd name="G42" fmla="cos 7114 G39"/>
                <a:gd name="G43" fmla="sin 7114 G39"/>
                <a:gd name="G44" fmla="+- G40 10800 0"/>
                <a:gd name="G45" fmla="+- G41 10800 0"/>
                <a:gd name="G46" fmla="+- G42 10800 0"/>
                <a:gd name="G47" fmla="+- G43 10800 0"/>
                <a:gd name="G48" fmla="+- G35 10800 0"/>
                <a:gd name="G49" fmla="+- G36 10800 0"/>
                <a:gd name="T4" fmla="*/ 19865 w 21600"/>
                <a:gd name="T5" fmla="*/ 4930 h 21600"/>
                <a:gd name="T6" fmla="*/ 14641 w 21600"/>
                <a:gd name="T7" fmla="*/ 2708 h 21600"/>
                <a:gd name="T8" fmla="*/ 16771 w 21600"/>
                <a:gd name="T9" fmla="*/ 6933 h 21600"/>
                <a:gd name="T10" fmla="*/ 24296 w 21600"/>
                <a:gd name="T11" fmla="*/ 10507 h 21600"/>
                <a:gd name="T12" fmla="*/ 19852 w 21600"/>
                <a:gd name="T13" fmla="*/ 15148 h 21600"/>
                <a:gd name="T14" fmla="*/ 15212 w 21600"/>
                <a:gd name="T15" fmla="*/ 1070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12" y="10646"/>
                  </a:moveTo>
                  <a:cubicBezTo>
                    <a:pt x="17854" y="7955"/>
                    <a:pt x="16282" y="5527"/>
                    <a:pt x="13851" y="4373"/>
                  </a:cubicBezTo>
                  <a:lnTo>
                    <a:pt x="15432" y="1043"/>
                  </a:lnTo>
                  <a:cubicBezTo>
                    <a:pt x="19123" y="2796"/>
                    <a:pt x="21509" y="6481"/>
                    <a:pt x="21597" y="10566"/>
                  </a:cubicBezTo>
                  <a:lnTo>
                    <a:pt x="24296" y="10507"/>
                  </a:lnTo>
                  <a:lnTo>
                    <a:pt x="19852" y="15148"/>
                  </a:lnTo>
                  <a:lnTo>
                    <a:pt x="15212" y="10704"/>
                  </a:lnTo>
                  <a:lnTo>
                    <a:pt x="17912" y="10646"/>
                  </a:lnTo>
                  <a:close/>
                </a:path>
              </a:pathLst>
            </a:custGeom>
            <a:solidFill>
              <a:schemeClr val="folHlink"/>
            </a:solidFill>
            <a:ln w="9525">
              <a:noFill/>
              <a:miter lim="800000"/>
              <a:headEnd/>
              <a:tailEnd/>
            </a:ln>
            <a:effectLst/>
            <a:scene3d>
              <a:camera prst="legacyPerspectiveBottom">
                <a:rot lat="20699999" lon="19499999" rev="0"/>
              </a:camera>
              <a:lightRig rig="legacyHarsh1" dir="t"/>
            </a:scene3d>
            <a:sp3d extrusionH="227000" prstMaterial="legacyPlastic">
              <a:bevelT w="13500" h="13500" prst="angle"/>
              <a:bevelB w="13500" h="13500" prst="angle"/>
              <a:extrusionClr>
                <a:schemeClr val="folHlink"/>
              </a:extrusionClr>
            </a:sp3d>
          </p:spPr>
          <p:txBody>
            <a:bodyPr wrap="none" anchor="ctr">
              <a:flatTx/>
            </a:bodyPr>
            <a:lstStyle/>
            <a:p>
              <a:endParaRPr lang="vi-VN"/>
            </a:p>
          </p:txBody>
        </p:sp>
      </p:grpSp>
      <p:sp>
        <p:nvSpPr>
          <p:cNvPr id="28" name="TextBox 27"/>
          <p:cNvSpPr txBox="1"/>
          <p:nvPr/>
        </p:nvSpPr>
        <p:spPr>
          <a:xfrm>
            <a:off x="3276600" y="5791200"/>
            <a:ext cx="5867400" cy="677108"/>
          </a:xfrm>
          <a:prstGeom prst="rect">
            <a:avLst/>
          </a:prstGeom>
          <a:noFill/>
        </p:spPr>
        <p:txBody>
          <a:bodyPr wrap="square" rtlCol="0">
            <a:spAutoFit/>
          </a:bodyPr>
          <a:lstStyle/>
          <a:p>
            <a:pPr>
              <a:buClr>
                <a:srgbClr val="0000FF"/>
              </a:buClr>
              <a:buSzPct val="120000"/>
              <a:buFont typeface="Arial" pitchFamily="34" charset="0"/>
              <a:buChar char="•"/>
            </a:pPr>
            <a:r>
              <a:rPr lang="vi-VN" dirty="0" smtClean="0"/>
              <a:t> </a:t>
            </a:r>
            <a:r>
              <a:rPr lang="vi-VN" sz="2000" b="1" i="1" dirty="0" smtClean="0">
                <a:solidFill>
                  <a:srgbClr val="0000FF"/>
                </a:solidFill>
              </a:rPr>
              <a:t>Củng cố niềm tin của nhân dân đối với Đảng.</a:t>
            </a:r>
          </a:p>
          <a:p>
            <a:pPr>
              <a:buClr>
                <a:srgbClr val="0000FF"/>
              </a:buClr>
              <a:buSzPct val="120000"/>
            </a:pPr>
            <a:endParaRPr lang="vi-VN"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1600200" y="687050"/>
            <a:ext cx="7543800" cy="37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a:solidFill>
                    <a:srgbClr val="00B050"/>
                  </a:solidFill>
                </a:ln>
                <a:solidFill>
                  <a:srgbClr val="002060"/>
                </a:solidFill>
              </a:rPr>
              <a:t>III. </a:t>
            </a:r>
            <a:r>
              <a:rPr lang="en-US" sz="2300" b="1" dirty="0" err="1" smtClean="0">
                <a:ln>
                  <a:solidFill>
                    <a:srgbClr val="00B050"/>
                  </a:solidFill>
                </a:ln>
                <a:solidFill>
                  <a:srgbClr val="002060"/>
                </a:solidFill>
              </a:rPr>
              <a:t>MỤC</a:t>
            </a:r>
            <a:r>
              <a:rPr lang="en-US" sz="2300" b="1" dirty="0" smtClean="0">
                <a:ln>
                  <a:solidFill>
                    <a:srgbClr val="00B050"/>
                  </a:solidFill>
                </a:ln>
                <a:solidFill>
                  <a:srgbClr val="002060"/>
                </a:solidFill>
              </a:rPr>
              <a:t> </a:t>
            </a:r>
            <a:r>
              <a:rPr lang="en-US" sz="2300" b="1" dirty="0" err="1" smtClean="0">
                <a:ln>
                  <a:solidFill>
                    <a:srgbClr val="00B050"/>
                  </a:solidFill>
                </a:ln>
                <a:solidFill>
                  <a:srgbClr val="002060"/>
                </a:solidFill>
              </a:rPr>
              <a:t>TIÊU</a:t>
            </a:r>
            <a:r>
              <a:rPr lang="en-US" sz="2300" b="1" dirty="0" smtClean="0">
                <a:ln>
                  <a:solidFill>
                    <a:srgbClr val="00B050"/>
                  </a:solidFill>
                </a:ln>
                <a:solidFill>
                  <a:srgbClr val="002060"/>
                </a:solidFill>
              </a:rPr>
              <a:t>, </a:t>
            </a:r>
            <a:r>
              <a:rPr lang="en-US" sz="2300" b="1" dirty="0" err="1" smtClean="0">
                <a:ln>
                  <a:solidFill>
                    <a:srgbClr val="00B050"/>
                  </a:solidFill>
                </a:ln>
                <a:solidFill>
                  <a:srgbClr val="002060"/>
                </a:solidFill>
              </a:rPr>
              <a:t>QUAN</a:t>
            </a:r>
            <a:r>
              <a:rPr lang="en-US" sz="2300" b="1" dirty="0" smtClean="0">
                <a:ln>
                  <a:solidFill>
                    <a:srgbClr val="00B050"/>
                  </a:solidFill>
                </a:ln>
                <a:solidFill>
                  <a:srgbClr val="002060"/>
                </a:solidFill>
              </a:rPr>
              <a:t> </a:t>
            </a:r>
            <a:r>
              <a:rPr lang="en-US" sz="2300" b="1" dirty="0" err="1" smtClean="0">
                <a:ln>
                  <a:solidFill>
                    <a:srgbClr val="00B050"/>
                  </a:solidFill>
                </a:ln>
                <a:solidFill>
                  <a:srgbClr val="002060"/>
                </a:solidFill>
              </a:rPr>
              <a:t>ĐIỂM</a:t>
            </a:r>
            <a:endParaRPr lang="en-US" sz="2300" b="1" dirty="0">
              <a:ln>
                <a:solidFill>
                  <a:srgbClr val="00B050"/>
                </a:solidFill>
              </a:ln>
              <a:solidFill>
                <a:srgbClr val="002060"/>
              </a:solidFill>
            </a:endParaRPr>
          </a:p>
        </p:txBody>
      </p:sp>
      <p:sp>
        <p:nvSpPr>
          <p:cNvPr id="18" name="Rectangle 1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19" name="Straight Connector 18"/>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21" name="Rectangle 20"/>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22"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
        <p:nvSpPr>
          <p:cNvPr id="30" name="AutoShape 3"/>
          <p:cNvSpPr>
            <a:spLocks noChangeArrowheads="1"/>
          </p:cNvSpPr>
          <p:nvPr/>
        </p:nvSpPr>
        <p:spPr bwMode="ltGray">
          <a:xfrm>
            <a:off x="1943100" y="1632824"/>
            <a:ext cx="6972300" cy="1044891"/>
          </a:xfrm>
          <a:prstGeom prst="roundRect">
            <a:avLst>
              <a:gd name="adj" fmla="val 9144"/>
            </a:avLst>
          </a:prstGeom>
          <a:solidFill>
            <a:srgbClr val="F8F8F8"/>
          </a:solidFill>
          <a:ln w="28575">
            <a:solidFill>
              <a:schemeClr val="accent1"/>
            </a:solidFill>
            <a:round/>
            <a:headEnd/>
            <a:tailEnd/>
          </a:ln>
          <a:effectLst/>
        </p:spPr>
        <p:txBody>
          <a:bodyPr wrap="none" anchor="ctr"/>
          <a:lstStyle/>
          <a:p>
            <a:endParaRPr lang="vi-VN"/>
          </a:p>
        </p:txBody>
      </p:sp>
      <p:sp>
        <p:nvSpPr>
          <p:cNvPr id="31" name="AutoShape 4"/>
          <p:cNvSpPr>
            <a:spLocks noChangeArrowheads="1"/>
          </p:cNvSpPr>
          <p:nvPr/>
        </p:nvSpPr>
        <p:spPr bwMode="gray">
          <a:xfrm>
            <a:off x="1952624" y="2743021"/>
            <a:ext cx="7038976" cy="2024478"/>
          </a:xfrm>
          <a:prstGeom prst="roundRect">
            <a:avLst>
              <a:gd name="adj" fmla="val 9144"/>
            </a:avLst>
          </a:prstGeom>
          <a:solidFill>
            <a:srgbClr val="F8F8F8"/>
          </a:solidFill>
          <a:ln w="28575">
            <a:solidFill>
              <a:schemeClr val="accent2"/>
            </a:solidFill>
            <a:round/>
            <a:headEnd/>
            <a:tailEnd/>
          </a:ln>
          <a:effectLst/>
        </p:spPr>
        <p:txBody>
          <a:bodyPr wrap="none" anchor="ctr"/>
          <a:lstStyle/>
          <a:p>
            <a:endParaRPr lang="vi-VN"/>
          </a:p>
        </p:txBody>
      </p:sp>
      <p:sp>
        <p:nvSpPr>
          <p:cNvPr id="32" name="AutoShape 5"/>
          <p:cNvSpPr>
            <a:spLocks noChangeArrowheads="1"/>
          </p:cNvSpPr>
          <p:nvPr/>
        </p:nvSpPr>
        <p:spPr bwMode="gray">
          <a:xfrm>
            <a:off x="1181100" y="1371600"/>
            <a:ext cx="1790700" cy="1240809"/>
          </a:xfrm>
          <a:prstGeom prst="upArrow">
            <a:avLst>
              <a:gd name="adj1" fmla="val 50000"/>
              <a:gd name="adj2" fmla="val 18667"/>
            </a:avLst>
          </a:prstGeom>
          <a:gradFill rotWithShape="1">
            <a:gsLst>
              <a:gs pos="0">
                <a:schemeClr val="accent1">
                  <a:gamma/>
                  <a:shade val="66275"/>
                  <a:invGamma/>
                </a:schemeClr>
              </a:gs>
              <a:gs pos="100000">
                <a:schemeClr val="accent1"/>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endParaRPr lang="vi-VN"/>
          </a:p>
        </p:txBody>
      </p:sp>
      <p:sp>
        <p:nvSpPr>
          <p:cNvPr id="33" name="AutoShape 6"/>
          <p:cNvSpPr>
            <a:spLocks noChangeArrowheads="1"/>
          </p:cNvSpPr>
          <p:nvPr/>
        </p:nvSpPr>
        <p:spPr bwMode="gray">
          <a:xfrm>
            <a:off x="581025" y="2285880"/>
            <a:ext cx="1704975" cy="2416313"/>
          </a:xfrm>
          <a:prstGeom prst="upArrow">
            <a:avLst>
              <a:gd name="adj1" fmla="val 50000"/>
              <a:gd name="adj2" fmla="val 18667"/>
            </a:avLst>
          </a:prstGeom>
          <a:gradFill rotWithShape="1">
            <a:gsLst>
              <a:gs pos="0">
                <a:schemeClr val="accent2">
                  <a:gamma/>
                  <a:shade val="56078"/>
                  <a:invGamma/>
                </a:schemeClr>
              </a:gs>
              <a:gs pos="100000">
                <a:schemeClr val="accent2"/>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endParaRPr lang="vi-VN" dirty="0"/>
          </a:p>
        </p:txBody>
      </p:sp>
      <p:sp>
        <p:nvSpPr>
          <p:cNvPr id="34" name="AutoShape 7"/>
          <p:cNvSpPr>
            <a:spLocks noChangeArrowheads="1"/>
          </p:cNvSpPr>
          <p:nvPr/>
        </p:nvSpPr>
        <p:spPr bwMode="gray">
          <a:xfrm>
            <a:off x="1347788" y="4832804"/>
            <a:ext cx="7643812" cy="2025196"/>
          </a:xfrm>
          <a:prstGeom prst="roundRect">
            <a:avLst>
              <a:gd name="adj" fmla="val 9144"/>
            </a:avLst>
          </a:prstGeom>
          <a:solidFill>
            <a:srgbClr val="F8F8F8"/>
          </a:solidFill>
          <a:ln w="44450">
            <a:solidFill>
              <a:srgbClr val="6600CC"/>
            </a:solidFill>
            <a:round/>
            <a:headEnd/>
            <a:tailEnd/>
          </a:ln>
          <a:effectLst/>
        </p:spPr>
        <p:txBody>
          <a:bodyPr wrap="none" anchor="ctr"/>
          <a:lstStyle/>
          <a:p>
            <a:endParaRPr lang="vi-VN"/>
          </a:p>
        </p:txBody>
      </p:sp>
      <p:sp>
        <p:nvSpPr>
          <p:cNvPr id="35" name="AutoShape 8"/>
          <p:cNvSpPr>
            <a:spLocks noChangeArrowheads="1"/>
          </p:cNvSpPr>
          <p:nvPr/>
        </p:nvSpPr>
        <p:spPr bwMode="gray">
          <a:xfrm>
            <a:off x="0" y="4440970"/>
            <a:ext cx="1524000" cy="2155090"/>
          </a:xfrm>
          <a:prstGeom prst="upArrow">
            <a:avLst>
              <a:gd name="adj1" fmla="val 54285"/>
              <a:gd name="adj2" fmla="val 18667"/>
            </a:avLst>
          </a:prstGeom>
          <a:gradFill rotWithShape="1">
            <a:gsLst>
              <a:gs pos="0">
                <a:schemeClr val="hlink">
                  <a:gamma/>
                  <a:shade val="57255"/>
                  <a:invGamma/>
                </a:schemeClr>
              </a:gs>
              <a:gs pos="100000">
                <a:schemeClr val="hlink"/>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p>
            <a:endParaRPr lang="vi-VN"/>
          </a:p>
        </p:txBody>
      </p:sp>
      <p:sp>
        <p:nvSpPr>
          <p:cNvPr id="36" name="Text Box 12"/>
          <p:cNvSpPr txBox="1">
            <a:spLocks noChangeArrowheads="1"/>
          </p:cNvSpPr>
          <p:nvPr/>
        </p:nvSpPr>
        <p:spPr bwMode="gray">
          <a:xfrm>
            <a:off x="1752600" y="1752600"/>
            <a:ext cx="762000" cy="424017"/>
          </a:xfrm>
          <a:prstGeom prst="rect">
            <a:avLst/>
          </a:prstGeom>
          <a:noFill/>
          <a:ln w="9525">
            <a:noFill/>
            <a:miter lim="800000"/>
            <a:headEnd/>
            <a:tailEnd/>
          </a:ln>
          <a:effectLst/>
        </p:spPr>
        <p:txBody>
          <a:bodyPr>
            <a:spAutoFit/>
          </a:bodyPr>
          <a:lstStyle/>
          <a:p>
            <a:pPr algn="ctr">
              <a:lnSpc>
                <a:spcPct val="120000"/>
              </a:lnSpc>
              <a:spcBef>
                <a:spcPct val="50000"/>
              </a:spcBef>
            </a:pPr>
            <a:r>
              <a:rPr lang="en-US" sz="2400" b="1" dirty="0" smtClean="0">
                <a:solidFill>
                  <a:srgbClr val="FFFFFF"/>
                </a:solidFill>
                <a:cs typeface="Arial" charset="0"/>
              </a:rPr>
              <a:t>01     </a:t>
            </a:r>
            <a:endParaRPr lang="en-US" sz="2400" b="1" dirty="0">
              <a:solidFill>
                <a:srgbClr val="FFFFFF"/>
              </a:solidFill>
              <a:cs typeface="Arial" charset="0"/>
            </a:endParaRPr>
          </a:p>
        </p:txBody>
      </p:sp>
      <p:sp>
        <p:nvSpPr>
          <p:cNvPr id="37" name="Text Box 15"/>
          <p:cNvSpPr txBox="1">
            <a:spLocks noChangeArrowheads="1"/>
          </p:cNvSpPr>
          <p:nvPr/>
        </p:nvSpPr>
        <p:spPr bwMode="gray">
          <a:xfrm>
            <a:off x="1447800" y="4832804"/>
            <a:ext cx="7696200" cy="1938992"/>
          </a:xfrm>
          <a:prstGeom prst="rect">
            <a:avLst/>
          </a:prstGeom>
          <a:noFill/>
          <a:ln w="9525" algn="ctr">
            <a:noFill/>
            <a:miter lim="800000"/>
            <a:headEnd/>
            <a:tailEnd/>
          </a:ln>
          <a:effectLst/>
        </p:spPr>
        <p:txBody>
          <a:bodyPr wrap="square">
            <a:spAutoFit/>
          </a:bodyPr>
          <a:lstStyle/>
          <a:p>
            <a:pPr>
              <a:buFontTx/>
              <a:buChar char="•"/>
            </a:pPr>
            <a:r>
              <a:rPr lang="en-US" sz="2000" b="1" dirty="0" smtClean="0">
                <a:solidFill>
                  <a:srgbClr val="000000"/>
                </a:solidFill>
                <a:cs typeface="Arial" charset="0"/>
              </a:rPr>
              <a:t> </a:t>
            </a:r>
            <a:r>
              <a:rPr lang="vi-VN" sz="2000" dirty="0" smtClean="0">
                <a:solidFill>
                  <a:srgbClr val="006600"/>
                </a:solidFill>
              </a:rPr>
              <a:t>Tăng cường sự </a:t>
            </a:r>
            <a:r>
              <a:rPr lang="vi-VN" sz="2000" u="sng" dirty="0" smtClean="0">
                <a:solidFill>
                  <a:srgbClr val="006600"/>
                </a:solidFill>
              </a:rPr>
              <a:t>lãnh đạo và đoàn kết, thống nhất</a:t>
            </a:r>
            <a:r>
              <a:rPr lang="vi-VN" sz="2000" dirty="0" smtClean="0">
                <a:solidFill>
                  <a:srgbClr val="006600"/>
                </a:solidFill>
              </a:rPr>
              <a:t> trong Đảng, trước hết là BCHTW, Bộ C.trị, Ban BT và cấp ủy... </a:t>
            </a:r>
            <a:endParaRPr lang="en-US" sz="2000" dirty="0">
              <a:solidFill>
                <a:srgbClr val="006600"/>
              </a:solidFill>
              <a:cs typeface="Arial" charset="0"/>
            </a:endParaRPr>
          </a:p>
          <a:p>
            <a:pPr>
              <a:buFontTx/>
              <a:buChar char="•"/>
            </a:pPr>
            <a:r>
              <a:rPr lang="en-US" sz="2000" dirty="0">
                <a:solidFill>
                  <a:srgbClr val="6600CC"/>
                </a:solidFill>
                <a:cs typeface="Arial" charset="0"/>
              </a:rPr>
              <a:t> </a:t>
            </a:r>
            <a:r>
              <a:rPr lang="vi-VN" sz="2000" u="sng" dirty="0" smtClean="0">
                <a:solidFill>
                  <a:srgbClr val="002060"/>
                </a:solidFill>
              </a:rPr>
              <a:t>Giữ vững nguyên tắc, kỷ luật, kỷ cương của Đảng</a:t>
            </a:r>
            <a:r>
              <a:rPr lang="vi-VN" sz="2000" dirty="0" smtClean="0">
                <a:solidFill>
                  <a:srgbClr val="002060"/>
                </a:solidFill>
              </a:rPr>
              <a:t>; đề cao pháp luật của Nhà nước. </a:t>
            </a:r>
          </a:p>
          <a:p>
            <a:pPr>
              <a:buFontTx/>
              <a:buChar char="•"/>
            </a:pPr>
            <a:r>
              <a:rPr lang="vi-VN" sz="2000" u="sng" dirty="0" smtClean="0"/>
              <a:t> </a:t>
            </a:r>
            <a:r>
              <a:rPr lang="vi-VN" sz="2000" u="sng" dirty="0" smtClean="0">
                <a:solidFill>
                  <a:srgbClr val="0000FF"/>
                </a:solidFill>
              </a:rPr>
              <a:t>Chủ động phòng ngừa, tích cực đấu tranh</a:t>
            </a:r>
            <a:r>
              <a:rPr lang="vi-VN" sz="2000" dirty="0" smtClean="0">
                <a:solidFill>
                  <a:srgbClr val="0000FF"/>
                </a:solidFill>
              </a:rPr>
              <a:t> làm thất bại âm mưu, thủ đoạn của các thế lực thù địch,...</a:t>
            </a:r>
            <a:endParaRPr lang="en-US" sz="2000" dirty="0">
              <a:solidFill>
                <a:srgbClr val="0000FF"/>
              </a:solidFill>
              <a:cs typeface="Arial" charset="0"/>
            </a:endParaRPr>
          </a:p>
        </p:txBody>
      </p:sp>
      <p:sp>
        <p:nvSpPr>
          <p:cNvPr id="38" name="Text Box 16"/>
          <p:cNvSpPr txBox="1">
            <a:spLocks noChangeArrowheads="1"/>
          </p:cNvSpPr>
          <p:nvPr/>
        </p:nvSpPr>
        <p:spPr bwMode="gray">
          <a:xfrm>
            <a:off x="2819400" y="1676011"/>
            <a:ext cx="6096000" cy="1061829"/>
          </a:xfrm>
          <a:prstGeom prst="rect">
            <a:avLst/>
          </a:prstGeom>
          <a:noFill/>
          <a:ln w="9525" algn="ctr">
            <a:noFill/>
            <a:miter lim="800000"/>
            <a:headEnd/>
            <a:tailEnd/>
          </a:ln>
          <a:effectLst/>
        </p:spPr>
        <p:txBody>
          <a:bodyPr wrap="square">
            <a:spAutoFit/>
          </a:bodyPr>
          <a:lstStyle/>
          <a:p>
            <a:pPr>
              <a:buClr>
                <a:srgbClr val="0000FF"/>
              </a:buClr>
              <a:buSzPct val="136000"/>
              <a:buFont typeface="Arial" pitchFamily="34" charset="0"/>
              <a:buChar char="•"/>
            </a:pPr>
            <a:r>
              <a:rPr lang="en-US" sz="1400" b="1" dirty="0">
                <a:solidFill>
                  <a:srgbClr val="000000"/>
                </a:solidFill>
                <a:cs typeface="Arial" charset="0"/>
              </a:rPr>
              <a:t> </a:t>
            </a:r>
            <a:r>
              <a:rPr lang="vi-VN" sz="2100" u="sng" dirty="0" smtClean="0"/>
              <a:t>Nhìn thẳng</a:t>
            </a:r>
            <a:r>
              <a:rPr lang="vi-VN" sz="2100" dirty="0" smtClean="0"/>
              <a:t> vào sự thật, </a:t>
            </a:r>
            <a:r>
              <a:rPr lang="vi-VN" sz="2100" u="sng" dirty="0" smtClean="0"/>
              <a:t>nói rõ</a:t>
            </a:r>
            <a:r>
              <a:rPr lang="vi-VN" sz="2100" dirty="0" smtClean="0"/>
              <a:t> sự thật, </a:t>
            </a:r>
            <a:r>
              <a:rPr lang="vi-VN" sz="2100" u="sng" dirty="0" smtClean="0"/>
              <a:t>đánh giá đúng</a:t>
            </a:r>
            <a:r>
              <a:rPr lang="vi-VN" sz="2100" dirty="0" smtClean="0"/>
              <a:t> sự thật. </a:t>
            </a:r>
          </a:p>
          <a:p>
            <a:pPr>
              <a:buClr>
                <a:srgbClr val="0000FF"/>
              </a:buClr>
              <a:buSzPct val="120000"/>
              <a:buFont typeface="Arial" pitchFamily="34" charset="0"/>
              <a:buChar char="•"/>
            </a:pPr>
            <a:r>
              <a:rPr lang="vi-VN" sz="2100" dirty="0" smtClean="0">
                <a:solidFill>
                  <a:srgbClr val="006600"/>
                </a:solidFill>
              </a:rPr>
              <a:t> Kết hợp giữa "xây" và "chống“;</a:t>
            </a:r>
            <a:endParaRPr lang="vi-VN" sz="2100" dirty="0">
              <a:solidFill>
                <a:srgbClr val="006600"/>
              </a:solidFill>
            </a:endParaRPr>
          </a:p>
        </p:txBody>
      </p:sp>
      <p:sp>
        <p:nvSpPr>
          <p:cNvPr id="39" name="Text Box 17"/>
          <p:cNvSpPr txBox="1">
            <a:spLocks noChangeArrowheads="1"/>
          </p:cNvSpPr>
          <p:nvPr/>
        </p:nvSpPr>
        <p:spPr bwMode="gray">
          <a:xfrm>
            <a:off x="2057400" y="2743020"/>
            <a:ext cx="6934200" cy="2041585"/>
          </a:xfrm>
          <a:prstGeom prst="rect">
            <a:avLst/>
          </a:prstGeom>
          <a:noFill/>
          <a:ln w="9525" algn="ctr">
            <a:noFill/>
            <a:miter lim="800000"/>
            <a:headEnd/>
            <a:tailEnd/>
          </a:ln>
          <a:effectLst/>
        </p:spPr>
        <p:txBody>
          <a:bodyPr wrap="square">
            <a:spAutoFit/>
          </a:bodyPr>
          <a:lstStyle/>
          <a:p>
            <a:pPr>
              <a:spcBef>
                <a:spcPts val="200"/>
              </a:spcBef>
              <a:spcAft>
                <a:spcPts val="200"/>
              </a:spcAft>
              <a:buFontTx/>
              <a:buChar char="•"/>
            </a:pPr>
            <a:r>
              <a:rPr lang="en-US" sz="2000" b="1" dirty="0" smtClean="0">
                <a:solidFill>
                  <a:srgbClr val="000000"/>
                </a:solidFill>
                <a:cs typeface="Arial" charset="0"/>
              </a:rPr>
              <a:t> </a:t>
            </a:r>
            <a:r>
              <a:rPr lang="vi-VN" sz="2000" u="sng" dirty="0" smtClean="0">
                <a:solidFill>
                  <a:srgbClr val="C00000"/>
                </a:solidFill>
              </a:rPr>
              <a:t>Kiên quyết, kiên trì</a:t>
            </a:r>
            <a:r>
              <a:rPr lang="vi-VN" sz="2000" dirty="0" smtClean="0">
                <a:solidFill>
                  <a:srgbClr val="C00000"/>
                </a:solidFill>
              </a:rPr>
              <a:t> thực hiện với quyết tâm chính trị cao, nỗ lực lớn; </a:t>
            </a:r>
          </a:p>
          <a:p>
            <a:pPr>
              <a:spcBef>
                <a:spcPts val="200"/>
              </a:spcBef>
              <a:spcAft>
                <a:spcPts val="200"/>
              </a:spcAft>
              <a:buFontTx/>
              <a:buChar char="•"/>
            </a:pPr>
            <a:r>
              <a:rPr lang="vi-VN" sz="2000" dirty="0" smtClean="0">
                <a:solidFill>
                  <a:srgbClr val="0000FF"/>
                </a:solidFill>
              </a:rPr>
              <a:t> Phát huy sự chủ động, sáng tạo và sức mạnh tổng hợp của cả hệ thống C.trị và ND, trong đó </a:t>
            </a:r>
            <a:r>
              <a:rPr lang="vi-VN" sz="2000" u="sng" dirty="0" smtClean="0">
                <a:solidFill>
                  <a:srgbClr val="0000FF"/>
                </a:solidFill>
              </a:rPr>
              <a:t>cán bộ lãnh đạo, quản lý là nòng cốt</a:t>
            </a:r>
            <a:r>
              <a:rPr lang="vi-VN" sz="2000" dirty="0" smtClean="0">
                <a:solidFill>
                  <a:srgbClr val="0000FF"/>
                </a:solidFill>
              </a:rPr>
              <a:t>.</a:t>
            </a:r>
            <a:endParaRPr lang="en-US" sz="2000" dirty="0">
              <a:solidFill>
                <a:srgbClr val="0000FF"/>
              </a:solidFill>
              <a:cs typeface="Arial" charset="0"/>
            </a:endParaRPr>
          </a:p>
          <a:p>
            <a:pPr>
              <a:spcBef>
                <a:spcPts val="200"/>
              </a:spcBef>
              <a:spcAft>
                <a:spcPts val="200"/>
              </a:spcAft>
              <a:buFontTx/>
              <a:buChar char="•"/>
            </a:pPr>
            <a:r>
              <a:rPr lang="vi-VN" sz="2000" dirty="0" smtClean="0"/>
              <a:t> </a:t>
            </a:r>
            <a:r>
              <a:rPr lang="vi-VN" sz="2000" dirty="0" smtClean="0">
                <a:solidFill>
                  <a:srgbClr val="7030A0"/>
                </a:solidFill>
              </a:rPr>
              <a:t>T</a:t>
            </a:r>
            <a:r>
              <a:rPr lang="vi-VN" sz="2000" u="sng" dirty="0" smtClean="0">
                <a:solidFill>
                  <a:srgbClr val="7030A0"/>
                </a:solidFill>
              </a:rPr>
              <a:t>hực hiện quyết liệt, đồng bộ các giải pháp</a:t>
            </a:r>
            <a:r>
              <a:rPr lang="vi-VN" sz="2000" dirty="0" smtClean="0">
                <a:solidFill>
                  <a:srgbClr val="7030A0"/>
                </a:solidFill>
              </a:rPr>
              <a:t> để đấu tranh ngăn chặn, đẩy lùi sự suy thoái, “TDB,TCH”.</a:t>
            </a:r>
            <a:endParaRPr lang="en-US" sz="2000" dirty="0">
              <a:solidFill>
                <a:srgbClr val="7030A0"/>
              </a:solidFill>
              <a:cs typeface="Arial" charset="0"/>
            </a:endParaRPr>
          </a:p>
        </p:txBody>
      </p:sp>
      <p:sp>
        <p:nvSpPr>
          <p:cNvPr id="40" name="TextBox 39"/>
          <p:cNvSpPr txBox="1"/>
          <p:nvPr/>
        </p:nvSpPr>
        <p:spPr>
          <a:xfrm>
            <a:off x="1219200" y="3276600"/>
            <a:ext cx="527709" cy="395661"/>
          </a:xfrm>
          <a:prstGeom prst="rect">
            <a:avLst/>
          </a:prstGeom>
          <a:noFill/>
        </p:spPr>
        <p:txBody>
          <a:bodyPr wrap="none" rtlCol="0">
            <a:spAutoFit/>
          </a:bodyPr>
          <a:lstStyle/>
          <a:p>
            <a:r>
              <a:rPr lang="en-US" sz="2400" b="1" dirty="0" smtClean="0">
                <a:solidFill>
                  <a:srgbClr val="FFFF00"/>
                </a:solidFill>
              </a:rPr>
              <a:t>02</a:t>
            </a:r>
            <a:endParaRPr lang="vi-VN" sz="2400" b="1" dirty="0">
              <a:solidFill>
                <a:srgbClr val="FFFF00"/>
              </a:solidFill>
            </a:endParaRPr>
          </a:p>
        </p:txBody>
      </p:sp>
      <p:sp>
        <p:nvSpPr>
          <p:cNvPr id="41" name="TextBox 40"/>
          <p:cNvSpPr txBox="1"/>
          <p:nvPr/>
        </p:nvSpPr>
        <p:spPr>
          <a:xfrm>
            <a:off x="767691" y="5351424"/>
            <a:ext cx="527709" cy="395661"/>
          </a:xfrm>
          <a:prstGeom prst="rect">
            <a:avLst/>
          </a:prstGeom>
          <a:noFill/>
        </p:spPr>
        <p:txBody>
          <a:bodyPr wrap="none" rtlCol="0">
            <a:spAutoFit/>
          </a:bodyPr>
          <a:lstStyle/>
          <a:p>
            <a:r>
              <a:rPr lang="en-US" sz="2400" b="1" dirty="0" smtClean="0">
                <a:solidFill>
                  <a:srgbClr val="0000FF"/>
                </a:solidFill>
              </a:rPr>
              <a:t>03</a:t>
            </a:r>
            <a:endParaRPr lang="vi-VN" sz="2400" b="1" dirty="0">
              <a:solidFill>
                <a:srgbClr val="0000FF"/>
              </a:solidFill>
            </a:endParaRPr>
          </a:p>
        </p:txBody>
      </p:sp>
      <p:sp>
        <p:nvSpPr>
          <p:cNvPr id="43" name="TextBox 42"/>
          <p:cNvSpPr txBox="1"/>
          <p:nvPr/>
        </p:nvSpPr>
        <p:spPr>
          <a:xfrm>
            <a:off x="533400" y="5181600"/>
            <a:ext cx="492443" cy="461665"/>
          </a:xfrm>
          <a:prstGeom prst="rect">
            <a:avLst/>
          </a:prstGeom>
          <a:noFill/>
        </p:spPr>
        <p:txBody>
          <a:bodyPr wrap="none" rtlCol="0">
            <a:spAutoFit/>
          </a:bodyPr>
          <a:lstStyle/>
          <a:p>
            <a:r>
              <a:rPr lang="en-US" sz="2400" b="1" dirty="0" smtClean="0">
                <a:solidFill>
                  <a:schemeClr val="bg1"/>
                </a:solidFill>
              </a:rPr>
              <a:t>03</a:t>
            </a:r>
            <a:endParaRPr lang="vi-VN" sz="2400" b="1" dirty="0">
              <a:solidFill>
                <a:schemeClr val="bg1"/>
              </a:solidFill>
            </a:endParaRPr>
          </a:p>
        </p:txBody>
      </p:sp>
      <p:sp>
        <p:nvSpPr>
          <p:cNvPr id="44" name="Rounded Rectangle 43"/>
          <p:cNvSpPr/>
          <p:nvPr/>
        </p:nvSpPr>
        <p:spPr>
          <a:xfrm>
            <a:off x="4267200" y="1066800"/>
            <a:ext cx="2362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 </a:t>
            </a:r>
            <a:r>
              <a:rPr lang="en-US" sz="2400" b="1" dirty="0" err="1" smtClean="0">
                <a:solidFill>
                  <a:srgbClr val="FF0000"/>
                </a:solidFill>
              </a:rPr>
              <a:t>Quan</a:t>
            </a:r>
            <a:r>
              <a:rPr lang="en-US" sz="2400" b="1" dirty="0" smtClean="0">
                <a:solidFill>
                  <a:srgbClr val="FF0000"/>
                </a:solidFill>
              </a:rPr>
              <a:t> </a:t>
            </a:r>
            <a:r>
              <a:rPr lang="en-US" sz="2400" b="1" dirty="0" err="1" smtClean="0">
                <a:solidFill>
                  <a:srgbClr val="FF0000"/>
                </a:solidFill>
              </a:rPr>
              <a:t>điểm</a:t>
            </a:r>
            <a:endParaRPr lang="en-US" sz="2400" b="1" dirty="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gray">
          <a:xfrm>
            <a:off x="960438" y="1295400"/>
            <a:ext cx="7954962" cy="1600200"/>
          </a:xfrm>
          <a:prstGeom prst="roundRect">
            <a:avLst>
              <a:gd name="adj" fmla="val 11505"/>
            </a:avLst>
          </a:prstGeom>
          <a:gradFill rotWithShape="1">
            <a:gsLst>
              <a:gs pos="0">
                <a:schemeClr val="accent1"/>
              </a:gs>
              <a:gs pos="100000">
                <a:schemeClr val="accent1">
                  <a:gamma/>
                  <a:tint val="0"/>
                  <a:invGamma/>
                  <a:alpha val="0"/>
                </a:schemeClr>
              </a:gs>
            </a:gsLst>
            <a:lin ang="0" scaled="1"/>
          </a:gradFill>
          <a:ln w="6350" algn="ctr">
            <a:noFill/>
            <a:prstDash val="sysDot"/>
            <a:round/>
            <a:headEnd/>
            <a:tailEnd/>
          </a:ln>
          <a:effectLst/>
        </p:spPr>
        <p:txBody>
          <a:bodyPr wrap="none" anchor="ctr"/>
          <a:lstStyle/>
          <a:p>
            <a:endParaRPr lang="vi-VN"/>
          </a:p>
        </p:txBody>
      </p:sp>
      <p:sp>
        <p:nvSpPr>
          <p:cNvPr id="68611" name="Text Box 3"/>
          <p:cNvSpPr txBox="1">
            <a:spLocks noChangeArrowheads="1"/>
          </p:cNvSpPr>
          <p:nvPr/>
        </p:nvSpPr>
        <p:spPr bwMode="black">
          <a:xfrm>
            <a:off x="2057400" y="1295400"/>
            <a:ext cx="7086600" cy="1579920"/>
          </a:xfrm>
          <a:prstGeom prst="rect">
            <a:avLst/>
          </a:prstGeom>
          <a:noFill/>
          <a:ln w="9525" algn="ctr">
            <a:noFill/>
            <a:miter lim="800000"/>
            <a:headEnd/>
            <a:tailEnd/>
          </a:ln>
          <a:effectLst/>
        </p:spPr>
        <p:txBody>
          <a:bodyPr wrap="square">
            <a:spAutoFit/>
          </a:bodyPr>
          <a:lstStyle/>
          <a:p>
            <a:pPr>
              <a:spcBef>
                <a:spcPts val="200"/>
              </a:spcBef>
              <a:spcAft>
                <a:spcPts val="200"/>
              </a:spcAft>
              <a:buFontTx/>
              <a:buChar char="•"/>
            </a:pPr>
            <a:r>
              <a:rPr lang="en-US" b="1" dirty="0"/>
              <a:t> </a:t>
            </a:r>
            <a:r>
              <a:rPr lang="vi-VN" dirty="0" smtClean="0"/>
              <a:t>Tập trung nâng cao nhận thức trong toàn Đảng về ý nghĩa, tầm quan trọng của việc học tập CN Mác - Lênin, TT Hồ Chí Minh. </a:t>
            </a:r>
          </a:p>
          <a:p>
            <a:pPr>
              <a:spcBef>
                <a:spcPts val="200"/>
              </a:spcBef>
              <a:spcAft>
                <a:spcPts val="200"/>
              </a:spcAft>
              <a:buFontTx/>
              <a:buChar char="•"/>
            </a:pPr>
            <a:r>
              <a:rPr lang="vi-VN" dirty="0" smtClean="0"/>
              <a:t> </a:t>
            </a:r>
            <a:r>
              <a:rPr lang="vi-VN" dirty="0" smtClean="0">
                <a:solidFill>
                  <a:srgbClr val="0000FF"/>
                </a:solidFill>
              </a:rPr>
              <a:t>Có </a:t>
            </a:r>
            <a:r>
              <a:rPr lang="vi-VN" u="sng" dirty="0" smtClean="0">
                <a:solidFill>
                  <a:srgbClr val="0000FF"/>
                </a:solidFill>
              </a:rPr>
              <a:t>kế hoạch</a:t>
            </a:r>
            <a:r>
              <a:rPr lang="vi-VN" dirty="0" smtClean="0">
                <a:solidFill>
                  <a:srgbClr val="0000FF"/>
                </a:solidFill>
              </a:rPr>
              <a:t> nâng cao trình độ lý luận bắt buộc hằng năm cho  cán bộ, đảng viên </a:t>
            </a:r>
            <a:r>
              <a:rPr lang="vi-VN" u="sng" dirty="0" smtClean="0">
                <a:solidFill>
                  <a:srgbClr val="0000FF"/>
                </a:solidFill>
              </a:rPr>
              <a:t>gắn với thông tin, cập nhật kiến thức mới</a:t>
            </a:r>
            <a:r>
              <a:rPr lang="vi-VN" dirty="0" smtClean="0">
                <a:solidFill>
                  <a:srgbClr val="0000FF"/>
                </a:solidFill>
              </a:rPr>
              <a:t>.  </a:t>
            </a:r>
            <a:r>
              <a:rPr lang="vi-VN" dirty="0" smtClean="0">
                <a:solidFill>
                  <a:srgbClr val="FF0000"/>
                </a:solidFill>
              </a:rPr>
              <a:t>(mới)</a:t>
            </a:r>
          </a:p>
          <a:p>
            <a:pPr>
              <a:spcBef>
                <a:spcPts val="200"/>
              </a:spcBef>
              <a:spcAft>
                <a:spcPts val="200"/>
              </a:spcAft>
              <a:buFontTx/>
              <a:buChar char="•"/>
            </a:pPr>
            <a:r>
              <a:rPr lang="vi-VN" b="1" dirty="0" smtClean="0">
                <a:solidFill>
                  <a:srgbClr val="002060"/>
                </a:solidFill>
              </a:rPr>
              <a:t> Thực hiện nghiêm túc, có hiệu quả Chỉ thị số 05-CT/TW,  </a:t>
            </a:r>
            <a:endParaRPr lang="en-US" b="1" dirty="0">
              <a:solidFill>
                <a:srgbClr val="002060"/>
              </a:solidFill>
            </a:endParaRPr>
          </a:p>
        </p:txBody>
      </p:sp>
      <p:sp>
        <p:nvSpPr>
          <p:cNvPr id="68612" name="AutoShape 4"/>
          <p:cNvSpPr>
            <a:spLocks noChangeArrowheads="1"/>
          </p:cNvSpPr>
          <p:nvPr/>
        </p:nvSpPr>
        <p:spPr bwMode="gray">
          <a:xfrm>
            <a:off x="1600200" y="1962150"/>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vi-VN"/>
          </a:p>
        </p:txBody>
      </p:sp>
      <p:pic>
        <p:nvPicPr>
          <p:cNvPr id="68613" name="Picture 5" descr="DO_circle001"/>
          <p:cNvPicPr>
            <a:picLocks noChangeAspect="1" noChangeArrowheads="1"/>
          </p:cNvPicPr>
          <p:nvPr/>
        </p:nvPicPr>
        <p:blipFill>
          <a:blip r:embed="rId2" cstate="print"/>
          <a:srcRect/>
          <a:stretch>
            <a:fillRect/>
          </a:stretch>
        </p:blipFill>
        <p:spPr bwMode="auto">
          <a:xfrm>
            <a:off x="76200" y="1311275"/>
            <a:ext cx="1714500" cy="1714500"/>
          </a:xfrm>
          <a:prstGeom prst="rect">
            <a:avLst/>
          </a:prstGeom>
          <a:noFill/>
        </p:spPr>
      </p:pic>
      <p:sp>
        <p:nvSpPr>
          <p:cNvPr id="68614" name="Rectangle 6"/>
          <p:cNvSpPr>
            <a:spLocks noGrp="1" noChangeArrowheads="1"/>
          </p:cNvSpPr>
          <p:nvPr>
            <p:ph type="title"/>
          </p:nvPr>
        </p:nvSpPr>
        <p:spPr>
          <a:xfrm>
            <a:off x="76200" y="-76200"/>
            <a:ext cx="8229600" cy="762000"/>
          </a:xfrm>
        </p:spPr>
        <p:txBody>
          <a:bodyPr/>
          <a:lstStyle/>
          <a:p>
            <a:r>
              <a:rPr lang="en-US" sz="2800" dirty="0" smtClean="0"/>
              <a:t>I</a:t>
            </a:r>
            <a:r>
              <a:rPr lang="vi-VN" sz="2800" dirty="0" smtClean="0"/>
              <a:t>V</a:t>
            </a:r>
            <a:r>
              <a:rPr lang="en-US" sz="2800" dirty="0" smtClean="0"/>
              <a:t>.</a:t>
            </a:r>
            <a:r>
              <a:rPr lang="vi-VN" sz="2800" dirty="0" smtClean="0"/>
              <a:t> CÁC NHÓM NHIỆM VỤ, GIẢI PHÁP</a:t>
            </a:r>
            <a:endParaRPr lang="vi-VN" sz="2800" dirty="0"/>
          </a:p>
        </p:txBody>
      </p:sp>
      <p:sp>
        <p:nvSpPr>
          <p:cNvPr id="68615" name="Text Box 7"/>
          <p:cNvSpPr txBox="1">
            <a:spLocks noChangeArrowheads="1"/>
          </p:cNvSpPr>
          <p:nvPr/>
        </p:nvSpPr>
        <p:spPr bwMode="black">
          <a:xfrm>
            <a:off x="82550" y="1752600"/>
            <a:ext cx="1670050" cy="523220"/>
          </a:xfrm>
          <a:prstGeom prst="rect">
            <a:avLst/>
          </a:prstGeom>
          <a:noFill/>
          <a:ln w="9525" algn="ctr">
            <a:noFill/>
            <a:miter lim="800000"/>
            <a:headEnd/>
            <a:tailEnd/>
          </a:ln>
          <a:effectLst/>
        </p:spPr>
        <p:txBody>
          <a:bodyPr>
            <a:spAutoFit/>
          </a:bodyPr>
          <a:lstStyle/>
          <a:p>
            <a:pPr algn="ctr">
              <a:spcBef>
                <a:spcPct val="50000"/>
              </a:spcBef>
            </a:pPr>
            <a:r>
              <a:rPr lang="en-US" sz="2800" b="1" dirty="0" smtClean="0"/>
              <a:t>1 </a:t>
            </a:r>
            <a:endParaRPr lang="en-US" sz="2800" b="1" dirty="0"/>
          </a:p>
        </p:txBody>
      </p:sp>
      <p:sp>
        <p:nvSpPr>
          <p:cNvPr id="68616" name="AutoShape 8"/>
          <p:cNvSpPr>
            <a:spLocks noChangeArrowheads="1"/>
          </p:cNvSpPr>
          <p:nvPr/>
        </p:nvSpPr>
        <p:spPr bwMode="gray">
          <a:xfrm>
            <a:off x="960438" y="2971800"/>
            <a:ext cx="7954962" cy="1752600"/>
          </a:xfrm>
          <a:prstGeom prst="roundRect">
            <a:avLst>
              <a:gd name="adj" fmla="val 11505"/>
            </a:avLst>
          </a:prstGeom>
          <a:gradFill rotWithShape="1">
            <a:gsLst>
              <a:gs pos="0">
                <a:schemeClr val="hlink"/>
              </a:gs>
              <a:gs pos="100000">
                <a:schemeClr val="hlink">
                  <a:gamma/>
                  <a:tint val="0"/>
                  <a:invGamma/>
                  <a:alpha val="0"/>
                </a:schemeClr>
              </a:gs>
            </a:gsLst>
            <a:lin ang="0" scaled="1"/>
          </a:gradFill>
          <a:ln w="6350" algn="ctr">
            <a:noFill/>
            <a:prstDash val="sysDot"/>
            <a:round/>
            <a:headEnd/>
            <a:tailEnd/>
          </a:ln>
          <a:effectLst/>
        </p:spPr>
        <p:txBody>
          <a:bodyPr wrap="none" anchor="ctr"/>
          <a:lstStyle/>
          <a:p>
            <a:endParaRPr lang="vi-VN"/>
          </a:p>
        </p:txBody>
      </p:sp>
      <p:sp>
        <p:nvSpPr>
          <p:cNvPr id="68617" name="Text Box 9"/>
          <p:cNvSpPr txBox="1">
            <a:spLocks noChangeArrowheads="1"/>
          </p:cNvSpPr>
          <p:nvPr/>
        </p:nvSpPr>
        <p:spPr bwMode="black">
          <a:xfrm>
            <a:off x="2057400" y="2895600"/>
            <a:ext cx="7086600" cy="1856919"/>
          </a:xfrm>
          <a:prstGeom prst="rect">
            <a:avLst/>
          </a:prstGeom>
          <a:noFill/>
          <a:ln w="9525" algn="ctr">
            <a:noFill/>
            <a:miter lim="800000"/>
            <a:headEnd/>
            <a:tailEnd/>
          </a:ln>
          <a:effectLst/>
        </p:spPr>
        <p:txBody>
          <a:bodyPr wrap="square">
            <a:spAutoFit/>
          </a:bodyPr>
          <a:lstStyle/>
          <a:p>
            <a:pPr>
              <a:spcBef>
                <a:spcPts val="200"/>
              </a:spcBef>
              <a:spcAft>
                <a:spcPts val="200"/>
              </a:spcAft>
              <a:buFontTx/>
              <a:buChar char="•"/>
            </a:pPr>
            <a:r>
              <a:rPr lang="vi-VN" dirty="0" smtClean="0">
                <a:solidFill>
                  <a:srgbClr val="C00000"/>
                </a:solidFill>
              </a:rPr>
              <a:t> Đấu tranh bảo vệ nền tảng tư tưởng của Đảng; </a:t>
            </a:r>
            <a:r>
              <a:rPr lang="vi-VN" u="sng" dirty="0" smtClean="0">
                <a:solidFill>
                  <a:srgbClr val="C00000"/>
                </a:solidFill>
              </a:rPr>
              <a:t>đẩy mạnh tổng kết thực tiễn, nghiên cứu lý luận</a:t>
            </a:r>
            <a:r>
              <a:rPr lang="vi-VN" dirty="0" smtClean="0">
                <a:solidFill>
                  <a:srgbClr val="C00000"/>
                </a:solidFill>
              </a:rPr>
              <a:t>, nhất là những mô hình mới, kinh nghiệm hay</a:t>
            </a:r>
            <a:r>
              <a:rPr lang="en-US" dirty="0" smtClean="0">
                <a:solidFill>
                  <a:srgbClr val="C00000"/>
                </a:solidFill>
              </a:rPr>
              <a:t>…</a:t>
            </a:r>
          </a:p>
          <a:p>
            <a:pPr>
              <a:spcBef>
                <a:spcPts val="200"/>
              </a:spcBef>
              <a:spcAft>
                <a:spcPts val="200"/>
              </a:spcAft>
              <a:buFontTx/>
              <a:buChar char="•"/>
            </a:pPr>
            <a:r>
              <a:rPr lang="vi-VN" dirty="0" smtClean="0"/>
              <a:t> </a:t>
            </a:r>
            <a:r>
              <a:rPr lang="vi-VN" u="sng" dirty="0" smtClean="0"/>
              <a:t>Đổi mới nội dung, phương pháp dạy và học lý luận chính trị</a:t>
            </a:r>
            <a:r>
              <a:rPr lang="vi-VN" dirty="0" smtClean="0"/>
              <a:t> gắn với ứng dụng thực tế,... </a:t>
            </a:r>
          </a:p>
          <a:p>
            <a:pPr>
              <a:spcBef>
                <a:spcPts val="200"/>
              </a:spcBef>
              <a:spcAft>
                <a:spcPts val="200"/>
              </a:spcAft>
              <a:buFontTx/>
              <a:buChar char="•"/>
            </a:pPr>
            <a:r>
              <a:rPr lang="vi-VN" dirty="0" smtClean="0"/>
              <a:t> </a:t>
            </a:r>
            <a:r>
              <a:rPr lang="vi-VN" u="sng" dirty="0" smtClean="0">
                <a:solidFill>
                  <a:srgbClr val="0000FF"/>
                </a:solidFill>
              </a:rPr>
              <a:t>Chủ động nắm bắt diễn biến tư tưởng</a:t>
            </a:r>
            <a:r>
              <a:rPr lang="vi-VN" dirty="0" smtClean="0">
                <a:solidFill>
                  <a:srgbClr val="0000FF"/>
                </a:solidFill>
              </a:rPr>
              <a:t> của cán bộ, đảng viên...</a:t>
            </a:r>
            <a:endParaRPr lang="en-US" b="1" dirty="0">
              <a:solidFill>
                <a:srgbClr val="0000FF"/>
              </a:solidFill>
            </a:endParaRPr>
          </a:p>
        </p:txBody>
      </p:sp>
      <p:sp>
        <p:nvSpPr>
          <p:cNvPr id="68618" name="AutoShape 10"/>
          <p:cNvSpPr>
            <a:spLocks noChangeArrowheads="1"/>
          </p:cNvSpPr>
          <p:nvPr/>
        </p:nvSpPr>
        <p:spPr bwMode="gray">
          <a:xfrm>
            <a:off x="1600200" y="3762375"/>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vi-VN"/>
          </a:p>
        </p:txBody>
      </p:sp>
      <p:pic>
        <p:nvPicPr>
          <p:cNvPr id="68619" name="Picture 11" descr="DP_circle001"/>
          <p:cNvPicPr>
            <a:picLocks noChangeAspect="1" noChangeArrowheads="1"/>
          </p:cNvPicPr>
          <p:nvPr/>
        </p:nvPicPr>
        <p:blipFill>
          <a:blip r:embed="rId3" cstate="print"/>
          <a:srcRect/>
          <a:stretch>
            <a:fillRect/>
          </a:stretch>
        </p:blipFill>
        <p:spPr bwMode="auto">
          <a:xfrm>
            <a:off x="95250" y="3063875"/>
            <a:ext cx="1727200" cy="1727200"/>
          </a:xfrm>
          <a:prstGeom prst="rect">
            <a:avLst/>
          </a:prstGeom>
          <a:noFill/>
        </p:spPr>
      </p:pic>
      <p:sp>
        <p:nvSpPr>
          <p:cNvPr id="68620" name="Text Box 12"/>
          <p:cNvSpPr txBox="1">
            <a:spLocks noChangeArrowheads="1"/>
          </p:cNvSpPr>
          <p:nvPr/>
        </p:nvSpPr>
        <p:spPr bwMode="black">
          <a:xfrm>
            <a:off x="101600" y="3657600"/>
            <a:ext cx="1670050" cy="523220"/>
          </a:xfrm>
          <a:prstGeom prst="rect">
            <a:avLst/>
          </a:prstGeom>
          <a:noFill/>
          <a:ln w="9525" algn="ctr">
            <a:noFill/>
            <a:miter lim="800000"/>
            <a:headEnd/>
            <a:tailEnd/>
          </a:ln>
          <a:effectLst/>
        </p:spPr>
        <p:txBody>
          <a:bodyPr>
            <a:spAutoFit/>
          </a:bodyPr>
          <a:lstStyle/>
          <a:p>
            <a:pPr algn="ctr">
              <a:spcBef>
                <a:spcPct val="50000"/>
              </a:spcBef>
            </a:pPr>
            <a:r>
              <a:rPr lang="en-US" sz="2800" b="1" dirty="0" smtClean="0"/>
              <a:t>2</a:t>
            </a:r>
            <a:endParaRPr lang="en-US" sz="2800" b="1" dirty="0"/>
          </a:p>
        </p:txBody>
      </p:sp>
      <p:sp>
        <p:nvSpPr>
          <p:cNvPr id="68622" name="Rectangle 14"/>
          <p:cNvSpPr>
            <a:spLocks noChangeArrowheads="1"/>
          </p:cNvSpPr>
          <p:nvPr/>
        </p:nvSpPr>
        <p:spPr bwMode="black">
          <a:xfrm>
            <a:off x="0" y="457200"/>
            <a:ext cx="7848600" cy="830997"/>
          </a:xfrm>
          <a:prstGeom prst="rect">
            <a:avLst/>
          </a:prstGeom>
          <a:noFill/>
          <a:ln w="9525" algn="ctr">
            <a:noFill/>
            <a:miter lim="800000"/>
            <a:headEnd/>
            <a:tailEnd/>
          </a:ln>
          <a:effectLst/>
        </p:spPr>
        <p:txBody>
          <a:bodyPr wrap="square">
            <a:spAutoFit/>
          </a:bodyPr>
          <a:lstStyle/>
          <a:p>
            <a:pPr algn="ctr"/>
            <a:r>
              <a:rPr lang="vi-VN" sz="2400" b="1" dirty="0" smtClean="0">
                <a:solidFill>
                  <a:srgbClr val="C00000"/>
                </a:solidFill>
              </a:rPr>
              <a:t>Nhóm giải pháp 1: </a:t>
            </a:r>
            <a:r>
              <a:rPr lang="vi-VN" sz="2400" b="1" dirty="0" smtClean="0"/>
              <a:t>Về công tác chính trị tư tưởng,</a:t>
            </a:r>
          </a:p>
          <a:p>
            <a:pPr algn="ctr"/>
            <a:r>
              <a:rPr lang="vi-VN" sz="2400" b="1" dirty="0" smtClean="0"/>
              <a:t>                       tự phê bình và phê bình</a:t>
            </a:r>
            <a:endParaRPr lang="vi-VN" sz="2400" dirty="0"/>
          </a:p>
        </p:txBody>
      </p:sp>
      <p:sp>
        <p:nvSpPr>
          <p:cNvPr id="14" name="AutoShape 2"/>
          <p:cNvSpPr>
            <a:spLocks noChangeArrowheads="1"/>
          </p:cNvSpPr>
          <p:nvPr/>
        </p:nvSpPr>
        <p:spPr bwMode="gray">
          <a:xfrm>
            <a:off x="960438" y="4800600"/>
            <a:ext cx="8183562" cy="2057400"/>
          </a:xfrm>
          <a:prstGeom prst="roundRect">
            <a:avLst>
              <a:gd name="adj" fmla="val 11505"/>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vi-VN"/>
          </a:p>
        </p:txBody>
      </p:sp>
      <p:sp>
        <p:nvSpPr>
          <p:cNvPr id="15" name="Text Box 3"/>
          <p:cNvSpPr txBox="1">
            <a:spLocks noChangeArrowheads="1"/>
          </p:cNvSpPr>
          <p:nvPr/>
        </p:nvSpPr>
        <p:spPr bwMode="black">
          <a:xfrm>
            <a:off x="2133600" y="4800600"/>
            <a:ext cx="6858000" cy="2133918"/>
          </a:xfrm>
          <a:prstGeom prst="rect">
            <a:avLst/>
          </a:prstGeom>
          <a:noFill/>
          <a:ln w="9525" algn="ctr">
            <a:noFill/>
            <a:miter lim="800000"/>
            <a:headEnd/>
            <a:tailEnd/>
          </a:ln>
          <a:effectLst/>
        </p:spPr>
        <p:txBody>
          <a:bodyPr wrap="square">
            <a:spAutoFit/>
          </a:bodyPr>
          <a:lstStyle/>
          <a:p>
            <a:pPr>
              <a:spcBef>
                <a:spcPts val="200"/>
              </a:spcBef>
              <a:spcAft>
                <a:spcPts val="200"/>
              </a:spcAft>
              <a:buFont typeface="Arial" pitchFamily="34" charset="0"/>
              <a:buChar char="•"/>
            </a:pPr>
            <a:r>
              <a:rPr lang="en-US" b="1" dirty="0"/>
              <a:t> </a:t>
            </a:r>
            <a:r>
              <a:rPr lang="vi-VN" u="sng" dirty="0" smtClean="0">
                <a:solidFill>
                  <a:srgbClr val="990099"/>
                </a:solidFill>
              </a:rPr>
              <a:t>Xây dựng và thực hiện có hiệu quả nội dung XD Đảng về đạo đức</a:t>
            </a:r>
            <a:r>
              <a:rPr lang="vi-VN" dirty="0" smtClean="0">
                <a:solidFill>
                  <a:srgbClr val="990099"/>
                </a:solidFill>
              </a:rPr>
              <a:t>, trong đó chú trọng xây dựng hệ thống chuẩn mực các mối quan hệ của cán bộ, đảng viên với tổ chức đảng và với ND. </a:t>
            </a:r>
            <a:r>
              <a:rPr lang="vi-VN" sz="1600" dirty="0" smtClean="0">
                <a:solidFill>
                  <a:srgbClr val="FF0000"/>
                </a:solidFill>
              </a:rPr>
              <a:t>(mới)</a:t>
            </a:r>
          </a:p>
          <a:p>
            <a:pPr>
              <a:spcBef>
                <a:spcPts val="200"/>
              </a:spcBef>
              <a:spcAft>
                <a:spcPts val="200"/>
              </a:spcAft>
              <a:buFont typeface="Arial" pitchFamily="34" charset="0"/>
              <a:buChar char="•"/>
            </a:pPr>
            <a:r>
              <a:rPr lang="vi-VN" dirty="0" smtClean="0"/>
              <a:t> </a:t>
            </a:r>
            <a:r>
              <a:rPr lang="vi-VN" dirty="0" smtClean="0">
                <a:solidFill>
                  <a:srgbClr val="002060"/>
                </a:solidFill>
              </a:rPr>
              <a:t>Hằng năm, từng </a:t>
            </a:r>
            <a:r>
              <a:rPr lang="vi-VN" u="sng" dirty="0" smtClean="0">
                <a:solidFill>
                  <a:srgbClr val="002060"/>
                </a:solidFill>
              </a:rPr>
              <a:t>cán bộ, đảng viên có cam kết rèn luyện</a:t>
            </a:r>
            <a:r>
              <a:rPr lang="vi-VN" dirty="0" smtClean="0">
                <a:solidFill>
                  <a:srgbClr val="002060"/>
                </a:solidFill>
              </a:rPr>
              <a:t>, giữ gìn phẩm chất đạo đức, lối sống, không suy thoái, “TDB,TCH"; </a:t>
            </a:r>
            <a:r>
              <a:rPr lang="vi-VN" sz="1600" dirty="0" smtClean="0">
                <a:solidFill>
                  <a:srgbClr val="FF0000"/>
                </a:solidFill>
              </a:rPr>
              <a:t> (mới)</a:t>
            </a:r>
          </a:p>
          <a:p>
            <a:pPr>
              <a:spcBef>
                <a:spcPts val="200"/>
              </a:spcBef>
              <a:spcAft>
                <a:spcPts val="200"/>
              </a:spcAft>
              <a:buFont typeface="Arial" pitchFamily="34" charset="0"/>
              <a:buChar char="•"/>
            </a:pPr>
            <a:r>
              <a:rPr lang="vi-VN" dirty="0" smtClean="0"/>
              <a:t> </a:t>
            </a:r>
            <a:r>
              <a:rPr lang="en-US" dirty="0" smtClean="0"/>
              <a:t>C</a:t>
            </a:r>
            <a:r>
              <a:rPr lang="vi-VN" dirty="0" smtClean="0"/>
              <a:t>ấp uỷ đảng </a:t>
            </a:r>
            <a:r>
              <a:rPr lang="vi-VN" u="sng" dirty="0" smtClean="0"/>
              <a:t>kiểm tra, giám sát việc thực hiện cam kết của cán bộ</a:t>
            </a:r>
            <a:r>
              <a:rPr lang="vi-VN" dirty="0" smtClean="0"/>
              <a:t>, </a:t>
            </a:r>
            <a:r>
              <a:rPr lang="vi-VN" u="sng" dirty="0" smtClean="0"/>
              <a:t>đảng viên</a:t>
            </a:r>
            <a:r>
              <a:rPr lang="vi-VN" dirty="0" smtClean="0"/>
              <a:t> </a:t>
            </a:r>
            <a:endParaRPr lang="vi-VN" dirty="0"/>
          </a:p>
        </p:txBody>
      </p:sp>
      <p:sp>
        <p:nvSpPr>
          <p:cNvPr id="16" name="AutoShape 4"/>
          <p:cNvSpPr>
            <a:spLocks noChangeArrowheads="1"/>
          </p:cNvSpPr>
          <p:nvPr/>
        </p:nvSpPr>
        <p:spPr bwMode="gray">
          <a:xfrm>
            <a:off x="1600200" y="5565775"/>
            <a:ext cx="533400" cy="381000"/>
          </a:xfrm>
          <a:prstGeom prst="rightArrow">
            <a:avLst>
              <a:gd name="adj1" fmla="val 50000"/>
              <a:gd name="adj2" fmla="val 58333"/>
            </a:avLst>
          </a:prstGeom>
          <a:solidFill>
            <a:srgbClr val="FFFFFF"/>
          </a:solidFill>
          <a:ln w="9525">
            <a:solidFill>
              <a:srgbClr val="0000FF"/>
            </a:solidFill>
            <a:miter lim="800000"/>
            <a:headEnd/>
            <a:tailEnd/>
          </a:ln>
          <a:effectLst/>
        </p:spPr>
        <p:txBody>
          <a:bodyPr wrap="none" anchor="ctr"/>
          <a:lstStyle/>
          <a:p>
            <a:endParaRPr lang="vi-VN"/>
          </a:p>
        </p:txBody>
      </p:sp>
      <p:pic>
        <p:nvPicPr>
          <p:cNvPr id="17" name="Picture 5" descr="DO_circle001"/>
          <p:cNvPicPr>
            <a:picLocks noChangeAspect="1" noChangeArrowheads="1"/>
          </p:cNvPicPr>
          <p:nvPr/>
        </p:nvPicPr>
        <p:blipFill>
          <a:blip r:embed="rId2" cstate="print"/>
          <a:srcRect/>
          <a:stretch>
            <a:fillRect/>
          </a:stretch>
        </p:blipFill>
        <p:spPr bwMode="auto">
          <a:xfrm>
            <a:off x="76200" y="4914900"/>
            <a:ext cx="1714500" cy="1714500"/>
          </a:xfrm>
          <a:prstGeom prst="rect">
            <a:avLst/>
          </a:prstGeom>
          <a:noFill/>
        </p:spPr>
      </p:pic>
      <p:sp>
        <p:nvSpPr>
          <p:cNvPr id="18" name="Text Box 7"/>
          <p:cNvSpPr txBox="1">
            <a:spLocks noChangeArrowheads="1"/>
          </p:cNvSpPr>
          <p:nvPr/>
        </p:nvSpPr>
        <p:spPr bwMode="black">
          <a:xfrm>
            <a:off x="82550" y="5486400"/>
            <a:ext cx="1670050" cy="523220"/>
          </a:xfrm>
          <a:prstGeom prst="rect">
            <a:avLst/>
          </a:prstGeom>
          <a:noFill/>
          <a:ln w="9525" algn="ctr">
            <a:noFill/>
            <a:miter lim="800000"/>
            <a:headEnd/>
            <a:tailEnd/>
          </a:ln>
          <a:effectLst/>
        </p:spPr>
        <p:txBody>
          <a:bodyPr>
            <a:spAutoFit/>
          </a:bodyPr>
          <a:lstStyle/>
          <a:p>
            <a:pPr algn="ctr">
              <a:spcBef>
                <a:spcPct val="50000"/>
              </a:spcBef>
            </a:pPr>
            <a:r>
              <a:rPr lang="en-US" sz="2800" b="1" dirty="0" smtClean="0"/>
              <a:t>3</a:t>
            </a:r>
            <a:endParaRPr lang="en-US" sz="2800" b="1" dirty="0"/>
          </a:p>
        </p:txBody>
      </p:sp>
      <p:sp>
        <p:nvSpPr>
          <p:cNvPr id="20" name="Date Placeholder 19"/>
          <p:cNvSpPr>
            <a:spLocks noGrp="1"/>
          </p:cNvSpPr>
          <p:nvPr>
            <p:ph type="dt" sz="half" idx="10"/>
          </p:nvPr>
        </p:nvSpPr>
        <p:spPr/>
        <p:txBody>
          <a:bodyPr/>
          <a:lstStyle/>
          <a:p>
            <a:r>
              <a:rPr lang="en-US" smtClean="0"/>
              <a:t>13/07/2017</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t>4</a:t>
            </a:r>
            <a:r>
              <a:rPr lang="en-US" sz="3600" dirty="0" smtClean="0"/>
              <a:t>.</a:t>
            </a:r>
            <a:r>
              <a:rPr lang="vi-VN" sz="3600" dirty="0" smtClean="0"/>
              <a:t> Hoàn thiện và thực hiện nghiêm túc quy định về trách nhiệm nêu gương của cán bộ, đảng viên...</a:t>
            </a:r>
            <a:endParaRPr lang="en-US" sz="3600" dirty="0" smtClean="0">
              <a:solidFill>
                <a:srgbClr val="080808"/>
              </a:solidFill>
            </a:endParaRPr>
          </a:p>
          <a:p>
            <a:pPr>
              <a:spcBef>
                <a:spcPts val="200"/>
              </a:spcBef>
              <a:spcAft>
                <a:spcPts val="200"/>
              </a:spcAft>
              <a:buNone/>
            </a:pPr>
            <a:r>
              <a:rPr lang="en-US" sz="3600" b="1" dirty="0" smtClean="0"/>
              <a:t>5</a:t>
            </a:r>
            <a:r>
              <a:rPr lang="en-US" sz="3600" dirty="0" smtClean="0"/>
              <a:t>.</a:t>
            </a:r>
            <a:r>
              <a:rPr lang="vi-VN" sz="3600" dirty="0" smtClean="0"/>
              <a:t> </a:t>
            </a:r>
            <a:r>
              <a:rPr lang="vi-VN" sz="3600" dirty="0" smtClean="0">
                <a:solidFill>
                  <a:srgbClr val="C00000"/>
                </a:solidFill>
              </a:rPr>
              <a:t>Tiếp tục </a:t>
            </a:r>
            <a:r>
              <a:rPr lang="vi-VN" sz="3600" u="sng" dirty="0" smtClean="0">
                <a:solidFill>
                  <a:srgbClr val="C00000"/>
                </a:solidFill>
              </a:rPr>
              <a:t>đổi mới nội dung, hình thức để nâng cao chất lượng sinh hoạt chi bộ</a:t>
            </a:r>
            <a:r>
              <a:rPr lang="vi-VN" sz="3600" dirty="0" smtClean="0">
                <a:solidFill>
                  <a:srgbClr val="C00000"/>
                </a:solidFill>
              </a:rPr>
              <a:t>.</a:t>
            </a:r>
          </a:p>
          <a:p>
            <a:pPr>
              <a:spcBef>
                <a:spcPts val="200"/>
              </a:spcBef>
              <a:spcAft>
                <a:spcPts val="200"/>
              </a:spcAft>
            </a:pPr>
            <a:r>
              <a:rPr lang="vi-VN" sz="3600" dirty="0" smtClean="0">
                <a:solidFill>
                  <a:srgbClr val="080808"/>
                </a:solidFill>
              </a:rPr>
              <a:t> </a:t>
            </a:r>
            <a:r>
              <a:rPr lang="vi-VN" sz="3600" u="sng" dirty="0" smtClean="0">
                <a:solidFill>
                  <a:srgbClr val="006600"/>
                </a:solidFill>
              </a:rPr>
              <a:t>Xây dựng quy định tự phê bình và phê bình</a:t>
            </a:r>
            <a:r>
              <a:rPr lang="vi-VN" sz="3600" dirty="0" smtClean="0">
                <a:solidFill>
                  <a:srgbClr val="006600"/>
                </a:solidFill>
              </a:rPr>
              <a:t>, khắc phục tình trạng nể nang, né tránh, ngại va chạm và bảo vệ người dám đấu tranh.</a:t>
            </a:r>
          </a:p>
          <a:p>
            <a:pPr>
              <a:spcBef>
                <a:spcPts val="200"/>
              </a:spcBef>
              <a:spcAft>
                <a:spcPts val="200"/>
              </a:spcAft>
            </a:pPr>
            <a:r>
              <a:rPr lang="vi-VN" sz="3600" dirty="0" smtClean="0">
                <a:solidFill>
                  <a:srgbClr val="080808"/>
                </a:solidFill>
              </a:rPr>
              <a:t> </a:t>
            </a:r>
            <a:r>
              <a:rPr lang="vi-VN" sz="3600" u="sng" dirty="0" smtClean="0"/>
              <a:t>Hoàn thiện quy chế đánh giá cán bộ</a:t>
            </a:r>
            <a:r>
              <a:rPr lang="vi-VN" sz="3600" dirty="0" smtClean="0"/>
              <a:t>; </a:t>
            </a:r>
            <a:r>
              <a:rPr lang="vi-VN" sz="3600" u="sng" dirty="0" smtClean="0"/>
              <a:t>quy định lấy phiếu tín nhiệm </a:t>
            </a:r>
            <a:r>
              <a:rPr lang="vi-VN" sz="3600" dirty="0" smtClean="0"/>
              <a:t>ở các cấp, các ngành.</a:t>
            </a:r>
            <a:endParaRPr lang="en-US" sz="3600" dirty="0" smtClean="0"/>
          </a:p>
          <a:p>
            <a:pPr>
              <a:spcBef>
                <a:spcPts val="200"/>
              </a:spcBef>
              <a:spcAft>
                <a:spcPts val="200"/>
              </a:spcAft>
              <a:buNone/>
            </a:pPr>
            <a:endParaRPr lang="en-US" sz="3600" dirty="0" smtClean="0">
              <a:solidFill>
                <a:srgbClr val="080808"/>
              </a:solidFill>
            </a:endParaRPr>
          </a:p>
          <a:p>
            <a:pPr>
              <a:buNone/>
            </a:pPr>
            <a:endParaRPr lang="en-US" sz="3600" dirty="0"/>
          </a:p>
        </p:txBody>
      </p:sp>
      <p:sp>
        <p:nvSpPr>
          <p:cNvPr id="4" name="Date Placeholder 3"/>
          <p:cNvSpPr>
            <a:spLocks noGrp="1"/>
          </p:cNvSpPr>
          <p:nvPr>
            <p:ph type="dt" sz="half" idx="10"/>
          </p:nvPr>
        </p:nvSpPr>
        <p:spPr/>
        <p:txBody>
          <a:bodyPr/>
          <a:lstStyle/>
          <a:p>
            <a:r>
              <a:rPr lang="en-US" smtClean="0"/>
              <a:t>13/07/2017</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spcBef>
                <a:spcPts val="200"/>
              </a:spcBef>
              <a:spcAft>
                <a:spcPts val="200"/>
              </a:spcAft>
              <a:buNone/>
            </a:pPr>
            <a:r>
              <a:rPr lang="en-US" sz="3600" b="1" dirty="0" smtClean="0">
                <a:solidFill>
                  <a:srgbClr val="080808"/>
                </a:solidFill>
              </a:rPr>
              <a:t>6</a:t>
            </a:r>
            <a:r>
              <a:rPr lang="en-US" sz="3600" dirty="0" smtClean="0">
                <a:solidFill>
                  <a:srgbClr val="080808"/>
                </a:solidFill>
              </a:rPr>
              <a:t>.</a:t>
            </a:r>
            <a:r>
              <a:rPr lang="vi-VN" sz="3600" dirty="0" smtClean="0"/>
              <a:t> </a:t>
            </a:r>
            <a:r>
              <a:rPr lang="vi-VN" sz="3600" dirty="0" smtClean="0">
                <a:solidFill>
                  <a:srgbClr val="6600CC"/>
                </a:solidFill>
              </a:rPr>
              <a:t>Tăng cường quản lý, chấn chỉnh hoạt động báo chí, </a:t>
            </a:r>
            <a:r>
              <a:rPr lang="en-US" sz="3600" dirty="0" err="1" smtClean="0">
                <a:solidFill>
                  <a:srgbClr val="6600CC"/>
                </a:solidFill>
              </a:rPr>
              <a:t>X.bản</a:t>
            </a:r>
            <a:r>
              <a:rPr lang="vi-VN" sz="3600" dirty="0" smtClean="0">
                <a:solidFill>
                  <a:srgbClr val="6600CC"/>
                </a:solidFill>
              </a:rPr>
              <a:t>, Internet, mạng </a:t>
            </a:r>
            <a:r>
              <a:rPr lang="en-US" sz="3600" dirty="0" smtClean="0">
                <a:solidFill>
                  <a:srgbClr val="6600CC"/>
                </a:solidFill>
              </a:rPr>
              <a:t>XH</a:t>
            </a:r>
            <a:r>
              <a:rPr lang="vi-VN" sz="3600" dirty="0" smtClean="0">
                <a:solidFill>
                  <a:srgbClr val="6600CC"/>
                </a:solidFill>
              </a:rPr>
              <a:t>.</a:t>
            </a:r>
          </a:p>
          <a:p>
            <a:pPr algn="just">
              <a:spcBef>
                <a:spcPts val="200"/>
              </a:spcBef>
              <a:spcAft>
                <a:spcPts val="200"/>
              </a:spcAft>
            </a:pPr>
            <a:r>
              <a:rPr lang="vi-VN" sz="3600" dirty="0" smtClean="0"/>
              <a:t> </a:t>
            </a:r>
            <a:r>
              <a:rPr lang="vi-VN" sz="3600" dirty="0" smtClean="0">
                <a:solidFill>
                  <a:srgbClr val="002060"/>
                </a:solidFill>
              </a:rPr>
              <a:t>Phát huy vai trò, trách nhiệm của cơ quan báo chí, trong đấu tranh phòng, chống suy thoái, quan liêu, tham nhũng, “TDB,TCH".</a:t>
            </a:r>
          </a:p>
          <a:p>
            <a:pPr algn="just">
              <a:spcBef>
                <a:spcPts val="200"/>
              </a:spcBef>
              <a:spcAft>
                <a:spcPts val="200"/>
              </a:spcAft>
            </a:pPr>
            <a:r>
              <a:rPr lang="vi-VN" sz="3600" dirty="0" smtClean="0"/>
              <a:t> Chủ động định hướng, cung cấp thông tin về chủ trương, đường lối của Đảng, C.sách, pháp luật NN. </a:t>
            </a:r>
            <a:endParaRPr lang="en-US" sz="3600" dirty="0" smtClean="0"/>
          </a:p>
          <a:p>
            <a:pPr algn="just">
              <a:buNone/>
            </a:pPr>
            <a:r>
              <a:rPr lang="en-US" sz="3600" b="1" dirty="0" smtClean="0"/>
              <a:t>7</a:t>
            </a:r>
            <a:r>
              <a:rPr lang="en-US" sz="3600" dirty="0" smtClean="0"/>
              <a:t>.</a:t>
            </a:r>
            <a:r>
              <a:rPr lang="vi-VN" sz="3600" dirty="0" smtClean="0"/>
              <a:t> </a:t>
            </a:r>
            <a:r>
              <a:rPr lang="vi-VN" sz="3600" dirty="0" smtClean="0">
                <a:solidFill>
                  <a:srgbClr val="C00000"/>
                </a:solidFill>
              </a:rPr>
              <a:t>Chủ động chuẩn bị các phương án, biện pháp cụ thể, sát với tình hình; </a:t>
            </a:r>
            <a:r>
              <a:rPr lang="vi-VN" sz="3600" dirty="0" smtClean="0">
                <a:solidFill>
                  <a:srgbClr val="6600CC"/>
                </a:solidFill>
              </a:rPr>
              <a:t>xây dựng lý luận sắc bén để đấu tranh, phản bác đối với các quan điểm sai trái, của các thế lực thù địch</a:t>
            </a:r>
            <a:endParaRPr lang="en-US" sz="3600" dirty="0" smtClean="0">
              <a:solidFill>
                <a:srgbClr val="6600CC"/>
              </a:solidFill>
            </a:endParaRPr>
          </a:p>
          <a:p>
            <a:pPr algn="just">
              <a:buNone/>
            </a:pPr>
            <a:endParaRPr lang="en-US" sz="3600" dirty="0"/>
          </a:p>
        </p:txBody>
      </p:sp>
      <p:sp>
        <p:nvSpPr>
          <p:cNvPr id="4" name="Date Placeholder 3"/>
          <p:cNvSpPr>
            <a:spLocks noGrp="1"/>
          </p:cNvSpPr>
          <p:nvPr>
            <p:ph type="dt" sz="half" idx="10"/>
          </p:nvPr>
        </p:nvSpPr>
        <p:spPr/>
        <p:txBody>
          <a:bodyPr/>
          <a:lstStyle/>
          <a:p>
            <a:r>
              <a:rPr lang="en-US" smtClean="0"/>
              <a:t>13/07/2017</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AutoShape 3"/>
          <p:cNvSpPr>
            <a:spLocks noChangeArrowheads="1"/>
          </p:cNvSpPr>
          <p:nvPr/>
        </p:nvSpPr>
        <p:spPr bwMode="gray">
          <a:xfrm rot="5400000">
            <a:off x="-1714501" y="1943102"/>
            <a:ext cx="6477002" cy="2895599"/>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vi-VN"/>
          </a:p>
        </p:txBody>
      </p:sp>
      <p:sp>
        <p:nvSpPr>
          <p:cNvPr id="70660" name="Text Box 4"/>
          <p:cNvSpPr txBox="1">
            <a:spLocks noChangeArrowheads="1"/>
          </p:cNvSpPr>
          <p:nvPr/>
        </p:nvSpPr>
        <p:spPr bwMode="gray">
          <a:xfrm>
            <a:off x="76200" y="1752600"/>
            <a:ext cx="3048000" cy="4903907"/>
          </a:xfrm>
          <a:prstGeom prst="rect">
            <a:avLst/>
          </a:prstGeom>
          <a:noFill/>
          <a:ln w="9525" algn="ctr">
            <a:noFill/>
            <a:miter lim="800000"/>
            <a:headEnd/>
            <a:tailEnd/>
          </a:ln>
          <a:effectLst/>
        </p:spPr>
        <p:txBody>
          <a:bodyPr wrap="square">
            <a:spAutoFit/>
          </a:bodyPr>
          <a:lstStyle/>
          <a:p>
            <a:pPr>
              <a:spcBef>
                <a:spcPts val="200"/>
              </a:spcBef>
              <a:spcAft>
                <a:spcPts val="200"/>
              </a:spcAft>
              <a:buFont typeface="Arial" pitchFamily="34" charset="0"/>
              <a:buChar char="•"/>
            </a:pPr>
            <a:r>
              <a:rPr lang="vi-VN" b="1" dirty="0" smtClean="0"/>
              <a:t> </a:t>
            </a:r>
            <a:r>
              <a:rPr lang="vi-VN" b="1" dirty="0" smtClean="0">
                <a:solidFill>
                  <a:srgbClr val="6600CC"/>
                </a:solidFill>
              </a:rPr>
              <a:t>Hoàn thiện Quy chế về kỷ luật phát ngôn đối với cán bộ, đảng viên;</a:t>
            </a:r>
            <a:endParaRPr lang="en-US" b="1" dirty="0" smtClean="0">
              <a:solidFill>
                <a:srgbClr val="6600CC"/>
              </a:solidFill>
            </a:endParaRPr>
          </a:p>
          <a:p>
            <a:pPr>
              <a:spcBef>
                <a:spcPts val="200"/>
              </a:spcBef>
              <a:spcAft>
                <a:spcPts val="200"/>
              </a:spcAft>
              <a:buFont typeface="Arial" pitchFamily="34" charset="0"/>
              <a:buChar char="•"/>
            </a:pPr>
            <a:r>
              <a:rPr lang="en-US" b="1" dirty="0" smtClean="0"/>
              <a:t> </a:t>
            </a:r>
            <a:r>
              <a:rPr lang="en-US" b="1" dirty="0" smtClean="0">
                <a:solidFill>
                  <a:srgbClr val="CC3300"/>
                </a:solidFill>
              </a:rPr>
              <a:t>X</a:t>
            </a:r>
            <a:r>
              <a:rPr lang="vi-VN" b="1" dirty="0" smtClean="0">
                <a:solidFill>
                  <a:srgbClr val="CC3300"/>
                </a:solidFill>
              </a:rPr>
              <a:t>ử lý nghiêm những cá nhân lợi dụng vấn đề "dân chủ", "nhân quyền", tôn giáo, dân tộc để tuyên truyền, xuyên tạc và có hành vi nói, viết, lưu trữ, phát tán tài liệu sai trái.</a:t>
            </a:r>
          </a:p>
          <a:p>
            <a:pPr>
              <a:spcBef>
                <a:spcPts val="200"/>
              </a:spcBef>
              <a:spcAft>
                <a:spcPts val="200"/>
              </a:spcAft>
              <a:buFont typeface="Arial" pitchFamily="34" charset="0"/>
              <a:buChar char="•"/>
            </a:pPr>
            <a:r>
              <a:rPr lang="vi-VN" b="1" dirty="0" smtClean="0"/>
              <a:t> </a:t>
            </a:r>
            <a:r>
              <a:rPr lang="vi-VN" b="1" dirty="0" smtClean="0">
                <a:solidFill>
                  <a:srgbClr val="0000FF"/>
                </a:solidFill>
              </a:rPr>
              <a:t>Tổ chức diễn đàn </a:t>
            </a:r>
            <a:r>
              <a:rPr lang="vi-VN" b="1" u="sng" dirty="0" smtClean="0">
                <a:solidFill>
                  <a:srgbClr val="0000FF"/>
                </a:solidFill>
              </a:rPr>
              <a:t>trao đổi, đối thoại những V.đề còn nhận thức, quan điểm khác nhau</a:t>
            </a:r>
            <a:r>
              <a:rPr lang="vi-VN" b="1" dirty="0" smtClean="0">
                <a:solidFill>
                  <a:srgbClr val="0000FF"/>
                </a:solidFill>
              </a:rPr>
              <a:t> liên quan đến đường lối, chủ trương của Đảng, chính sách, pháp luật của N</a:t>
            </a:r>
            <a:r>
              <a:rPr lang="en-US" b="1" dirty="0" smtClean="0">
                <a:solidFill>
                  <a:srgbClr val="0000FF"/>
                </a:solidFill>
              </a:rPr>
              <a:t>N</a:t>
            </a:r>
            <a:r>
              <a:rPr lang="vi-VN" b="1" dirty="0" smtClean="0"/>
              <a:t>. </a:t>
            </a:r>
            <a:r>
              <a:rPr lang="vi-VN" dirty="0" smtClean="0">
                <a:solidFill>
                  <a:srgbClr val="C00000"/>
                </a:solidFill>
              </a:rPr>
              <a:t>(mới)</a:t>
            </a:r>
            <a:endParaRPr lang="vi-VN" dirty="0">
              <a:solidFill>
                <a:srgbClr val="C00000"/>
              </a:solidFill>
            </a:endParaRPr>
          </a:p>
        </p:txBody>
      </p:sp>
      <p:sp>
        <p:nvSpPr>
          <p:cNvPr id="70661" name="AutoShape 5"/>
          <p:cNvSpPr>
            <a:spLocks noChangeArrowheads="1"/>
          </p:cNvSpPr>
          <p:nvPr/>
        </p:nvSpPr>
        <p:spPr bwMode="gray">
          <a:xfrm rot="5400000">
            <a:off x="1185862" y="2100266"/>
            <a:ext cx="6477001" cy="2581274"/>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vi-VN"/>
          </a:p>
        </p:txBody>
      </p:sp>
      <p:sp>
        <p:nvSpPr>
          <p:cNvPr id="70662" name="Text Box 6"/>
          <p:cNvSpPr txBox="1">
            <a:spLocks noChangeArrowheads="1"/>
          </p:cNvSpPr>
          <p:nvPr/>
        </p:nvSpPr>
        <p:spPr bwMode="gray">
          <a:xfrm>
            <a:off x="3124200" y="1752600"/>
            <a:ext cx="2590800" cy="4575612"/>
          </a:xfrm>
          <a:prstGeom prst="rect">
            <a:avLst/>
          </a:prstGeom>
          <a:noFill/>
          <a:ln w="9525" algn="ctr">
            <a:noFill/>
            <a:miter lim="800000"/>
            <a:headEnd/>
            <a:tailEnd/>
          </a:ln>
          <a:effectLst/>
        </p:spPr>
        <p:txBody>
          <a:bodyPr wrap="square">
            <a:spAutoFit/>
          </a:bodyPr>
          <a:lstStyle/>
          <a:p>
            <a:pPr algn="ctr">
              <a:spcBef>
                <a:spcPts val="200"/>
              </a:spcBef>
              <a:spcAft>
                <a:spcPts val="200"/>
              </a:spcAft>
              <a:buFont typeface="Arial" pitchFamily="34" charset="0"/>
              <a:buChar char="•"/>
            </a:pPr>
            <a:r>
              <a:rPr lang="vi-VN" dirty="0" smtClean="0"/>
              <a:t> </a:t>
            </a:r>
            <a:r>
              <a:rPr lang="vi-VN" b="1" dirty="0" smtClean="0"/>
              <a:t>Cấp uỷ, chính quyền và người đứng đầu phải xây dựng kế hoạch, tập trung lãnh đạo, chỉ đạo và kiểm tra, giám sát, khắc phục tình trạng quan liêu, xa dân.</a:t>
            </a:r>
          </a:p>
          <a:p>
            <a:pPr algn="ctr">
              <a:spcBef>
                <a:spcPts val="200"/>
              </a:spcBef>
              <a:spcAft>
                <a:spcPts val="200"/>
              </a:spcAft>
              <a:buFont typeface="Arial" pitchFamily="34" charset="0"/>
              <a:buChar char="•"/>
            </a:pPr>
            <a:r>
              <a:rPr lang="en-US" b="1" dirty="0" smtClean="0"/>
              <a:t> </a:t>
            </a:r>
            <a:r>
              <a:rPr lang="vi-VN" b="1" dirty="0" smtClean="0">
                <a:solidFill>
                  <a:srgbClr val="990099"/>
                </a:solidFill>
              </a:rPr>
              <a:t>Chú trọng công tác tuyên truyền, giáo dục, rèn luyện phong cách làm việc khoa học, cụ thể, sâu sát cơ sở cho đội ngũ cán bộ lãnh đạo, quản lý các cấp.</a:t>
            </a:r>
            <a:endParaRPr lang="vi-VN" b="1" dirty="0">
              <a:solidFill>
                <a:srgbClr val="990099"/>
              </a:solidFill>
            </a:endParaRPr>
          </a:p>
        </p:txBody>
      </p:sp>
      <p:sp>
        <p:nvSpPr>
          <p:cNvPr id="70663" name="AutoShape 7"/>
          <p:cNvSpPr>
            <a:spLocks noChangeArrowheads="1"/>
          </p:cNvSpPr>
          <p:nvPr/>
        </p:nvSpPr>
        <p:spPr bwMode="gray">
          <a:xfrm rot="5400000">
            <a:off x="4190999" y="1752602"/>
            <a:ext cx="6477002" cy="3276600"/>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endParaRPr lang="vi-VN"/>
          </a:p>
        </p:txBody>
      </p:sp>
      <p:sp>
        <p:nvSpPr>
          <p:cNvPr id="70664" name="Text Box 8"/>
          <p:cNvSpPr txBox="1">
            <a:spLocks noChangeArrowheads="1"/>
          </p:cNvSpPr>
          <p:nvPr/>
        </p:nvSpPr>
        <p:spPr bwMode="gray">
          <a:xfrm>
            <a:off x="5867400" y="1524000"/>
            <a:ext cx="3352800" cy="5057795"/>
          </a:xfrm>
          <a:prstGeom prst="rect">
            <a:avLst/>
          </a:prstGeom>
          <a:noFill/>
          <a:ln w="9525" algn="ctr">
            <a:noFill/>
            <a:miter lim="800000"/>
            <a:headEnd/>
            <a:tailEnd/>
          </a:ln>
          <a:effectLst/>
        </p:spPr>
        <p:txBody>
          <a:bodyPr wrap="square">
            <a:spAutoFit/>
          </a:bodyPr>
          <a:lstStyle/>
          <a:p>
            <a:pPr>
              <a:spcBef>
                <a:spcPts val="200"/>
              </a:spcBef>
              <a:spcAft>
                <a:spcPts val="200"/>
              </a:spcAft>
              <a:buFont typeface="Arial" pitchFamily="34" charset="0"/>
              <a:buChar char="•"/>
            </a:pPr>
            <a:r>
              <a:rPr lang="vi-VN" b="1" u="sng" dirty="0" smtClean="0">
                <a:solidFill>
                  <a:srgbClr val="0000FF"/>
                </a:solidFill>
              </a:rPr>
              <a:t> Khi chuẩn bị đề bạt, luân chuyển, điều động</a:t>
            </a:r>
            <a:r>
              <a:rPr lang="vi-VN" b="1" dirty="0" smtClean="0">
                <a:solidFill>
                  <a:srgbClr val="0000FF"/>
                </a:solidFill>
              </a:rPr>
              <a:t> công tác đối với cán bộ, </a:t>
            </a:r>
            <a:r>
              <a:rPr lang="vi-VN" b="1" u="sng" dirty="0" smtClean="0">
                <a:solidFill>
                  <a:srgbClr val="0000FF"/>
                </a:solidFill>
              </a:rPr>
              <a:t>tiêu chí quan trọng để đánh giá</a:t>
            </a:r>
            <a:r>
              <a:rPr lang="vi-VN" b="1" dirty="0" smtClean="0">
                <a:solidFill>
                  <a:srgbClr val="0000FF"/>
                </a:solidFill>
              </a:rPr>
              <a:t>, cán bộ, đảng viên là: </a:t>
            </a:r>
            <a:r>
              <a:rPr lang="vi-VN" dirty="0" smtClean="0">
                <a:solidFill>
                  <a:srgbClr val="FF0000"/>
                </a:solidFill>
              </a:rPr>
              <a:t>(mới)</a:t>
            </a:r>
            <a:endParaRPr lang="en-US" dirty="0" smtClean="0">
              <a:solidFill>
                <a:srgbClr val="FF0000"/>
              </a:solidFill>
            </a:endParaRPr>
          </a:p>
          <a:p>
            <a:pPr>
              <a:spcBef>
                <a:spcPts val="200"/>
              </a:spcBef>
              <a:spcAft>
                <a:spcPts val="200"/>
              </a:spcAft>
            </a:pPr>
            <a:r>
              <a:rPr lang="en-US" b="1" dirty="0" smtClean="0"/>
              <a:t>(</a:t>
            </a:r>
            <a:r>
              <a:rPr lang="en-US" b="1" dirty="0" err="1" smtClean="0"/>
              <a:t>i</a:t>
            </a:r>
            <a:r>
              <a:rPr lang="en-US" b="1" dirty="0" smtClean="0"/>
              <a:t>) </a:t>
            </a:r>
            <a:r>
              <a:rPr lang="vi-VN" b="1" dirty="0" smtClean="0">
                <a:solidFill>
                  <a:srgbClr val="006600"/>
                </a:solidFill>
              </a:rPr>
              <a:t>chương trình hành động của tập thể và cá nhân; </a:t>
            </a:r>
            <a:endParaRPr lang="en-US" b="1" dirty="0" smtClean="0">
              <a:solidFill>
                <a:srgbClr val="006600"/>
              </a:solidFill>
            </a:endParaRPr>
          </a:p>
          <a:p>
            <a:pPr>
              <a:spcBef>
                <a:spcPts val="200"/>
              </a:spcBef>
              <a:spcAft>
                <a:spcPts val="200"/>
              </a:spcAft>
            </a:pPr>
            <a:r>
              <a:rPr lang="en-US" b="1" dirty="0" smtClean="0"/>
              <a:t>(ii) </a:t>
            </a:r>
            <a:r>
              <a:rPr lang="vi-VN" b="1" dirty="0" smtClean="0">
                <a:solidFill>
                  <a:srgbClr val="990099"/>
                </a:solidFill>
              </a:rPr>
              <a:t>kết quả thực hiện nhiệm vụ được giao; </a:t>
            </a:r>
            <a:endParaRPr lang="en-US" b="1" dirty="0" smtClean="0">
              <a:solidFill>
                <a:srgbClr val="990099"/>
              </a:solidFill>
            </a:endParaRPr>
          </a:p>
          <a:p>
            <a:pPr>
              <a:spcBef>
                <a:spcPts val="200"/>
              </a:spcBef>
              <a:spcAft>
                <a:spcPts val="200"/>
              </a:spcAft>
            </a:pPr>
            <a:r>
              <a:rPr lang="en-US" b="1" dirty="0" smtClean="0"/>
              <a:t>(iii) </a:t>
            </a:r>
            <a:r>
              <a:rPr lang="vi-VN" b="1" dirty="0" smtClean="0">
                <a:solidFill>
                  <a:schemeClr val="accent3">
                    <a:lumMod val="50000"/>
                  </a:schemeClr>
                </a:solidFill>
              </a:rPr>
              <a:t>kết quả thực hiện cam kết rèn luyện, giữ gìn phẩm chất đạo đức, lối sống; tự phê bình và phê bình; </a:t>
            </a:r>
            <a:endParaRPr lang="en-US" b="1" dirty="0" smtClean="0">
              <a:solidFill>
                <a:schemeClr val="accent3">
                  <a:lumMod val="50000"/>
                </a:schemeClr>
              </a:solidFill>
            </a:endParaRPr>
          </a:p>
          <a:p>
            <a:pPr>
              <a:spcBef>
                <a:spcPts val="200"/>
              </a:spcBef>
              <a:spcAft>
                <a:spcPts val="200"/>
              </a:spcAft>
            </a:pPr>
            <a:r>
              <a:rPr lang="en-US" b="1" dirty="0" smtClean="0"/>
              <a:t>(iv) </a:t>
            </a:r>
            <a:r>
              <a:rPr lang="vi-VN" b="1" dirty="0" smtClean="0">
                <a:solidFill>
                  <a:srgbClr val="0070C0"/>
                </a:solidFill>
              </a:rPr>
              <a:t>sự nêu gương của cán bộ lãnh đạo, quản lý;</a:t>
            </a:r>
            <a:r>
              <a:rPr lang="vi-VN" b="1" dirty="0" smtClean="0"/>
              <a:t> </a:t>
            </a:r>
            <a:endParaRPr lang="en-US" b="1" dirty="0" smtClean="0"/>
          </a:p>
          <a:p>
            <a:pPr>
              <a:spcBef>
                <a:spcPts val="200"/>
              </a:spcBef>
              <a:spcAft>
                <a:spcPts val="200"/>
              </a:spcAft>
            </a:pPr>
            <a:r>
              <a:rPr lang="en-US" b="1" dirty="0" smtClean="0"/>
              <a:t>(</a:t>
            </a:r>
            <a:r>
              <a:rPr lang="en-US" b="1" dirty="0" smtClean="0">
                <a:solidFill>
                  <a:schemeClr val="tx1">
                    <a:lumMod val="95000"/>
                    <a:lumOff val="5000"/>
                  </a:schemeClr>
                </a:solidFill>
              </a:rPr>
              <a:t>v) </a:t>
            </a:r>
            <a:r>
              <a:rPr lang="vi-VN" b="1" dirty="0" smtClean="0">
                <a:solidFill>
                  <a:srgbClr val="0000FF"/>
                </a:solidFill>
              </a:rPr>
              <a:t>hiệu quả đấu tranh, khắc phục suy thoái, “TDB,TCH".</a:t>
            </a:r>
            <a:endParaRPr lang="vi-VN" b="1" dirty="0">
              <a:solidFill>
                <a:srgbClr val="0000FF"/>
              </a:solidFill>
            </a:endParaRPr>
          </a:p>
        </p:txBody>
      </p:sp>
      <p:pic>
        <p:nvPicPr>
          <p:cNvPr id="70665" name="Picture 9" descr="RY_circle001"/>
          <p:cNvPicPr>
            <a:picLocks noChangeAspect="1" noChangeArrowheads="1"/>
          </p:cNvPicPr>
          <p:nvPr/>
        </p:nvPicPr>
        <p:blipFill>
          <a:blip r:embed="rId2" cstate="print"/>
          <a:srcRect/>
          <a:stretch>
            <a:fillRect/>
          </a:stretch>
        </p:blipFill>
        <p:spPr bwMode="auto">
          <a:xfrm>
            <a:off x="6816725" y="169863"/>
            <a:ext cx="1108075" cy="1108075"/>
          </a:xfrm>
          <a:prstGeom prst="rect">
            <a:avLst/>
          </a:prstGeom>
          <a:noFill/>
        </p:spPr>
      </p:pic>
      <p:pic>
        <p:nvPicPr>
          <p:cNvPr id="70666" name="Picture 10" descr="LB_circle001"/>
          <p:cNvPicPr>
            <a:picLocks noChangeAspect="1" noChangeArrowheads="1"/>
          </p:cNvPicPr>
          <p:nvPr/>
        </p:nvPicPr>
        <p:blipFill>
          <a:blip r:embed="rId3" cstate="print"/>
          <a:srcRect/>
          <a:stretch>
            <a:fillRect/>
          </a:stretch>
        </p:blipFill>
        <p:spPr bwMode="auto">
          <a:xfrm>
            <a:off x="990600" y="228600"/>
            <a:ext cx="1176337" cy="1174750"/>
          </a:xfrm>
          <a:prstGeom prst="rect">
            <a:avLst/>
          </a:prstGeom>
          <a:noFill/>
        </p:spPr>
      </p:pic>
      <p:pic>
        <p:nvPicPr>
          <p:cNvPr id="70667" name="Picture 11" descr="YG_circle001"/>
          <p:cNvPicPr>
            <a:picLocks noChangeAspect="1" noChangeArrowheads="1"/>
          </p:cNvPicPr>
          <p:nvPr/>
        </p:nvPicPr>
        <p:blipFill>
          <a:blip r:embed="rId4" cstate="print"/>
          <a:srcRect/>
          <a:stretch>
            <a:fillRect/>
          </a:stretch>
        </p:blipFill>
        <p:spPr bwMode="auto">
          <a:xfrm>
            <a:off x="3803650" y="228600"/>
            <a:ext cx="1192213" cy="1192212"/>
          </a:xfrm>
          <a:prstGeom prst="rect">
            <a:avLst/>
          </a:prstGeom>
          <a:noFill/>
        </p:spPr>
      </p:pic>
      <p:sp>
        <p:nvSpPr>
          <p:cNvPr id="70668" name="Text Box 12"/>
          <p:cNvSpPr txBox="1">
            <a:spLocks noChangeArrowheads="1"/>
          </p:cNvSpPr>
          <p:nvPr/>
        </p:nvSpPr>
        <p:spPr bwMode="auto">
          <a:xfrm>
            <a:off x="1120775" y="609600"/>
            <a:ext cx="912812" cy="400302"/>
          </a:xfrm>
          <a:prstGeom prst="rect">
            <a:avLst/>
          </a:prstGeom>
          <a:noFill/>
          <a:ln w="9525" algn="ctr">
            <a:noFill/>
            <a:miter lim="800000"/>
            <a:headEnd/>
            <a:tailEnd/>
          </a:ln>
          <a:effectLst/>
        </p:spPr>
        <p:txBody>
          <a:bodyPr>
            <a:spAutoFit/>
          </a:bodyPr>
          <a:lstStyle/>
          <a:p>
            <a:pPr algn="ctr" eaLnBrk="0" hangingPunct="0">
              <a:lnSpc>
                <a:spcPct val="70000"/>
              </a:lnSpc>
              <a:spcBef>
                <a:spcPct val="50000"/>
              </a:spcBef>
            </a:pPr>
            <a:r>
              <a:rPr lang="en-US" sz="2800" b="1" dirty="0" smtClean="0">
                <a:solidFill>
                  <a:srgbClr val="D13F11"/>
                </a:solidFill>
                <a:effectLst>
                  <a:outerShdw blurRad="38100" dist="38100" dir="2700000" algn="tl">
                    <a:srgbClr val="000000">
                      <a:alpha val="43137"/>
                    </a:srgbClr>
                  </a:outerShdw>
                </a:effectLst>
              </a:rPr>
              <a:t>08</a:t>
            </a:r>
            <a:endParaRPr lang="en-US" sz="2800" b="1" dirty="0">
              <a:solidFill>
                <a:srgbClr val="5F5F5F"/>
              </a:solidFill>
              <a:effectLst>
                <a:outerShdw blurRad="38100" dist="38100" dir="2700000" algn="tl">
                  <a:srgbClr val="000000">
                    <a:alpha val="43137"/>
                  </a:srgbClr>
                </a:outerShdw>
              </a:effectLst>
            </a:endParaRPr>
          </a:p>
        </p:txBody>
      </p:sp>
      <p:sp>
        <p:nvSpPr>
          <p:cNvPr id="70669" name="Text Box 13"/>
          <p:cNvSpPr txBox="1">
            <a:spLocks noChangeArrowheads="1"/>
          </p:cNvSpPr>
          <p:nvPr/>
        </p:nvSpPr>
        <p:spPr bwMode="auto">
          <a:xfrm>
            <a:off x="6858000" y="531561"/>
            <a:ext cx="914400" cy="400302"/>
          </a:xfrm>
          <a:prstGeom prst="rect">
            <a:avLst/>
          </a:prstGeom>
          <a:noFill/>
          <a:ln w="9525" algn="ctr">
            <a:noFill/>
            <a:miter lim="800000"/>
            <a:headEnd/>
            <a:tailEnd/>
          </a:ln>
          <a:effectLst/>
        </p:spPr>
        <p:txBody>
          <a:bodyPr>
            <a:spAutoFit/>
          </a:bodyPr>
          <a:lstStyle/>
          <a:p>
            <a:pPr algn="ctr" eaLnBrk="0" hangingPunct="0">
              <a:lnSpc>
                <a:spcPct val="70000"/>
              </a:lnSpc>
              <a:spcBef>
                <a:spcPct val="50000"/>
              </a:spcBef>
            </a:pPr>
            <a:r>
              <a:rPr lang="en-US" sz="2800" b="1" dirty="0" smtClean="0">
                <a:solidFill>
                  <a:srgbClr val="D13F11"/>
                </a:solidFill>
                <a:effectLst>
                  <a:outerShdw blurRad="38100" dist="38100" dir="2700000" algn="tl">
                    <a:srgbClr val="000000">
                      <a:alpha val="43137"/>
                    </a:srgbClr>
                  </a:outerShdw>
                </a:effectLst>
              </a:rPr>
              <a:t>10</a:t>
            </a:r>
            <a:endParaRPr lang="en-US" sz="2800" b="1" dirty="0">
              <a:solidFill>
                <a:srgbClr val="5F5F5F"/>
              </a:solidFill>
              <a:effectLst>
                <a:outerShdw blurRad="38100" dist="38100" dir="2700000" algn="tl">
                  <a:srgbClr val="000000">
                    <a:alpha val="43137"/>
                  </a:srgbClr>
                </a:outerShdw>
              </a:effectLst>
            </a:endParaRPr>
          </a:p>
        </p:txBody>
      </p:sp>
      <p:sp>
        <p:nvSpPr>
          <p:cNvPr id="70670" name="Text Box 14"/>
          <p:cNvSpPr txBox="1">
            <a:spLocks noChangeArrowheads="1"/>
          </p:cNvSpPr>
          <p:nvPr/>
        </p:nvSpPr>
        <p:spPr bwMode="auto">
          <a:xfrm>
            <a:off x="3933825" y="666498"/>
            <a:ext cx="914400" cy="400302"/>
          </a:xfrm>
          <a:prstGeom prst="rect">
            <a:avLst/>
          </a:prstGeom>
          <a:noFill/>
          <a:ln w="9525" algn="ctr">
            <a:noFill/>
            <a:miter lim="800000"/>
            <a:headEnd/>
            <a:tailEnd/>
          </a:ln>
          <a:effectLst/>
        </p:spPr>
        <p:txBody>
          <a:bodyPr>
            <a:spAutoFit/>
          </a:bodyPr>
          <a:lstStyle/>
          <a:p>
            <a:pPr algn="ctr" eaLnBrk="0" hangingPunct="0">
              <a:lnSpc>
                <a:spcPct val="70000"/>
              </a:lnSpc>
              <a:spcBef>
                <a:spcPct val="50000"/>
              </a:spcBef>
            </a:pPr>
            <a:r>
              <a:rPr lang="en-US" sz="2800" b="1" dirty="0" smtClean="0">
                <a:solidFill>
                  <a:srgbClr val="D13F11"/>
                </a:solidFill>
                <a:effectLst>
                  <a:outerShdw blurRad="38100" dist="38100" dir="2700000" algn="tl">
                    <a:srgbClr val="000000">
                      <a:alpha val="43137"/>
                    </a:srgbClr>
                  </a:outerShdw>
                </a:effectLst>
              </a:rPr>
              <a:t>09</a:t>
            </a:r>
            <a:endParaRPr lang="en-US" sz="2800" b="1" dirty="0">
              <a:solidFill>
                <a:srgbClr val="5F5F5F"/>
              </a:solidFill>
              <a:effectLst>
                <a:outerShdw blurRad="38100" dist="38100" dir="2700000" algn="tl">
                  <a:srgbClr val="000000">
                    <a:alpha val="43137"/>
                  </a:srgbClr>
                </a:outerShdw>
              </a:effectLst>
            </a:endParaRPr>
          </a:p>
        </p:txBody>
      </p:sp>
      <p:pic>
        <p:nvPicPr>
          <p:cNvPr id="70671" name="Picture 15" descr="O_chevron001"/>
          <p:cNvPicPr>
            <a:picLocks noChangeAspect="1" noChangeArrowheads="1"/>
          </p:cNvPicPr>
          <p:nvPr/>
        </p:nvPicPr>
        <p:blipFill>
          <a:blip r:embed="rId5" cstate="print"/>
          <a:srcRect/>
          <a:stretch>
            <a:fillRect/>
          </a:stretch>
        </p:blipFill>
        <p:spPr bwMode="auto">
          <a:xfrm>
            <a:off x="4114800" y="1371600"/>
            <a:ext cx="660400" cy="363537"/>
          </a:xfrm>
          <a:prstGeom prst="rect">
            <a:avLst/>
          </a:prstGeom>
          <a:noFill/>
        </p:spPr>
      </p:pic>
      <p:pic>
        <p:nvPicPr>
          <p:cNvPr id="70672" name="Picture 16" descr="O_chevron001"/>
          <p:cNvPicPr>
            <a:picLocks noChangeAspect="1" noChangeArrowheads="1"/>
          </p:cNvPicPr>
          <p:nvPr/>
        </p:nvPicPr>
        <p:blipFill>
          <a:blip r:embed="rId5" cstate="print"/>
          <a:srcRect/>
          <a:stretch>
            <a:fillRect/>
          </a:stretch>
        </p:blipFill>
        <p:spPr bwMode="auto">
          <a:xfrm>
            <a:off x="1295400" y="1371600"/>
            <a:ext cx="609600" cy="363537"/>
          </a:xfrm>
          <a:prstGeom prst="rect">
            <a:avLst/>
          </a:prstGeom>
          <a:noFill/>
        </p:spPr>
      </p:pic>
      <p:pic>
        <p:nvPicPr>
          <p:cNvPr id="70673" name="Picture 17" descr="O_chevron001"/>
          <p:cNvPicPr>
            <a:picLocks noChangeAspect="1" noChangeArrowheads="1"/>
          </p:cNvPicPr>
          <p:nvPr/>
        </p:nvPicPr>
        <p:blipFill>
          <a:blip r:embed="rId5" cstate="print"/>
          <a:srcRect/>
          <a:stretch>
            <a:fillRect/>
          </a:stretch>
        </p:blipFill>
        <p:spPr bwMode="auto">
          <a:xfrm>
            <a:off x="7010400" y="1236663"/>
            <a:ext cx="746125" cy="363537"/>
          </a:xfrm>
          <a:prstGeom prst="rect">
            <a:avLst/>
          </a:prstGeom>
          <a:noFill/>
        </p:spPr>
      </p:pic>
      <p:sp>
        <p:nvSpPr>
          <p:cNvPr id="19" name="Date Placeholder 18"/>
          <p:cNvSpPr>
            <a:spLocks noGrp="1"/>
          </p:cNvSpPr>
          <p:nvPr>
            <p:ph type="dt" sz="half" idx="10"/>
          </p:nvPr>
        </p:nvSpPr>
        <p:spPr/>
        <p:txBody>
          <a:bodyPr/>
          <a:lstStyle/>
          <a:p>
            <a:r>
              <a:rPr lang="en-US" smtClean="0"/>
              <a:t>13/07/2017</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927100"/>
          </a:xfrm>
        </p:spPr>
        <p:txBody>
          <a:bodyPr/>
          <a:lstStyle/>
          <a:p>
            <a:r>
              <a:rPr lang="vi-VN" sz="3200" dirty="0" smtClean="0">
                <a:solidFill>
                  <a:srgbClr val="C00000"/>
                </a:solidFill>
              </a:rPr>
              <a:t>Nhóm giải pháp 2: </a:t>
            </a:r>
            <a:r>
              <a:rPr lang="vi-VN" sz="3200" dirty="0" smtClean="0"/>
              <a:t>Về cơ chế, chính sách</a:t>
            </a:r>
            <a:endParaRPr lang="vi-VN" sz="3200" dirty="0"/>
          </a:p>
        </p:txBody>
      </p:sp>
      <p:sp>
        <p:nvSpPr>
          <p:cNvPr id="19459" name="AutoShape 3"/>
          <p:cNvSpPr>
            <a:spLocks noChangeArrowheads="1"/>
          </p:cNvSpPr>
          <p:nvPr/>
        </p:nvSpPr>
        <p:spPr bwMode="gray">
          <a:xfrm>
            <a:off x="381000" y="3733800"/>
            <a:ext cx="2943225" cy="2514600"/>
          </a:xfrm>
          <a:prstGeom prst="roundRect">
            <a:avLst>
              <a:gd name="adj" fmla="val 12699"/>
            </a:avLst>
          </a:prstGeom>
          <a:gradFill rotWithShape="1">
            <a:gsLst>
              <a:gs pos="0">
                <a:schemeClr val="accent1">
                  <a:gamma/>
                  <a:shade val="60392"/>
                  <a:invGamma/>
                </a:schemeClr>
              </a:gs>
              <a:gs pos="100000">
                <a:schemeClr val="accent1"/>
              </a:gs>
            </a:gsLst>
            <a:lin ang="5400000" scaled="1"/>
          </a:gradFill>
          <a:ln w="9525" algn="ctr">
            <a:noFill/>
            <a:round/>
            <a:headEnd/>
            <a:tailEnd/>
          </a:ln>
          <a:effectLst/>
        </p:spPr>
        <p:txBody>
          <a:bodyPr wrap="none" anchor="ctr"/>
          <a:lstStyle/>
          <a:p>
            <a:endParaRPr lang="vi-VN"/>
          </a:p>
        </p:txBody>
      </p:sp>
      <p:sp>
        <p:nvSpPr>
          <p:cNvPr id="19460" name="AutoShape 4"/>
          <p:cNvSpPr>
            <a:spLocks noChangeArrowheads="1"/>
          </p:cNvSpPr>
          <p:nvPr/>
        </p:nvSpPr>
        <p:spPr bwMode="gray">
          <a:xfrm>
            <a:off x="449263" y="4114800"/>
            <a:ext cx="2778125" cy="2057400"/>
          </a:xfrm>
          <a:prstGeom prst="roundRect">
            <a:avLst>
              <a:gd name="adj" fmla="val 16667"/>
            </a:avLst>
          </a:prstGeom>
          <a:solidFill>
            <a:srgbClr val="FFFFFF"/>
          </a:solidFill>
          <a:ln w="9525">
            <a:noFill/>
            <a:round/>
            <a:headEnd/>
            <a:tailEnd/>
          </a:ln>
          <a:effectLst>
            <a:prstShdw prst="shdw17" dist="28398" dir="14606097">
              <a:srgbClr val="FFFFFF">
                <a:gamma/>
                <a:shade val="60000"/>
                <a:invGamma/>
              </a:srgbClr>
            </a:prstShdw>
          </a:effectLst>
        </p:spPr>
        <p:txBody>
          <a:bodyPr wrap="none" anchor="ctr"/>
          <a:lstStyle/>
          <a:p>
            <a:endParaRPr lang="vi-VN"/>
          </a:p>
        </p:txBody>
      </p:sp>
      <p:sp>
        <p:nvSpPr>
          <p:cNvPr id="19461" name="Text Box 18"/>
          <p:cNvSpPr txBox="1">
            <a:spLocks noChangeArrowheads="1"/>
          </p:cNvSpPr>
          <p:nvPr/>
        </p:nvSpPr>
        <p:spPr bwMode="white">
          <a:xfrm>
            <a:off x="1036638" y="3757613"/>
            <a:ext cx="1651000" cy="396875"/>
          </a:xfrm>
          <a:prstGeom prst="rect">
            <a:avLst/>
          </a:prstGeom>
          <a:noFill/>
          <a:ln w="9525" algn="ctr">
            <a:noFill/>
            <a:miter lim="800000"/>
            <a:headEnd/>
            <a:tailEnd/>
          </a:ln>
        </p:spPr>
        <p:txBody>
          <a:bodyPr>
            <a:spAutoFit/>
          </a:bodyPr>
          <a:lstStyle/>
          <a:p>
            <a:pPr algn="ctr">
              <a:spcBef>
                <a:spcPct val="50000"/>
              </a:spcBef>
            </a:pPr>
            <a:r>
              <a:rPr lang="en-US" sz="2000" b="1" dirty="0" smtClean="0">
                <a:solidFill>
                  <a:srgbClr val="FFFFFF"/>
                </a:solidFill>
                <a:cs typeface="Arial" charset="0"/>
              </a:rPr>
              <a:t>d.</a:t>
            </a:r>
            <a:endParaRPr lang="en-US" sz="2000" b="1" dirty="0">
              <a:solidFill>
                <a:srgbClr val="FFFFFF"/>
              </a:solidFill>
              <a:cs typeface="Arial" charset="0"/>
            </a:endParaRPr>
          </a:p>
        </p:txBody>
      </p:sp>
      <p:sp>
        <p:nvSpPr>
          <p:cNvPr id="19462" name="Text Box 9"/>
          <p:cNvSpPr txBox="1">
            <a:spLocks noChangeArrowheads="1"/>
          </p:cNvSpPr>
          <p:nvPr/>
        </p:nvSpPr>
        <p:spPr bwMode="gray">
          <a:xfrm>
            <a:off x="457200" y="4191000"/>
            <a:ext cx="2771775" cy="2031325"/>
          </a:xfrm>
          <a:prstGeom prst="rect">
            <a:avLst/>
          </a:prstGeom>
          <a:noFill/>
          <a:ln w="9525" algn="ctr">
            <a:noFill/>
            <a:miter lim="800000"/>
            <a:headEnd/>
            <a:tailEnd/>
          </a:ln>
        </p:spPr>
        <p:txBody>
          <a:bodyPr wrap="square">
            <a:spAutoFit/>
          </a:bodyPr>
          <a:lstStyle/>
          <a:p>
            <a:pPr algn="ctr"/>
            <a:r>
              <a:rPr lang="vi-VN" b="1" dirty="0" smtClean="0"/>
              <a:t>Trước mắt, rà soát, kiểm tra, xử lý dứt điểm các vụ việc vi phạm trong thực thi quyền lực gây bức xúc trong cán bộ, đảng viên và nhân dân.</a:t>
            </a:r>
            <a:endParaRPr lang="vi-VN" b="1" dirty="0"/>
          </a:p>
        </p:txBody>
      </p:sp>
      <p:sp>
        <p:nvSpPr>
          <p:cNvPr id="19463" name="AutoShape 7"/>
          <p:cNvSpPr>
            <a:spLocks noChangeArrowheads="1"/>
          </p:cNvSpPr>
          <p:nvPr/>
        </p:nvSpPr>
        <p:spPr bwMode="gray">
          <a:xfrm>
            <a:off x="152400" y="914400"/>
            <a:ext cx="3171825" cy="2209800"/>
          </a:xfrm>
          <a:prstGeom prst="roundRect">
            <a:avLst>
              <a:gd name="adj" fmla="val 12699"/>
            </a:avLst>
          </a:prstGeom>
          <a:gradFill rotWithShape="1">
            <a:gsLst>
              <a:gs pos="0">
                <a:schemeClr val="folHlink">
                  <a:gamma/>
                  <a:shade val="76078"/>
                  <a:invGamma/>
                </a:schemeClr>
              </a:gs>
              <a:gs pos="100000">
                <a:schemeClr val="folHlink"/>
              </a:gs>
            </a:gsLst>
            <a:lin ang="5400000" scaled="1"/>
          </a:gradFill>
          <a:ln w="9525" algn="ctr">
            <a:noFill/>
            <a:round/>
            <a:headEnd/>
            <a:tailEnd/>
          </a:ln>
          <a:effectLst/>
        </p:spPr>
        <p:txBody>
          <a:bodyPr wrap="none" anchor="ctr"/>
          <a:lstStyle/>
          <a:p>
            <a:endParaRPr lang="vi-VN"/>
          </a:p>
        </p:txBody>
      </p:sp>
      <p:sp>
        <p:nvSpPr>
          <p:cNvPr id="19464" name="AutoShape 8"/>
          <p:cNvSpPr>
            <a:spLocks noChangeArrowheads="1"/>
          </p:cNvSpPr>
          <p:nvPr/>
        </p:nvSpPr>
        <p:spPr bwMode="gray">
          <a:xfrm>
            <a:off x="201612" y="1219200"/>
            <a:ext cx="3074988" cy="1828800"/>
          </a:xfrm>
          <a:prstGeom prst="roundRect">
            <a:avLst>
              <a:gd name="adj" fmla="val 16667"/>
            </a:avLst>
          </a:prstGeom>
          <a:solidFill>
            <a:srgbClr val="FFFFFF"/>
          </a:solidFill>
          <a:ln w="9525">
            <a:noFill/>
            <a:round/>
            <a:headEnd/>
            <a:tailEnd/>
          </a:ln>
          <a:effectLst>
            <a:prstShdw prst="shdw17" dist="28398" dir="14606097">
              <a:srgbClr val="FFFFFF">
                <a:gamma/>
                <a:shade val="60000"/>
                <a:invGamma/>
              </a:srgbClr>
            </a:prstShdw>
          </a:effectLst>
        </p:spPr>
        <p:txBody>
          <a:bodyPr wrap="none" anchor="ctr"/>
          <a:lstStyle/>
          <a:p>
            <a:endParaRPr lang="vi-VN"/>
          </a:p>
        </p:txBody>
      </p:sp>
      <p:sp>
        <p:nvSpPr>
          <p:cNvPr id="19465" name="Text Box 18"/>
          <p:cNvSpPr txBox="1">
            <a:spLocks noChangeArrowheads="1"/>
          </p:cNvSpPr>
          <p:nvPr/>
        </p:nvSpPr>
        <p:spPr bwMode="white">
          <a:xfrm>
            <a:off x="908405" y="838200"/>
            <a:ext cx="1779233" cy="400110"/>
          </a:xfrm>
          <a:prstGeom prst="rect">
            <a:avLst/>
          </a:prstGeom>
          <a:noFill/>
          <a:ln w="9525" algn="ctr">
            <a:noFill/>
            <a:miter lim="800000"/>
            <a:headEnd/>
            <a:tailEnd/>
          </a:ln>
        </p:spPr>
        <p:txBody>
          <a:bodyPr wrap="square">
            <a:spAutoFit/>
          </a:bodyPr>
          <a:lstStyle/>
          <a:p>
            <a:pPr algn="ctr">
              <a:spcBef>
                <a:spcPct val="50000"/>
              </a:spcBef>
            </a:pPr>
            <a:r>
              <a:rPr lang="en-US" sz="2000" b="1" dirty="0" smtClean="0">
                <a:solidFill>
                  <a:srgbClr val="FFFFFF"/>
                </a:solidFill>
                <a:cs typeface="Arial" charset="0"/>
              </a:rPr>
              <a:t>a.</a:t>
            </a:r>
            <a:endParaRPr lang="en-US" sz="2000" b="1" dirty="0">
              <a:solidFill>
                <a:srgbClr val="FFFFFF"/>
              </a:solidFill>
              <a:cs typeface="Arial" charset="0"/>
            </a:endParaRPr>
          </a:p>
        </p:txBody>
      </p:sp>
      <p:sp>
        <p:nvSpPr>
          <p:cNvPr id="19466" name="Text Box 9"/>
          <p:cNvSpPr txBox="1">
            <a:spLocks noChangeArrowheads="1"/>
          </p:cNvSpPr>
          <p:nvPr/>
        </p:nvSpPr>
        <p:spPr bwMode="gray">
          <a:xfrm>
            <a:off x="152400" y="1219200"/>
            <a:ext cx="3124200" cy="1815882"/>
          </a:xfrm>
          <a:prstGeom prst="rect">
            <a:avLst/>
          </a:prstGeom>
          <a:noFill/>
          <a:ln w="9525" algn="ctr">
            <a:noFill/>
            <a:miter lim="800000"/>
            <a:headEnd/>
            <a:tailEnd/>
          </a:ln>
        </p:spPr>
        <p:txBody>
          <a:bodyPr wrap="square">
            <a:spAutoFit/>
          </a:bodyPr>
          <a:lstStyle/>
          <a:p>
            <a:pPr algn="ctr" eaLnBrk="0" hangingPunct="0"/>
            <a:r>
              <a:rPr lang="vi-VN" sz="1600" b="1" dirty="0" smtClean="0">
                <a:solidFill>
                  <a:srgbClr val="6600CC"/>
                </a:solidFill>
              </a:rPr>
              <a:t>Rà soát, hoàn thiện </a:t>
            </a:r>
            <a:r>
              <a:rPr lang="vi-VN" sz="1600" b="1" u="sng" dirty="0" smtClean="0">
                <a:solidFill>
                  <a:srgbClr val="6600CC"/>
                </a:solidFill>
              </a:rPr>
              <a:t>và thực hiện nghiêm cơ chế kiểm tra, giám sát, kiểm soát việc thực thi quyền lực</a:t>
            </a:r>
            <a:r>
              <a:rPr lang="vi-VN" sz="1600" b="1" dirty="0" smtClean="0">
                <a:solidFill>
                  <a:srgbClr val="6600CC"/>
                </a:solidFill>
              </a:rPr>
              <a:t> của người có chức, có quyền,</a:t>
            </a:r>
            <a:r>
              <a:rPr lang="vi-VN" sz="1600" b="1" dirty="0" smtClean="0"/>
              <a:t> </a:t>
            </a:r>
            <a:r>
              <a:rPr lang="vi-VN" sz="1600" b="1" dirty="0" smtClean="0">
                <a:solidFill>
                  <a:srgbClr val="006600"/>
                </a:solidFill>
              </a:rPr>
              <a:t>theo hướng quyền hạn đến đâu trách nhiệm đến đó; </a:t>
            </a:r>
            <a:r>
              <a:rPr lang="vi-VN" sz="1600" dirty="0" smtClean="0">
                <a:solidFill>
                  <a:srgbClr val="FF0000"/>
                </a:solidFill>
              </a:rPr>
              <a:t>(mới)</a:t>
            </a:r>
            <a:endParaRPr lang="en-US" sz="1600" dirty="0">
              <a:solidFill>
                <a:srgbClr val="FF0000"/>
              </a:solidFill>
              <a:cs typeface="Arial" charset="0"/>
            </a:endParaRPr>
          </a:p>
        </p:txBody>
      </p:sp>
      <p:sp>
        <p:nvSpPr>
          <p:cNvPr id="19467" name="AutoShape 11"/>
          <p:cNvSpPr>
            <a:spLocks noChangeArrowheads="1"/>
          </p:cNvSpPr>
          <p:nvPr/>
        </p:nvSpPr>
        <p:spPr bwMode="gray">
          <a:xfrm>
            <a:off x="5715000" y="3733800"/>
            <a:ext cx="3276600" cy="2667000"/>
          </a:xfrm>
          <a:prstGeom prst="roundRect">
            <a:avLst>
              <a:gd name="adj" fmla="val 12699"/>
            </a:avLst>
          </a:prstGeom>
          <a:gradFill rotWithShape="1">
            <a:gsLst>
              <a:gs pos="0">
                <a:schemeClr val="hlink">
                  <a:gamma/>
                  <a:shade val="60392"/>
                  <a:invGamma/>
                </a:schemeClr>
              </a:gs>
              <a:gs pos="100000">
                <a:schemeClr val="hlink"/>
              </a:gs>
            </a:gsLst>
            <a:lin ang="5400000" scaled="1"/>
          </a:gradFill>
          <a:ln w="9525" algn="ctr">
            <a:noFill/>
            <a:round/>
            <a:headEnd/>
            <a:tailEnd/>
          </a:ln>
          <a:effectLst/>
        </p:spPr>
        <p:txBody>
          <a:bodyPr wrap="none" anchor="ctr"/>
          <a:lstStyle/>
          <a:p>
            <a:endParaRPr lang="vi-VN"/>
          </a:p>
        </p:txBody>
      </p:sp>
      <p:sp>
        <p:nvSpPr>
          <p:cNvPr id="19468" name="AutoShape 12"/>
          <p:cNvSpPr>
            <a:spLocks noChangeArrowheads="1"/>
          </p:cNvSpPr>
          <p:nvPr/>
        </p:nvSpPr>
        <p:spPr bwMode="gray">
          <a:xfrm>
            <a:off x="5783263" y="4114800"/>
            <a:ext cx="3132137" cy="2209800"/>
          </a:xfrm>
          <a:prstGeom prst="roundRect">
            <a:avLst>
              <a:gd name="adj" fmla="val 16667"/>
            </a:avLst>
          </a:prstGeom>
          <a:solidFill>
            <a:srgbClr val="FFFFFF"/>
          </a:solidFill>
          <a:ln w="9525">
            <a:noFill/>
            <a:round/>
            <a:headEnd/>
            <a:tailEnd/>
          </a:ln>
          <a:effectLst>
            <a:prstShdw prst="shdw17" dist="28398" dir="14606097">
              <a:srgbClr val="FFFFFF">
                <a:gamma/>
                <a:shade val="60000"/>
                <a:invGamma/>
              </a:srgbClr>
            </a:prstShdw>
          </a:effectLst>
        </p:spPr>
        <p:txBody>
          <a:bodyPr wrap="none" anchor="ctr"/>
          <a:lstStyle/>
          <a:p>
            <a:endParaRPr lang="vi-VN"/>
          </a:p>
        </p:txBody>
      </p:sp>
      <p:sp>
        <p:nvSpPr>
          <p:cNvPr id="19469" name="Text Box 18"/>
          <p:cNvSpPr txBox="1">
            <a:spLocks noChangeArrowheads="1"/>
          </p:cNvSpPr>
          <p:nvPr/>
        </p:nvSpPr>
        <p:spPr bwMode="white">
          <a:xfrm>
            <a:off x="6426200" y="3733800"/>
            <a:ext cx="1651000" cy="396875"/>
          </a:xfrm>
          <a:prstGeom prst="rect">
            <a:avLst/>
          </a:prstGeom>
          <a:noFill/>
          <a:ln w="9525" algn="ctr">
            <a:noFill/>
            <a:miter lim="800000"/>
            <a:headEnd/>
            <a:tailEnd/>
          </a:ln>
        </p:spPr>
        <p:txBody>
          <a:bodyPr>
            <a:spAutoFit/>
          </a:bodyPr>
          <a:lstStyle/>
          <a:p>
            <a:pPr algn="ctr">
              <a:spcBef>
                <a:spcPct val="50000"/>
              </a:spcBef>
            </a:pPr>
            <a:r>
              <a:rPr lang="en-US" sz="2000" b="1" dirty="0" smtClean="0">
                <a:solidFill>
                  <a:srgbClr val="FFFFFF"/>
                </a:solidFill>
                <a:cs typeface="Arial" charset="0"/>
              </a:rPr>
              <a:t>c.</a:t>
            </a:r>
            <a:endParaRPr lang="en-US" sz="2000" b="1" dirty="0">
              <a:solidFill>
                <a:srgbClr val="FFFFFF"/>
              </a:solidFill>
              <a:cs typeface="Arial" charset="0"/>
            </a:endParaRPr>
          </a:p>
        </p:txBody>
      </p:sp>
      <p:sp>
        <p:nvSpPr>
          <p:cNvPr id="19470" name="Text Box 9"/>
          <p:cNvSpPr txBox="1">
            <a:spLocks noChangeArrowheads="1"/>
          </p:cNvSpPr>
          <p:nvPr/>
        </p:nvSpPr>
        <p:spPr bwMode="gray">
          <a:xfrm>
            <a:off x="5791200" y="4114800"/>
            <a:ext cx="3124200" cy="2308324"/>
          </a:xfrm>
          <a:prstGeom prst="rect">
            <a:avLst/>
          </a:prstGeom>
          <a:noFill/>
          <a:ln w="9525" algn="ctr">
            <a:noFill/>
            <a:miter lim="800000"/>
            <a:headEnd/>
            <a:tailEnd/>
          </a:ln>
        </p:spPr>
        <p:txBody>
          <a:bodyPr wrap="square">
            <a:spAutoFit/>
          </a:bodyPr>
          <a:lstStyle/>
          <a:p>
            <a:pPr algn="ctr" eaLnBrk="0" hangingPunct="0"/>
            <a:r>
              <a:rPr lang="vi-VN" sz="1600" b="1" dirty="0" smtClean="0">
                <a:solidFill>
                  <a:srgbClr val="006600"/>
                </a:solidFill>
              </a:rPr>
              <a:t>Kiên quyết </a:t>
            </a:r>
            <a:r>
              <a:rPr lang="vi-VN" sz="1600" b="1" u="sng" dirty="0" smtClean="0">
                <a:solidFill>
                  <a:srgbClr val="006600"/>
                </a:solidFill>
              </a:rPr>
              <a:t>sàng lọc, miễn nhiệm, thay thế, cho từ chức </a:t>
            </a:r>
            <a:r>
              <a:rPr lang="vi-VN" sz="1600" b="1" dirty="0" smtClean="0">
                <a:solidFill>
                  <a:schemeClr val="tx2">
                    <a:lumMod val="75000"/>
                  </a:schemeClr>
                </a:solidFill>
              </a:rPr>
              <a:t>đối với cán bộ làm việc kém hiệu quả, không hoàn thành nhiệm vụ, yếu về năng lực, kém về phẩm chất đạo đức, tín nhiệm thấp mà không chờ hết nhiệm kỳ, hết tuổi công tác. </a:t>
            </a:r>
            <a:r>
              <a:rPr lang="vi-VN" sz="1600" dirty="0" smtClean="0">
                <a:solidFill>
                  <a:srgbClr val="FF0000"/>
                </a:solidFill>
              </a:rPr>
              <a:t>(mới)</a:t>
            </a:r>
            <a:endParaRPr lang="en-US" sz="1600" dirty="0">
              <a:solidFill>
                <a:srgbClr val="FF0000"/>
              </a:solidFill>
              <a:cs typeface="Arial" charset="0"/>
            </a:endParaRPr>
          </a:p>
        </p:txBody>
      </p:sp>
      <p:sp>
        <p:nvSpPr>
          <p:cNvPr id="19471" name="AutoShape 15"/>
          <p:cNvSpPr>
            <a:spLocks noChangeArrowheads="1"/>
          </p:cNvSpPr>
          <p:nvPr/>
        </p:nvSpPr>
        <p:spPr bwMode="gray">
          <a:xfrm>
            <a:off x="5638800" y="914400"/>
            <a:ext cx="3352800" cy="2057400"/>
          </a:xfrm>
          <a:prstGeom prst="roundRect">
            <a:avLst>
              <a:gd name="adj" fmla="val 12699"/>
            </a:avLst>
          </a:prstGeom>
          <a:gradFill rotWithShape="1">
            <a:gsLst>
              <a:gs pos="0">
                <a:schemeClr val="accent2">
                  <a:gamma/>
                  <a:shade val="60392"/>
                  <a:invGamma/>
                </a:schemeClr>
              </a:gs>
              <a:gs pos="100000">
                <a:schemeClr val="accent2"/>
              </a:gs>
            </a:gsLst>
            <a:lin ang="5400000" scaled="1"/>
          </a:gradFill>
          <a:ln w="9525" algn="ctr">
            <a:noFill/>
            <a:round/>
            <a:headEnd/>
            <a:tailEnd/>
          </a:ln>
          <a:effectLst/>
        </p:spPr>
        <p:txBody>
          <a:bodyPr wrap="none" anchor="ctr"/>
          <a:lstStyle/>
          <a:p>
            <a:endParaRPr lang="vi-VN"/>
          </a:p>
        </p:txBody>
      </p:sp>
      <p:sp>
        <p:nvSpPr>
          <p:cNvPr id="19472" name="AutoShape 16"/>
          <p:cNvSpPr>
            <a:spLocks noChangeArrowheads="1"/>
          </p:cNvSpPr>
          <p:nvPr/>
        </p:nvSpPr>
        <p:spPr bwMode="gray">
          <a:xfrm>
            <a:off x="5715000" y="1295400"/>
            <a:ext cx="3208337" cy="1600200"/>
          </a:xfrm>
          <a:prstGeom prst="roundRect">
            <a:avLst>
              <a:gd name="adj" fmla="val 16667"/>
            </a:avLst>
          </a:prstGeom>
          <a:solidFill>
            <a:srgbClr val="FFFFFF"/>
          </a:solidFill>
          <a:ln w="9525">
            <a:noFill/>
            <a:round/>
            <a:headEnd/>
            <a:tailEnd/>
          </a:ln>
          <a:effectLst>
            <a:prstShdw prst="shdw17" dist="28398" dir="14606097">
              <a:srgbClr val="FFFFFF">
                <a:gamma/>
                <a:shade val="60000"/>
                <a:invGamma/>
              </a:srgbClr>
            </a:prstShdw>
          </a:effectLst>
        </p:spPr>
        <p:txBody>
          <a:bodyPr wrap="none" anchor="ctr"/>
          <a:lstStyle/>
          <a:p>
            <a:endParaRPr lang="vi-VN"/>
          </a:p>
        </p:txBody>
      </p:sp>
      <p:sp>
        <p:nvSpPr>
          <p:cNvPr id="19473" name="Text Box 18"/>
          <p:cNvSpPr txBox="1">
            <a:spLocks noChangeArrowheads="1"/>
          </p:cNvSpPr>
          <p:nvPr/>
        </p:nvSpPr>
        <p:spPr bwMode="white">
          <a:xfrm>
            <a:off x="6370638" y="938213"/>
            <a:ext cx="1838006" cy="400110"/>
          </a:xfrm>
          <a:prstGeom prst="rect">
            <a:avLst/>
          </a:prstGeom>
          <a:noFill/>
          <a:ln w="9525" algn="ctr">
            <a:noFill/>
            <a:miter lim="800000"/>
            <a:headEnd/>
            <a:tailEnd/>
          </a:ln>
        </p:spPr>
        <p:txBody>
          <a:bodyPr wrap="square">
            <a:spAutoFit/>
          </a:bodyPr>
          <a:lstStyle/>
          <a:p>
            <a:pPr algn="ctr">
              <a:spcBef>
                <a:spcPct val="50000"/>
              </a:spcBef>
            </a:pPr>
            <a:r>
              <a:rPr lang="en-US" sz="2000" b="1" dirty="0" smtClean="0">
                <a:solidFill>
                  <a:srgbClr val="FFFFFF"/>
                </a:solidFill>
                <a:cs typeface="Arial" charset="0"/>
              </a:rPr>
              <a:t>b.</a:t>
            </a:r>
            <a:endParaRPr lang="en-US" sz="2000" b="1" dirty="0">
              <a:solidFill>
                <a:srgbClr val="FFFFFF"/>
              </a:solidFill>
              <a:cs typeface="Arial" charset="0"/>
            </a:endParaRPr>
          </a:p>
        </p:txBody>
      </p:sp>
      <p:sp>
        <p:nvSpPr>
          <p:cNvPr id="19474" name="Text Box 9"/>
          <p:cNvSpPr txBox="1">
            <a:spLocks noChangeArrowheads="1"/>
          </p:cNvSpPr>
          <p:nvPr/>
        </p:nvSpPr>
        <p:spPr bwMode="gray">
          <a:xfrm>
            <a:off x="5715000" y="1295400"/>
            <a:ext cx="3200400" cy="1569660"/>
          </a:xfrm>
          <a:prstGeom prst="rect">
            <a:avLst/>
          </a:prstGeom>
          <a:noFill/>
          <a:ln w="9525" algn="ctr">
            <a:noFill/>
            <a:miter lim="800000"/>
            <a:headEnd/>
            <a:tailEnd/>
          </a:ln>
        </p:spPr>
        <p:txBody>
          <a:bodyPr wrap="square">
            <a:spAutoFit/>
          </a:bodyPr>
          <a:lstStyle/>
          <a:p>
            <a:pPr algn="ctr"/>
            <a:r>
              <a:rPr lang="vi-VN" sz="1600" b="1" u="sng" dirty="0" smtClean="0">
                <a:solidFill>
                  <a:srgbClr val="0000FF"/>
                </a:solidFill>
              </a:rPr>
              <a:t>Phân định rõ thẩm quyền và trách nhiệm tập thể, cá nhân </a:t>
            </a:r>
            <a:r>
              <a:rPr lang="vi-VN" sz="1600" b="1" dirty="0" smtClean="0">
                <a:solidFill>
                  <a:srgbClr val="008000"/>
                </a:solidFill>
              </a:rPr>
              <a:t>trong từng công đoạn giải quyết công việc và có chế tài xử lý nghiêm những hành vi vi phạm. </a:t>
            </a:r>
            <a:endParaRPr lang="vi-VN" sz="1600" b="1" dirty="0">
              <a:solidFill>
                <a:srgbClr val="008000"/>
              </a:solidFill>
            </a:endParaRPr>
          </a:p>
        </p:txBody>
      </p:sp>
      <p:sp>
        <p:nvSpPr>
          <p:cNvPr id="19475" name="Text Box 19"/>
          <p:cNvSpPr txBox="1">
            <a:spLocks noChangeArrowheads="1"/>
          </p:cNvSpPr>
          <p:nvPr/>
        </p:nvSpPr>
        <p:spPr bwMode="gray">
          <a:xfrm>
            <a:off x="3657600" y="2819400"/>
            <a:ext cx="1765300" cy="1015663"/>
          </a:xfrm>
          <a:prstGeom prst="rect">
            <a:avLst/>
          </a:prstGeom>
          <a:noFill/>
          <a:ln w="9525" algn="ctr">
            <a:noFill/>
            <a:miter lim="800000"/>
            <a:headEnd/>
            <a:tailEnd/>
          </a:ln>
          <a:effectLst/>
        </p:spPr>
        <p:txBody>
          <a:bodyPr wrap="square">
            <a:spAutoFit/>
          </a:bodyPr>
          <a:lstStyle/>
          <a:p>
            <a:pPr algn="ctr">
              <a:spcBef>
                <a:spcPct val="50000"/>
              </a:spcBef>
            </a:pPr>
            <a:r>
              <a:rPr lang="en-US" sz="1600" b="1" dirty="0">
                <a:cs typeface="Arial" charset="0"/>
              </a:rPr>
              <a:t> </a:t>
            </a:r>
            <a:r>
              <a:rPr lang="vi-VN" sz="2000" b="1" dirty="0" smtClean="0">
                <a:solidFill>
                  <a:srgbClr val="C00000"/>
                </a:solidFill>
              </a:rPr>
              <a:t>1. Các cấp uỷ, tổ chức đảng chỉ đạo</a:t>
            </a:r>
            <a:endParaRPr lang="en-US" sz="2000" b="1" dirty="0">
              <a:solidFill>
                <a:srgbClr val="C00000"/>
              </a:solidFill>
              <a:cs typeface="Arial" charset="0"/>
            </a:endParaRPr>
          </a:p>
        </p:txBody>
      </p:sp>
      <p:grpSp>
        <p:nvGrpSpPr>
          <p:cNvPr id="2" name="Group 20"/>
          <p:cNvGrpSpPr>
            <a:grpSpLocks/>
          </p:cNvGrpSpPr>
          <p:nvPr/>
        </p:nvGrpSpPr>
        <p:grpSpPr bwMode="auto">
          <a:xfrm>
            <a:off x="3292475" y="2135188"/>
            <a:ext cx="2466975" cy="2452687"/>
            <a:chOff x="1968" y="1488"/>
            <a:chExt cx="1776" cy="1766"/>
          </a:xfrm>
        </p:grpSpPr>
        <p:sp>
          <p:nvSpPr>
            <p:cNvPr id="1947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outerShdw dist="81320" dir="3080412" algn="ctr" rotWithShape="0">
                <a:srgbClr val="000000">
                  <a:alpha val="20000"/>
                </a:srgbClr>
              </a:outerShdw>
            </a:effectLst>
          </p:spPr>
          <p:txBody>
            <a:bodyPr wrap="none" anchor="ctr"/>
            <a:lstStyle/>
            <a:p>
              <a:endParaRPr lang="vi-VN"/>
            </a:p>
          </p:txBody>
        </p:sp>
        <p:sp>
          <p:nvSpPr>
            <p:cNvPr id="1947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outerShdw dist="81320" dir="3080412" algn="ctr" rotWithShape="0">
                <a:srgbClr val="000000">
                  <a:alpha val="20000"/>
                </a:srgbClr>
              </a:outerShdw>
            </a:effectLst>
          </p:spPr>
          <p:txBody>
            <a:bodyPr wrap="none" anchor="ctr"/>
            <a:lstStyle/>
            <a:p>
              <a:endParaRPr lang="vi-VN"/>
            </a:p>
          </p:txBody>
        </p:sp>
        <p:sp>
          <p:nvSpPr>
            <p:cNvPr id="1947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outerShdw dist="81320" dir="3080412" algn="ctr" rotWithShape="0">
                <a:srgbClr val="000000">
                  <a:alpha val="20000"/>
                </a:srgbClr>
              </a:outerShdw>
            </a:effectLst>
          </p:spPr>
          <p:txBody>
            <a:bodyPr wrap="none" anchor="ctr"/>
            <a:lstStyle/>
            <a:p>
              <a:endParaRPr lang="vi-VN"/>
            </a:p>
          </p:txBody>
        </p:sp>
        <p:sp>
          <p:nvSpPr>
            <p:cNvPr id="1948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outerShdw dist="81320" dir="3080412" algn="ctr" rotWithShape="0">
                <a:srgbClr val="000000">
                  <a:alpha val="20000"/>
                </a:srgbClr>
              </a:outerShdw>
            </a:effectLst>
          </p:spPr>
          <p:txBody>
            <a:bodyPr wrap="none" anchor="ctr"/>
            <a:lstStyle/>
            <a:p>
              <a:endParaRPr lang="vi-VN"/>
            </a:p>
          </p:txBody>
        </p:sp>
      </p:grpSp>
      <p:sp>
        <p:nvSpPr>
          <p:cNvPr id="27" name="Date Placeholder 26"/>
          <p:cNvSpPr>
            <a:spLocks noGrp="1"/>
          </p:cNvSpPr>
          <p:nvPr>
            <p:ph type="dt" sz="half" idx="10"/>
          </p:nvPr>
        </p:nvSpPr>
        <p:spPr/>
        <p:txBody>
          <a:bodyPr/>
          <a:lstStyle/>
          <a:p>
            <a:r>
              <a:rPr lang="en-US" smtClean="0"/>
              <a:t>13/07/2017</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AutoShape 3"/>
          <p:cNvSpPr>
            <a:spLocks noChangeArrowheads="1"/>
          </p:cNvSpPr>
          <p:nvPr/>
        </p:nvSpPr>
        <p:spPr bwMode="gray">
          <a:xfrm>
            <a:off x="152401" y="1416050"/>
            <a:ext cx="2754946" cy="5213350"/>
          </a:xfrm>
          <a:prstGeom prst="roundRect">
            <a:avLst>
              <a:gd name="adj" fmla="val 4690"/>
            </a:avLst>
          </a:prstGeom>
          <a:solidFill>
            <a:srgbClr val="A9DC86"/>
          </a:solidFill>
          <a:ln w="25400">
            <a:round/>
            <a:headEnd/>
            <a:tailEnd/>
          </a:ln>
          <a:effectLst/>
          <a:scene3d>
            <a:camera prst="legacyObliqueTopRight"/>
            <a:lightRig rig="legacyFlat3" dir="b"/>
          </a:scene3d>
          <a:sp3d extrusionH="430200" prstMaterial="legacyMatte">
            <a:bevelT w="13500" h="13500" prst="angle"/>
            <a:bevelB w="13500" h="13500" prst="angle"/>
            <a:extrusionClr>
              <a:srgbClr val="A9DC86"/>
            </a:extrusionClr>
          </a:sp3d>
        </p:spPr>
        <p:txBody>
          <a:bodyPr wrap="none" anchor="ctr">
            <a:flatTx/>
          </a:bodyPr>
          <a:lstStyle/>
          <a:p>
            <a:endParaRPr lang="vi-VN"/>
          </a:p>
        </p:txBody>
      </p:sp>
      <p:sp>
        <p:nvSpPr>
          <p:cNvPr id="277508" name="AutoShape 4"/>
          <p:cNvSpPr>
            <a:spLocks noChangeArrowheads="1"/>
          </p:cNvSpPr>
          <p:nvPr/>
        </p:nvSpPr>
        <p:spPr bwMode="gray">
          <a:xfrm>
            <a:off x="152400" y="838200"/>
            <a:ext cx="2924393" cy="439738"/>
          </a:xfrm>
          <a:prstGeom prst="roundRect">
            <a:avLst>
              <a:gd name="adj" fmla="val 50000"/>
            </a:avLst>
          </a:prstGeom>
          <a:gradFill rotWithShape="1">
            <a:gsLst>
              <a:gs pos="0">
                <a:srgbClr val="66B828"/>
              </a:gs>
              <a:gs pos="100000">
                <a:srgbClr val="2F611D"/>
              </a:gs>
            </a:gsLst>
            <a:lin ang="5400000" scaled="1"/>
          </a:gradFill>
          <a:ln w="9525">
            <a:noFill/>
            <a:round/>
            <a:headEnd/>
            <a:tailEnd/>
          </a:ln>
          <a:effectLst/>
        </p:spPr>
        <p:txBody>
          <a:bodyPr wrap="none" anchor="ctr"/>
          <a:lstStyle/>
          <a:p>
            <a:endParaRPr lang="vi-VN"/>
          </a:p>
        </p:txBody>
      </p:sp>
      <p:sp>
        <p:nvSpPr>
          <p:cNvPr id="277511" name="AutoShape 7"/>
          <p:cNvSpPr>
            <a:spLocks noChangeArrowheads="1"/>
          </p:cNvSpPr>
          <p:nvPr/>
        </p:nvSpPr>
        <p:spPr bwMode="gray">
          <a:xfrm>
            <a:off x="3124200" y="1416050"/>
            <a:ext cx="2753042" cy="5213350"/>
          </a:xfrm>
          <a:prstGeom prst="roundRect">
            <a:avLst>
              <a:gd name="adj" fmla="val 4690"/>
            </a:avLst>
          </a:prstGeom>
          <a:solidFill>
            <a:srgbClr val="F1D08F"/>
          </a:solidFill>
          <a:ln w="25400">
            <a:round/>
            <a:headEnd/>
            <a:tailEnd/>
          </a:ln>
          <a:effectLst/>
          <a:scene3d>
            <a:camera prst="legacyObliqueTopRight"/>
            <a:lightRig rig="legacyFlat3" dir="b"/>
          </a:scene3d>
          <a:sp3d extrusionH="430200" prstMaterial="legacyMatte">
            <a:bevelT w="13500" h="13500" prst="angle"/>
            <a:bevelB w="13500" h="13500" prst="angle"/>
            <a:extrusionClr>
              <a:srgbClr val="F1D08F"/>
            </a:extrusionClr>
          </a:sp3d>
        </p:spPr>
        <p:txBody>
          <a:bodyPr wrap="none" anchor="ctr">
            <a:flatTx/>
          </a:bodyPr>
          <a:lstStyle/>
          <a:p>
            <a:endParaRPr lang="vi-VN"/>
          </a:p>
        </p:txBody>
      </p:sp>
      <p:sp>
        <p:nvSpPr>
          <p:cNvPr id="277515" name="AutoShape 11"/>
          <p:cNvSpPr>
            <a:spLocks noChangeArrowheads="1"/>
          </p:cNvSpPr>
          <p:nvPr/>
        </p:nvSpPr>
        <p:spPr bwMode="gray">
          <a:xfrm>
            <a:off x="6164263" y="1416050"/>
            <a:ext cx="2751137" cy="5213350"/>
          </a:xfrm>
          <a:prstGeom prst="roundRect">
            <a:avLst>
              <a:gd name="adj" fmla="val 4690"/>
            </a:avLst>
          </a:prstGeom>
          <a:solidFill>
            <a:srgbClr val="6FC5E3"/>
          </a:solidFill>
          <a:ln w="25400">
            <a:round/>
            <a:headEnd/>
            <a:tailEnd/>
          </a:ln>
          <a:effectLst/>
          <a:scene3d>
            <a:camera prst="legacyObliqueTopRight"/>
            <a:lightRig rig="legacyFlat3" dir="b"/>
          </a:scene3d>
          <a:sp3d extrusionH="430200" prstMaterial="legacyMatte">
            <a:bevelT w="13500" h="13500" prst="angle"/>
            <a:bevelB w="13500" h="13500" prst="angle"/>
            <a:extrusionClr>
              <a:srgbClr val="6FC5E3"/>
            </a:extrusionClr>
          </a:sp3d>
        </p:spPr>
        <p:txBody>
          <a:bodyPr wrap="none" anchor="ctr">
            <a:flatTx/>
          </a:bodyPr>
          <a:lstStyle/>
          <a:p>
            <a:endParaRPr lang="vi-VN"/>
          </a:p>
        </p:txBody>
      </p:sp>
      <p:sp>
        <p:nvSpPr>
          <p:cNvPr id="277519" name="Freeform 15"/>
          <p:cNvSpPr>
            <a:spLocks/>
          </p:cNvSpPr>
          <p:nvPr/>
        </p:nvSpPr>
        <p:spPr bwMode="gray">
          <a:xfrm rot="1332565">
            <a:off x="2514600" y="-152400"/>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88CE58">
                  <a:gamma/>
                  <a:tint val="90980"/>
                  <a:invGamma/>
                  <a:alpha val="32001"/>
                </a:srgbClr>
              </a:gs>
              <a:gs pos="100000">
                <a:srgbClr val="88CE58"/>
              </a:gs>
            </a:gsLst>
            <a:lin ang="0" scaled="1"/>
          </a:gradFill>
          <a:ln w="12700">
            <a:noFill/>
            <a:prstDash val="solid"/>
            <a:round/>
            <a:headEnd/>
            <a:tailEnd/>
          </a:ln>
        </p:spPr>
        <p:txBody>
          <a:bodyPr/>
          <a:lstStyle/>
          <a:p>
            <a:endParaRPr lang="vi-VN"/>
          </a:p>
        </p:txBody>
      </p:sp>
      <p:sp>
        <p:nvSpPr>
          <p:cNvPr id="277520" name="Freeform 16"/>
          <p:cNvSpPr>
            <a:spLocks/>
          </p:cNvSpPr>
          <p:nvPr/>
        </p:nvSpPr>
        <p:spPr bwMode="gray">
          <a:xfrm rot="1754271">
            <a:off x="5467350" y="-152400"/>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D83EB">
                  <a:gamma/>
                  <a:tint val="90980"/>
                  <a:invGamma/>
                  <a:alpha val="32001"/>
                </a:srgbClr>
              </a:gs>
              <a:gs pos="100000">
                <a:srgbClr val="AD83EB"/>
              </a:gs>
            </a:gsLst>
            <a:lin ang="0" scaled="1"/>
          </a:gradFill>
          <a:ln w="12700">
            <a:noFill/>
            <a:prstDash val="solid"/>
            <a:round/>
            <a:headEnd/>
            <a:tailEnd/>
          </a:ln>
        </p:spPr>
        <p:txBody>
          <a:bodyPr/>
          <a:lstStyle/>
          <a:p>
            <a:endParaRPr lang="vi-VN"/>
          </a:p>
        </p:txBody>
      </p:sp>
      <p:sp>
        <p:nvSpPr>
          <p:cNvPr id="277521" name="Text Box 17"/>
          <p:cNvSpPr txBox="1">
            <a:spLocks noChangeArrowheads="1"/>
          </p:cNvSpPr>
          <p:nvPr/>
        </p:nvSpPr>
        <p:spPr bwMode="gray">
          <a:xfrm>
            <a:off x="1001713" y="863600"/>
            <a:ext cx="470000" cy="400110"/>
          </a:xfrm>
          <a:prstGeom prst="rect">
            <a:avLst/>
          </a:prstGeom>
          <a:noFill/>
          <a:ln w="9525" algn="ctr">
            <a:noFill/>
            <a:miter lim="800000"/>
            <a:headEnd/>
            <a:tailEnd/>
          </a:ln>
          <a:effectLst/>
        </p:spPr>
        <p:txBody>
          <a:bodyPr wrap="none">
            <a:spAutoFit/>
          </a:bodyPr>
          <a:lstStyle/>
          <a:p>
            <a:r>
              <a:rPr lang="en-US" sz="2000" b="1" dirty="0" smtClean="0">
                <a:solidFill>
                  <a:srgbClr val="FFFFFF"/>
                </a:solidFill>
              </a:rPr>
              <a:t>02</a:t>
            </a:r>
            <a:endParaRPr lang="en-US" sz="2000" b="1" dirty="0">
              <a:solidFill>
                <a:srgbClr val="FFFFFF"/>
              </a:solidFill>
            </a:endParaRPr>
          </a:p>
        </p:txBody>
      </p:sp>
      <p:sp>
        <p:nvSpPr>
          <p:cNvPr id="277524" name="Text Box 20"/>
          <p:cNvSpPr txBox="1">
            <a:spLocks noChangeArrowheads="1"/>
          </p:cNvSpPr>
          <p:nvPr/>
        </p:nvSpPr>
        <p:spPr bwMode="gray">
          <a:xfrm>
            <a:off x="152400" y="1447800"/>
            <a:ext cx="2819400" cy="5119350"/>
          </a:xfrm>
          <a:prstGeom prst="rect">
            <a:avLst/>
          </a:prstGeom>
          <a:noFill/>
          <a:ln w="9525" algn="ctr">
            <a:noFill/>
            <a:miter lim="800000"/>
            <a:headEnd/>
            <a:tailEnd/>
          </a:ln>
          <a:effectLst/>
        </p:spPr>
        <p:txBody>
          <a:bodyPr wrap="square">
            <a:spAutoFit/>
          </a:bodyPr>
          <a:lstStyle/>
          <a:p>
            <a:pPr>
              <a:spcBef>
                <a:spcPts val="200"/>
              </a:spcBef>
              <a:spcAft>
                <a:spcPts val="200"/>
              </a:spcAft>
              <a:buFont typeface="Arial" pitchFamily="34" charset="0"/>
              <a:buChar char="•"/>
            </a:pPr>
            <a:r>
              <a:rPr lang="vi-VN" sz="2000" dirty="0" smtClean="0">
                <a:solidFill>
                  <a:srgbClr val="FDF58D"/>
                </a:solidFill>
              </a:rPr>
              <a:t> Rà soát, hoàn thiện các quy định pháp luật về quản lý, điều hành bảo đảm công khai, minh bạch, xoá bỏ cơ chế "xin - cho", </a:t>
            </a:r>
          </a:p>
          <a:p>
            <a:pPr>
              <a:spcBef>
                <a:spcPts val="200"/>
              </a:spcBef>
              <a:spcAft>
                <a:spcPts val="200"/>
              </a:spcAft>
              <a:buFont typeface="Arial" pitchFamily="34" charset="0"/>
              <a:buChar char="•"/>
            </a:pPr>
            <a:r>
              <a:rPr lang="vi-VN" sz="2000" dirty="0" smtClean="0">
                <a:solidFill>
                  <a:srgbClr val="FDF58D"/>
                </a:solidFill>
              </a:rPr>
              <a:t> </a:t>
            </a:r>
            <a:r>
              <a:rPr lang="vi-VN" sz="2000" dirty="0" smtClean="0"/>
              <a:t>Ngăn chặn, đẩy lùi tham nhũng, tiêu cực, "lợi ích nhóm", "sân sau", trục lợi trong sử dụng ngân sách, tài sản công, cổ phần hoá DNNN,</a:t>
            </a:r>
          </a:p>
          <a:p>
            <a:pPr>
              <a:spcBef>
                <a:spcPts val="200"/>
              </a:spcBef>
              <a:spcAft>
                <a:spcPts val="200"/>
              </a:spcAft>
              <a:buFont typeface="Arial" pitchFamily="34" charset="0"/>
              <a:buChar char="•"/>
            </a:pPr>
            <a:r>
              <a:rPr lang="vi-VN" sz="2000" dirty="0" smtClean="0">
                <a:solidFill>
                  <a:srgbClr val="6600CC"/>
                </a:solidFill>
              </a:rPr>
              <a:t> </a:t>
            </a:r>
            <a:r>
              <a:rPr lang="vi-VN" sz="2000" dirty="0" smtClean="0">
                <a:solidFill>
                  <a:srgbClr val="990099"/>
                </a:solidFill>
              </a:rPr>
              <a:t>Tăng cường hiệu quả công tác phòng, chống rửa tiền, </a:t>
            </a:r>
            <a:endParaRPr lang="en-US" sz="2000" dirty="0">
              <a:solidFill>
                <a:srgbClr val="990099"/>
              </a:solidFill>
            </a:endParaRPr>
          </a:p>
        </p:txBody>
      </p:sp>
      <p:sp>
        <p:nvSpPr>
          <p:cNvPr id="277525" name="Text Box 21"/>
          <p:cNvSpPr txBox="1">
            <a:spLocks noChangeArrowheads="1"/>
          </p:cNvSpPr>
          <p:nvPr/>
        </p:nvSpPr>
        <p:spPr bwMode="gray">
          <a:xfrm>
            <a:off x="3124200" y="1447800"/>
            <a:ext cx="2819400" cy="5427127"/>
          </a:xfrm>
          <a:prstGeom prst="rect">
            <a:avLst/>
          </a:prstGeom>
          <a:noFill/>
          <a:ln w="9525" algn="ctr">
            <a:noFill/>
            <a:miter lim="800000"/>
            <a:headEnd/>
            <a:tailEnd/>
          </a:ln>
          <a:effectLst/>
        </p:spPr>
        <p:txBody>
          <a:bodyPr wrap="square">
            <a:spAutoFit/>
          </a:bodyPr>
          <a:lstStyle/>
          <a:p>
            <a:pPr algn="ctr">
              <a:spcBef>
                <a:spcPts val="200"/>
              </a:spcBef>
              <a:spcAft>
                <a:spcPts val="200"/>
              </a:spcAft>
              <a:buFont typeface="Arial" pitchFamily="34" charset="0"/>
              <a:buChar char="•"/>
            </a:pPr>
            <a:r>
              <a:rPr lang="vi-VN" sz="2000" b="1" dirty="0" smtClean="0"/>
              <a:t> </a:t>
            </a:r>
            <a:r>
              <a:rPr lang="vi-VN" sz="2000" dirty="0" smtClean="0">
                <a:solidFill>
                  <a:srgbClr val="0000FF"/>
                </a:solidFill>
              </a:rPr>
              <a:t>Kiên quyết sắp xếp lại bộ máy, tinh giản biên chế có hiệu quả gắn với cải cách chế độ công vụ, cơ cấu lại đội ngũ cán bộ, công chức, viên chức.</a:t>
            </a:r>
          </a:p>
          <a:p>
            <a:pPr algn="ctr">
              <a:spcBef>
                <a:spcPts val="200"/>
              </a:spcBef>
              <a:spcAft>
                <a:spcPts val="200"/>
              </a:spcAft>
              <a:buFont typeface="Arial" pitchFamily="34" charset="0"/>
              <a:buChar char="•"/>
            </a:pPr>
            <a:r>
              <a:rPr lang="vi-VN" sz="2000" dirty="0" smtClean="0"/>
              <a:t> </a:t>
            </a:r>
            <a:r>
              <a:rPr lang="vi-VN" sz="2000" u="sng" dirty="0" smtClean="0">
                <a:solidFill>
                  <a:srgbClr val="002060"/>
                </a:solidFill>
              </a:rPr>
              <a:t>Thực hiện chế độ hợp đồng có thời hạn đối với viên chức  nhà nước.</a:t>
            </a:r>
            <a:r>
              <a:rPr lang="vi-VN" sz="2000" dirty="0" smtClean="0">
                <a:solidFill>
                  <a:srgbClr val="002060"/>
                </a:solidFill>
              </a:rPr>
              <a:t> </a:t>
            </a:r>
            <a:r>
              <a:rPr lang="vi-VN" sz="1600" dirty="0" smtClean="0">
                <a:solidFill>
                  <a:srgbClr val="C00000"/>
                </a:solidFill>
              </a:rPr>
              <a:t>(mới)</a:t>
            </a:r>
          </a:p>
          <a:p>
            <a:pPr algn="ctr">
              <a:spcBef>
                <a:spcPts val="200"/>
              </a:spcBef>
              <a:spcAft>
                <a:spcPts val="200"/>
              </a:spcAft>
              <a:buFont typeface="Arial" pitchFamily="34" charset="0"/>
              <a:buChar char="•"/>
            </a:pPr>
            <a:r>
              <a:rPr lang="vi-VN" sz="2000" dirty="0" smtClean="0"/>
              <a:t> </a:t>
            </a:r>
            <a:r>
              <a:rPr lang="vi-VN" sz="2000" dirty="0" smtClean="0">
                <a:solidFill>
                  <a:srgbClr val="6600CC"/>
                </a:solidFill>
              </a:rPr>
              <a:t>Xây dựng và thực hiện chính sách nhà ở </a:t>
            </a:r>
            <a:r>
              <a:rPr lang="vi-VN" sz="2000" dirty="0" smtClean="0">
                <a:solidFill>
                  <a:srgbClr val="0000FF"/>
                </a:solidFill>
              </a:rPr>
              <a:t>và đổi mới chính sách tiền lương </a:t>
            </a:r>
            <a:r>
              <a:rPr lang="vi-VN" sz="2000" dirty="0" smtClean="0">
                <a:solidFill>
                  <a:srgbClr val="6600CC"/>
                </a:solidFill>
              </a:rPr>
              <a:t>nhằm tạo động lực cho cán bộ, công chức </a:t>
            </a:r>
            <a:endParaRPr lang="vi-VN" sz="2000" dirty="0">
              <a:solidFill>
                <a:srgbClr val="6600CC"/>
              </a:solidFill>
            </a:endParaRPr>
          </a:p>
        </p:txBody>
      </p:sp>
      <p:sp>
        <p:nvSpPr>
          <p:cNvPr id="277526" name="Text Box 22"/>
          <p:cNvSpPr txBox="1">
            <a:spLocks noChangeArrowheads="1"/>
          </p:cNvSpPr>
          <p:nvPr/>
        </p:nvSpPr>
        <p:spPr bwMode="gray">
          <a:xfrm>
            <a:off x="6172200" y="1371600"/>
            <a:ext cx="2743200" cy="5093702"/>
          </a:xfrm>
          <a:prstGeom prst="rect">
            <a:avLst/>
          </a:prstGeom>
          <a:noFill/>
          <a:ln w="9525" algn="ctr">
            <a:noFill/>
            <a:miter lim="800000"/>
            <a:headEnd/>
            <a:tailEnd/>
          </a:ln>
          <a:effectLst/>
        </p:spPr>
        <p:txBody>
          <a:bodyPr wrap="square">
            <a:spAutoFit/>
          </a:bodyPr>
          <a:lstStyle/>
          <a:p>
            <a:pPr algn="ctr">
              <a:spcBef>
                <a:spcPts val="300"/>
              </a:spcBef>
              <a:spcAft>
                <a:spcPts val="300"/>
              </a:spcAft>
              <a:buFont typeface="Arial" pitchFamily="34" charset="0"/>
              <a:buChar char="•"/>
            </a:pPr>
            <a:r>
              <a:rPr lang="vi-VN" sz="2000" b="1" dirty="0" smtClean="0"/>
              <a:t> </a:t>
            </a:r>
            <a:r>
              <a:rPr lang="vi-VN" sz="2000" dirty="0" smtClean="0">
                <a:solidFill>
                  <a:srgbClr val="FFFFFF"/>
                </a:solidFill>
              </a:rPr>
              <a:t>Đẩy mạnh xã hội hoá, tách cung ứng dịch vụ công và quản lý SXKD ra khỏi chức năng QLNN; khắc phục tình trạng quan liêu, cửa quyền, sách nhiễu, tiêu cực của cán bộ, công chức. </a:t>
            </a:r>
          </a:p>
          <a:p>
            <a:pPr algn="ctr">
              <a:spcBef>
                <a:spcPts val="300"/>
              </a:spcBef>
              <a:spcAft>
                <a:spcPts val="300"/>
              </a:spcAft>
              <a:buFont typeface="Arial" pitchFamily="34" charset="0"/>
              <a:buChar char="•"/>
            </a:pPr>
            <a:r>
              <a:rPr lang="en-US" sz="2000" dirty="0" smtClean="0"/>
              <a:t> </a:t>
            </a:r>
            <a:r>
              <a:rPr lang="vi-VN" sz="2000" dirty="0" smtClean="0">
                <a:solidFill>
                  <a:srgbClr val="FFFF00"/>
                </a:solidFill>
              </a:rPr>
              <a:t>Rà soát, thoái vốn, cổ phần hoá, chấn chỉnh hoạt động của các DN quân đội và công an </a:t>
            </a:r>
            <a:r>
              <a:rPr lang="en-US" sz="2000" dirty="0" smtClean="0">
                <a:solidFill>
                  <a:srgbClr val="FFFF00"/>
                </a:solidFill>
              </a:rPr>
              <a:t>SXKD</a:t>
            </a:r>
            <a:r>
              <a:rPr lang="vi-VN" sz="2000" dirty="0" smtClean="0">
                <a:solidFill>
                  <a:srgbClr val="FFFF00"/>
                </a:solidFill>
              </a:rPr>
              <a:t> thua lỗ, không phục vụ nhiệm vụ QP-AN.</a:t>
            </a:r>
            <a:endParaRPr lang="vi-VN" sz="2000" dirty="0">
              <a:solidFill>
                <a:srgbClr val="FFFF00"/>
              </a:solidFill>
            </a:endParaRPr>
          </a:p>
        </p:txBody>
      </p:sp>
      <p:sp>
        <p:nvSpPr>
          <p:cNvPr id="277527" name="AutoShape 23"/>
          <p:cNvSpPr>
            <a:spLocks noChangeArrowheads="1"/>
          </p:cNvSpPr>
          <p:nvPr/>
        </p:nvSpPr>
        <p:spPr bwMode="gray">
          <a:xfrm>
            <a:off x="3128961" y="855663"/>
            <a:ext cx="2924393" cy="439737"/>
          </a:xfrm>
          <a:prstGeom prst="roundRect">
            <a:avLst>
              <a:gd name="adj" fmla="val 50000"/>
            </a:avLst>
          </a:prstGeom>
          <a:gradFill rotWithShape="1">
            <a:gsLst>
              <a:gs pos="0">
                <a:srgbClr val="D79133"/>
              </a:gs>
              <a:gs pos="100000">
                <a:srgbClr val="D79133">
                  <a:gamma/>
                  <a:shade val="46275"/>
                  <a:invGamma/>
                </a:srgbClr>
              </a:gs>
            </a:gsLst>
            <a:lin ang="5400000" scaled="1"/>
          </a:gradFill>
          <a:ln w="9525">
            <a:noFill/>
            <a:round/>
            <a:headEnd/>
            <a:tailEnd/>
          </a:ln>
          <a:effectLst/>
        </p:spPr>
        <p:txBody>
          <a:bodyPr wrap="none" anchor="ctr"/>
          <a:lstStyle/>
          <a:p>
            <a:endParaRPr lang="vi-VN"/>
          </a:p>
        </p:txBody>
      </p:sp>
      <p:sp>
        <p:nvSpPr>
          <p:cNvPr id="277522" name="Text Box 18"/>
          <p:cNvSpPr txBox="1">
            <a:spLocks noChangeArrowheads="1"/>
          </p:cNvSpPr>
          <p:nvPr/>
        </p:nvSpPr>
        <p:spPr bwMode="gray">
          <a:xfrm>
            <a:off x="4254400" y="895290"/>
            <a:ext cx="470000" cy="400110"/>
          </a:xfrm>
          <a:prstGeom prst="rect">
            <a:avLst/>
          </a:prstGeom>
          <a:noFill/>
          <a:ln w="9525" algn="ctr">
            <a:noFill/>
            <a:miter lim="800000"/>
            <a:headEnd/>
            <a:tailEnd/>
          </a:ln>
          <a:effectLst/>
        </p:spPr>
        <p:txBody>
          <a:bodyPr wrap="none">
            <a:spAutoFit/>
          </a:bodyPr>
          <a:lstStyle/>
          <a:p>
            <a:r>
              <a:rPr lang="en-US" sz="2000" b="1" dirty="0" smtClean="0">
                <a:solidFill>
                  <a:srgbClr val="FFFFFF"/>
                </a:solidFill>
              </a:rPr>
              <a:t>03</a:t>
            </a:r>
            <a:endParaRPr lang="en-US" sz="2000" b="1" dirty="0">
              <a:solidFill>
                <a:srgbClr val="FFFFFF"/>
              </a:solidFill>
            </a:endParaRPr>
          </a:p>
        </p:txBody>
      </p:sp>
      <p:sp>
        <p:nvSpPr>
          <p:cNvPr id="277528" name="AutoShape 24"/>
          <p:cNvSpPr>
            <a:spLocks noChangeArrowheads="1"/>
          </p:cNvSpPr>
          <p:nvPr/>
        </p:nvSpPr>
        <p:spPr bwMode="gray">
          <a:xfrm>
            <a:off x="6095999" y="838200"/>
            <a:ext cx="2924393" cy="439738"/>
          </a:xfrm>
          <a:prstGeom prst="roundRect">
            <a:avLst>
              <a:gd name="adj" fmla="val 50000"/>
            </a:avLst>
          </a:prstGeom>
          <a:gradFill rotWithShape="1">
            <a:gsLst>
              <a:gs pos="0">
                <a:srgbClr val="4B71DD"/>
              </a:gs>
              <a:gs pos="100000">
                <a:srgbClr val="4B71DD">
                  <a:gamma/>
                  <a:shade val="46275"/>
                  <a:invGamma/>
                </a:srgbClr>
              </a:gs>
            </a:gsLst>
            <a:lin ang="5400000" scaled="1"/>
          </a:gradFill>
          <a:ln w="9525">
            <a:noFill/>
            <a:round/>
            <a:headEnd/>
            <a:tailEnd/>
          </a:ln>
          <a:effectLst/>
        </p:spPr>
        <p:txBody>
          <a:bodyPr wrap="none" anchor="ctr"/>
          <a:lstStyle/>
          <a:p>
            <a:endParaRPr lang="vi-VN"/>
          </a:p>
        </p:txBody>
      </p:sp>
      <p:sp>
        <p:nvSpPr>
          <p:cNvPr id="277529" name="Text Box 25"/>
          <p:cNvSpPr txBox="1">
            <a:spLocks noChangeArrowheads="1"/>
          </p:cNvSpPr>
          <p:nvPr/>
        </p:nvSpPr>
        <p:spPr bwMode="gray">
          <a:xfrm>
            <a:off x="7302400" y="863600"/>
            <a:ext cx="470000" cy="400110"/>
          </a:xfrm>
          <a:prstGeom prst="rect">
            <a:avLst/>
          </a:prstGeom>
          <a:noFill/>
          <a:ln w="9525" algn="ctr">
            <a:noFill/>
            <a:miter lim="800000"/>
            <a:headEnd/>
            <a:tailEnd/>
          </a:ln>
          <a:effectLst/>
        </p:spPr>
        <p:txBody>
          <a:bodyPr wrap="none">
            <a:spAutoFit/>
          </a:bodyPr>
          <a:lstStyle/>
          <a:p>
            <a:pPr algn="ctr"/>
            <a:r>
              <a:rPr lang="en-US" sz="2000" b="1" dirty="0" smtClean="0">
                <a:solidFill>
                  <a:srgbClr val="FFFFFF"/>
                </a:solidFill>
              </a:rPr>
              <a:t>04</a:t>
            </a:r>
            <a:endParaRPr lang="en-US" sz="2000" b="1" dirty="0">
              <a:solidFill>
                <a:srgbClr val="FFFFFF"/>
              </a:solidFill>
            </a:endParaRPr>
          </a:p>
        </p:txBody>
      </p:sp>
      <p:sp>
        <p:nvSpPr>
          <p:cNvPr id="18" name="Date Placeholder 17"/>
          <p:cNvSpPr>
            <a:spLocks noGrp="1"/>
          </p:cNvSpPr>
          <p:nvPr>
            <p:ph type="dt" sz="half" idx="10"/>
          </p:nvPr>
        </p:nvSpPr>
        <p:spPr/>
        <p:txBody>
          <a:bodyPr/>
          <a:lstStyle/>
          <a:p>
            <a:r>
              <a:rPr lang="en-US" smtClean="0"/>
              <a:t>13/07/2017</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70888" y="177800"/>
            <a:ext cx="4324912" cy="6477000"/>
            <a:chOff x="527" y="1252"/>
            <a:chExt cx="2257" cy="2411"/>
          </a:xfrm>
        </p:grpSpPr>
        <p:sp>
          <p:nvSpPr>
            <p:cNvPr id="173061" name="Rectangle 5"/>
            <p:cNvSpPr>
              <a:spLocks noChangeArrowheads="1"/>
            </p:cNvSpPr>
            <p:nvPr/>
          </p:nvSpPr>
          <p:spPr bwMode="gray">
            <a:xfrm rot="-319177">
              <a:off x="527" y="1252"/>
              <a:ext cx="2144" cy="2411"/>
            </a:xfrm>
            <a:prstGeom prst="rect">
              <a:avLst/>
            </a:prstGeom>
            <a:solidFill>
              <a:srgbClr val="000000">
                <a:alpha val="39999"/>
              </a:srgbClr>
            </a:solidFill>
            <a:ln w="9525">
              <a:noFill/>
              <a:miter lim="800000"/>
              <a:headEnd/>
              <a:tailEnd/>
            </a:ln>
            <a:effectLst/>
          </p:spPr>
          <p:txBody>
            <a:bodyPr wrap="none" anchor="ctr"/>
            <a:lstStyle/>
            <a:p>
              <a:endParaRPr lang="vi-VN"/>
            </a:p>
          </p:txBody>
        </p:sp>
        <p:sp>
          <p:nvSpPr>
            <p:cNvPr id="173062" name="Rectangle 6"/>
            <p:cNvSpPr>
              <a:spLocks noChangeArrowheads="1"/>
            </p:cNvSpPr>
            <p:nvPr/>
          </p:nvSpPr>
          <p:spPr bwMode="gray">
            <a:xfrm>
              <a:off x="688" y="1344"/>
              <a:ext cx="2096" cy="2202"/>
            </a:xfrm>
            <a:prstGeom prst="rect">
              <a:avLst/>
            </a:prstGeom>
            <a:gradFill rotWithShape="1">
              <a:gsLst>
                <a:gs pos="0">
                  <a:srgbClr val="DBD3A9">
                    <a:gamma/>
                    <a:tint val="0"/>
                    <a:invGamma/>
                  </a:srgbClr>
                </a:gs>
                <a:gs pos="100000">
                  <a:srgbClr val="DBD3A9"/>
                </a:gs>
              </a:gsLst>
              <a:lin ang="2700000" scaled="1"/>
            </a:gradFill>
            <a:ln w="9525">
              <a:solidFill>
                <a:srgbClr val="000000"/>
              </a:solidFill>
              <a:miter lim="800000"/>
              <a:headEnd/>
              <a:tailEnd/>
            </a:ln>
            <a:effectLst/>
          </p:spPr>
          <p:txBody>
            <a:bodyPr wrap="none" anchor="ctr"/>
            <a:lstStyle/>
            <a:p>
              <a:endParaRPr lang="vi-VN"/>
            </a:p>
          </p:txBody>
        </p:sp>
        <p:sp>
          <p:nvSpPr>
            <p:cNvPr id="173064" name="Text Box 8"/>
            <p:cNvSpPr txBox="1">
              <a:spLocks noChangeArrowheads="1"/>
            </p:cNvSpPr>
            <p:nvPr/>
          </p:nvSpPr>
          <p:spPr bwMode="gray">
            <a:xfrm>
              <a:off x="676" y="1384"/>
              <a:ext cx="2108" cy="2074"/>
            </a:xfrm>
            <a:prstGeom prst="rect">
              <a:avLst/>
            </a:prstGeom>
            <a:noFill/>
            <a:ln w="9525" algn="ctr">
              <a:noFill/>
              <a:miter lim="800000"/>
              <a:headEnd/>
              <a:tailEnd/>
            </a:ln>
            <a:effectLst/>
          </p:spPr>
          <p:txBody>
            <a:bodyPr wrap="square">
              <a:spAutoFit/>
            </a:bodyPr>
            <a:lstStyle/>
            <a:p>
              <a:pPr>
                <a:spcBef>
                  <a:spcPts val="300"/>
                </a:spcBef>
                <a:spcAft>
                  <a:spcPts val="300"/>
                </a:spcAft>
              </a:pPr>
              <a:r>
                <a:rPr lang="vi-VN" sz="2400" b="1" dirty="0" smtClean="0">
                  <a:solidFill>
                    <a:srgbClr val="C00000"/>
                  </a:solidFill>
                  <a:effectLst>
                    <a:outerShdw blurRad="38100" dist="38100" dir="2700000" algn="tl">
                      <a:srgbClr val="000000">
                        <a:alpha val="43137"/>
                      </a:srgbClr>
                    </a:outerShdw>
                  </a:effectLst>
                </a:rPr>
                <a:t>5) </a:t>
              </a:r>
              <a:r>
                <a:rPr lang="vi-VN" sz="2100" dirty="0" smtClean="0">
                  <a:solidFill>
                    <a:srgbClr val="0000FF"/>
                  </a:solidFill>
                </a:rPr>
                <a:t>Đẩy mạnh cải cách hành chính trong Đảng; </a:t>
              </a:r>
            </a:p>
            <a:p>
              <a:pPr>
                <a:spcBef>
                  <a:spcPts val="300"/>
                </a:spcBef>
                <a:spcAft>
                  <a:spcPts val="300"/>
                </a:spcAft>
              </a:pPr>
              <a:r>
                <a:rPr lang="vi-VN" sz="2100" dirty="0" smtClean="0">
                  <a:solidFill>
                    <a:srgbClr val="0000FF"/>
                  </a:solidFill>
                </a:rPr>
                <a:t>- </a:t>
              </a:r>
              <a:r>
                <a:rPr lang="vi-VN" sz="2100" dirty="0" smtClean="0">
                  <a:solidFill>
                    <a:srgbClr val="990099"/>
                  </a:solidFill>
                </a:rPr>
                <a:t>Rà soát, sửa đổi, hoàn thiện các quy định tăng cường quản lý chặt chẽ cán bộ, đảng viên.</a:t>
              </a:r>
            </a:p>
            <a:p>
              <a:pPr>
                <a:spcBef>
                  <a:spcPts val="300"/>
                </a:spcBef>
                <a:spcAft>
                  <a:spcPts val="300"/>
                </a:spcAft>
                <a:buFontTx/>
                <a:buChar char="-"/>
              </a:pPr>
              <a:r>
                <a:rPr lang="en-US" sz="2100" dirty="0" smtClean="0"/>
                <a:t> </a:t>
              </a:r>
              <a:r>
                <a:rPr lang="en-US" sz="2100" u="sng" dirty="0" smtClean="0">
                  <a:solidFill>
                    <a:srgbClr val="008000"/>
                  </a:solidFill>
                </a:rPr>
                <a:t>K</a:t>
              </a:r>
              <a:r>
                <a:rPr lang="vi-VN" sz="2100" u="sng" dirty="0" smtClean="0">
                  <a:solidFill>
                    <a:srgbClr val="008000"/>
                  </a:solidFill>
                </a:rPr>
                <a:t>hắc phục ngay tình trạng </a:t>
              </a:r>
              <a:r>
                <a:rPr lang="vi-VN" sz="2100" dirty="0" smtClean="0">
                  <a:solidFill>
                    <a:srgbClr val="008000"/>
                  </a:solidFill>
                </a:rPr>
                <a:t>ăn uống, chè chén, "liên hoan", "gặp mặt" không lành mạnh, với động cơ không trong sáng</a:t>
              </a:r>
              <a:r>
                <a:rPr lang="vi-VN" sz="2100" dirty="0" smtClean="0"/>
                <a:t>. </a:t>
              </a:r>
            </a:p>
            <a:p>
              <a:pPr>
                <a:spcBef>
                  <a:spcPts val="300"/>
                </a:spcBef>
                <a:spcAft>
                  <a:spcPts val="300"/>
                </a:spcAft>
                <a:buFontTx/>
                <a:buChar char="-"/>
              </a:pPr>
              <a:r>
                <a:rPr lang="vi-VN" sz="2100" dirty="0" smtClean="0"/>
                <a:t> </a:t>
              </a:r>
              <a:r>
                <a:rPr lang="en-US" sz="2100" dirty="0" smtClean="0"/>
                <a:t> </a:t>
              </a:r>
              <a:r>
                <a:rPr lang="en-US" sz="2100" dirty="0" smtClean="0">
                  <a:solidFill>
                    <a:srgbClr val="002060"/>
                  </a:solidFill>
                </a:rPr>
                <a:t>K</a:t>
              </a:r>
              <a:r>
                <a:rPr lang="vi-VN" sz="2100" dirty="0" smtClean="0">
                  <a:solidFill>
                    <a:srgbClr val="002060"/>
                  </a:solidFill>
                </a:rPr>
                <a:t>hắc phục những bất hợp lý trong công tác cán bộ, như: phân công, phân cấp, thẩm quyền Q.lý, quy trình bổ nhiệm </a:t>
              </a:r>
            </a:p>
            <a:p>
              <a:pPr>
                <a:spcBef>
                  <a:spcPts val="300"/>
                </a:spcBef>
                <a:spcAft>
                  <a:spcPts val="300"/>
                </a:spcAft>
                <a:buFontTx/>
                <a:buChar char="-"/>
              </a:pPr>
              <a:r>
                <a:rPr lang="vi-VN" sz="2100" dirty="0" smtClean="0"/>
                <a:t> </a:t>
              </a:r>
              <a:r>
                <a:rPr lang="vi-VN" sz="2100" dirty="0" smtClean="0">
                  <a:solidFill>
                    <a:schemeClr val="bg1">
                      <a:lumMod val="25000"/>
                    </a:schemeClr>
                  </a:solidFill>
                </a:rPr>
                <a:t>Chấn chỉnh, khắc phục tình trạng kén chọn vị trí, chức danh trong đội ngũ cán bộ, đảng viên.</a:t>
              </a:r>
              <a:endParaRPr lang="vi-VN" sz="2000" b="1" dirty="0"/>
            </a:p>
          </p:txBody>
        </p:sp>
      </p:grpSp>
      <p:grpSp>
        <p:nvGrpSpPr>
          <p:cNvPr id="3" name="Group 17"/>
          <p:cNvGrpSpPr>
            <a:grpSpLocks/>
          </p:cNvGrpSpPr>
          <p:nvPr/>
        </p:nvGrpSpPr>
        <p:grpSpPr bwMode="auto">
          <a:xfrm>
            <a:off x="4648200" y="152400"/>
            <a:ext cx="4191000" cy="6477000"/>
            <a:chOff x="3040" y="1232"/>
            <a:chExt cx="2266" cy="2411"/>
          </a:xfrm>
        </p:grpSpPr>
        <p:sp>
          <p:nvSpPr>
            <p:cNvPr id="173071" name="Rectangle 15"/>
            <p:cNvSpPr>
              <a:spLocks noChangeArrowheads="1"/>
            </p:cNvSpPr>
            <p:nvPr/>
          </p:nvSpPr>
          <p:spPr bwMode="gray">
            <a:xfrm rot="301233">
              <a:off x="3162" y="1232"/>
              <a:ext cx="2144" cy="2411"/>
            </a:xfrm>
            <a:prstGeom prst="rect">
              <a:avLst/>
            </a:prstGeom>
            <a:solidFill>
              <a:srgbClr val="000000">
                <a:alpha val="39999"/>
              </a:srgbClr>
            </a:solidFill>
            <a:ln w="9525">
              <a:noFill/>
              <a:miter lim="800000"/>
              <a:headEnd/>
              <a:tailEnd/>
            </a:ln>
            <a:effectLst/>
          </p:spPr>
          <p:txBody>
            <a:bodyPr wrap="none" anchor="ctr"/>
            <a:lstStyle/>
            <a:p>
              <a:endParaRPr lang="vi-VN"/>
            </a:p>
          </p:txBody>
        </p:sp>
        <p:sp>
          <p:nvSpPr>
            <p:cNvPr id="173069" name="Rectangle 13"/>
            <p:cNvSpPr>
              <a:spLocks noChangeArrowheads="1"/>
            </p:cNvSpPr>
            <p:nvPr/>
          </p:nvSpPr>
          <p:spPr bwMode="gray">
            <a:xfrm>
              <a:off x="3040" y="1344"/>
              <a:ext cx="2096" cy="2202"/>
            </a:xfrm>
            <a:prstGeom prst="rect">
              <a:avLst/>
            </a:prstGeom>
            <a:gradFill rotWithShape="1">
              <a:gsLst>
                <a:gs pos="0">
                  <a:srgbClr val="ABC9BC">
                    <a:gamma/>
                    <a:tint val="0"/>
                    <a:invGamma/>
                  </a:srgbClr>
                </a:gs>
                <a:gs pos="100000">
                  <a:srgbClr val="ABC9BC"/>
                </a:gs>
              </a:gsLst>
              <a:lin ang="2700000" scaled="1"/>
            </a:gradFill>
            <a:ln w="9525">
              <a:solidFill>
                <a:srgbClr val="000000"/>
              </a:solidFill>
              <a:miter lim="800000"/>
              <a:headEnd/>
              <a:tailEnd/>
            </a:ln>
            <a:effectLst/>
          </p:spPr>
          <p:txBody>
            <a:bodyPr wrap="none" anchor="ctr"/>
            <a:lstStyle/>
            <a:p>
              <a:endParaRPr lang="vi-VN"/>
            </a:p>
          </p:txBody>
        </p:sp>
        <p:sp>
          <p:nvSpPr>
            <p:cNvPr id="173070" name="Text Box 14"/>
            <p:cNvSpPr txBox="1">
              <a:spLocks noChangeArrowheads="1"/>
            </p:cNvSpPr>
            <p:nvPr/>
          </p:nvSpPr>
          <p:spPr bwMode="gray">
            <a:xfrm>
              <a:off x="3081" y="1345"/>
              <a:ext cx="2060" cy="2165"/>
            </a:xfrm>
            <a:prstGeom prst="rect">
              <a:avLst/>
            </a:prstGeom>
            <a:noFill/>
            <a:ln w="9525" algn="ctr">
              <a:noFill/>
              <a:miter lim="800000"/>
              <a:headEnd/>
              <a:tailEnd/>
            </a:ln>
            <a:effectLst/>
          </p:spPr>
          <p:txBody>
            <a:bodyPr wrap="square">
              <a:spAutoFit/>
            </a:bodyPr>
            <a:lstStyle/>
            <a:p>
              <a:pPr>
                <a:spcBef>
                  <a:spcPts val="300"/>
                </a:spcBef>
                <a:spcAft>
                  <a:spcPts val="300"/>
                </a:spcAft>
              </a:pPr>
              <a:r>
                <a:rPr lang="vi-VN" sz="2400" b="1" dirty="0" smtClean="0">
                  <a:solidFill>
                    <a:srgbClr val="C00000"/>
                  </a:solidFill>
                  <a:effectLst>
                    <a:outerShdw blurRad="38100" dist="38100" dir="2700000" algn="tl">
                      <a:srgbClr val="000000">
                        <a:alpha val="43137"/>
                      </a:srgbClr>
                    </a:outerShdw>
                  </a:effectLst>
                </a:rPr>
                <a:t>6) </a:t>
              </a:r>
              <a:r>
                <a:rPr lang="vi-VN" sz="2100" dirty="0" smtClean="0">
                  <a:solidFill>
                    <a:srgbClr val="FF0000"/>
                  </a:solidFill>
                </a:rPr>
                <a:t>Hoàn thiện quy định về tổ chức, bộ máy và công tác bảo vệ </a:t>
              </a:r>
              <a:r>
                <a:rPr lang="en-US" sz="2100" dirty="0" smtClean="0">
                  <a:solidFill>
                    <a:srgbClr val="FF0000"/>
                  </a:solidFill>
                </a:rPr>
                <a:t>C.</a:t>
              </a:r>
              <a:r>
                <a:rPr lang="vi-VN" sz="2100" dirty="0" smtClean="0">
                  <a:solidFill>
                    <a:srgbClr val="FF0000"/>
                  </a:solidFill>
                </a:rPr>
                <a:t>trị nội bộ; </a:t>
              </a:r>
              <a:r>
                <a:rPr lang="vi-VN" sz="2100" dirty="0" smtClean="0">
                  <a:solidFill>
                    <a:srgbClr val="008000"/>
                  </a:solidFill>
                </a:rPr>
                <a:t>bảo đảm sự trong sạch về </a:t>
              </a:r>
              <a:r>
                <a:rPr lang="en-US" sz="2100" dirty="0" smtClean="0">
                  <a:solidFill>
                    <a:srgbClr val="008000"/>
                  </a:solidFill>
                </a:rPr>
                <a:t>C.</a:t>
              </a:r>
              <a:r>
                <a:rPr lang="vi-VN" sz="2100" dirty="0" smtClean="0">
                  <a:solidFill>
                    <a:srgbClr val="008000"/>
                  </a:solidFill>
                </a:rPr>
                <a:t>trị trong nội bộ, trước hết là cán bộ lãnh đạo cấp chiến lược. </a:t>
              </a:r>
            </a:p>
            <a:p>
              <a:pPr>
                <a:spcBef>
                  <a:spcPts val="300"/>
                </a:spcBef>
                <a:spcAft>
                  <a:spcPts val="300"/>
                </a:spcAft>
                <a:buFontTx/>
                <a:buChar char="-"/>
              </a:pPr>
              <a:r>
                <a:rPr lang="vi-VN" sz="2100" dirty="0" smtClean="0"/>
                <a:t> Chú trọng nắm tình hình và giải quyết tốt vấn đề chính trị hiện nay; </a:t>
              </a:r>
            </a:p>
            <a:p>
              <a:pPr>
                <a:spcBef>
                  <a:spcPts val="300"/>
                </a:spcBef>
                <a:spcAft>
                  <a:spcPts val="300"/>
                </a:spcAft>
                <a:buFontTx/>
                <a:buChar char="-"/>
              </a:pPr>
              <a:r>
                <a:rPr lang="vi-VN" sz="2100" dirty="0" smtClean="0"/>
                <a:t> </a:t>
              </a:r>
              <a:r>
                <a:rPr lang="vi-VN" sz="2100" dirty="0" smtClean="0">
                  <a:solidFill>
                    <a:srgbClr val="0000FF"/>
                  </a:solidFill>
                </a:rPr>
                <a:t>Chủ động phát hiện, ngăn chặn kịp thời và xử lý nghiêm các đối tượng chống đối, phần tử cơ hội, bất mãn chính trị. </a:t>
              </a:r>
            </a:p>
            <a:p>
              <a:pPr>
                <a:spcBef>
                  <a:spcPts val="300"/>
                </a:spcBef>
                <a:spcAft>
                  <a:spcPts val="300"/>
                </a:spcAft>
              </a:pPr>
              <a:r>
                <a:rPr lang="en-US" sz="2100" dirty="0" smtClean="0"/>
                <a:t>- </a:t>
              </a:r>
              <a:r>
                <a:rPr lang="vi-VN" sz="2100" dirty="0" smtClean="0">
                  <a:solidFill>
                    <a:srgbClr val="990099"/>
                  </a:solidFill>
                </a:rPr>
                <a:t>Rà soát, hoàn thiện quy định về quản lý cán bộ, đảng viên nghiên cứu, học tập, lao động và công tác ở nước ngoài... </a:t>
              </a:r>
              <a:endParaRPr lang="vi-VN" sz="2100" dirty="0">
                <a:solidFill>
                  <a:srgbClr val="990099"/>
                </a:solidFill>
              </a:endParaRPr>
            </a:p>
          </p:txBody>
        </p:sp>
      </p:grpSp>
      <p:sp>
        <p:nvSpPr>
          <p:cNvPr id="12" name="Date Placeholder 11"/>
          <p:cNvSpPr>
            <a:spLocks noGrp="1"/>
          </p:cNvSpPr>
          <p:nvPr>
            <p:ph type="dt" sz="half" idx="10"/>
          </p:nvPr>
        </p:nvSpPr>
        <p:spPr/>
        <p:txBody>
          <a:bodyPr/>
          <a:lstStyle/>
          <a:p>
            <a:r>
              <a:rPr lang="en-US" smtClean="0"/>
              <a:t>13/07/2017</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0"/>
            <a:ext cx="9144000" cy="685800"/>
          </a:xfrm>
          <a:noFill/>
          <a:ln/>
        </p:spPr>
        <p:txBody>
          <a:bodyPr/>
          <a:lstStyle/>
          <a:p>
            <a:r>
              <a:rPr lang="vi-VN" sz="2600" dirty="0" smtClean="0">
                <a:solidFill>
                  <a:srgbClr val="C00000"/>
                </a:solidFill>
              </a:rPr>
              <a:t>Nhóm giải pháp 3</a:t>
            </a:r>
            <a:r>
              <a:rPr lang="en-US" sz="2600" dirty="0" smtClean="0">
                <a:solidFill>
                  <a:srgbClr val="C00000"/>
                </a:solidFill>
              </a:rPr>
              <a:t>:</a:t>
            </a:r>
            <a:r>
              <a:rPr lang="vi-VN" sz="2600" dirty="0" smtClean="0">
                <a:solidFill>
                  <a:srgbClr val="C00000"/>
                </a:solidFill>
              </a:rPr>
              <a:t> </a:t>
            </a:r>
            <a:r>
              <a:rPr lang="vi-VN" sz="2600" dirty="0" smtClean="0"/>
              <a:t>Về kiểm tra, giám sát, kỷ luật đảng</a:t>
            </a:r>
            <a:endParaRPr lang="vi-VN" sz="2600" dirty="0"/>
          </a:p>
        </p:txBody>
      </p:sp>
      <p:grpSp>
        <p:nvGrpSpPr>
          <p:cNvPr id="2" name="Group 3"/>
          <p:cNvGrpSpPr>
            <a:grpSpLocks/>
          </p:cNvGrpSpPr>
          <p:nvPr/>
        </p:nvGrpSpPr>
        <p:grpSpPr bwMode="auto">
          <a:xfrm>
            <a:off x="76200" y="685800"/>
            <a:ext cx="1371600" cy="1824576"/>
            <a:chOff x="1248" y="1680"/>
            <a:chExt cx="864" cy="864"/>
          </a:xfrm>
        </p:grpSpPr>
        <p:sp>
          <p:nvSpPr>
            <p:cNvPr id="495620" name="AutoShape 4"/>
            <p:cNvSpPr>
              <a:spLocks noChangeArrowheads="1"/>
            </p:cNvSpPr>
            <p:nvPr/>
          </p:nvSpPr>
          <p:spPr bwMode="gray">
            <a:xfrm>
              <a:off x="1248" y="1680"/>
              <a:ext cx="864" cy="864"/>
            </a:xfrm>
            <a:prstGeom prst="roundRect">
              <a:avLst>
                <a:gd name="adj" fmla="val 11921"/>
              </a:avLst>
            </a:prstGeom>
            <a:solidFill>
              <a:srgbClr val="EEAD38"/>
            </a:solidFill>
            <a:ln w="38100">
              <a:solidFill>
                <a:schemeClr val="tx1"/>
              </a:solidFill>
              <a:round/>
              <a:headEnd/>
              <a:tailEnd/>
            </a:ln>
            <a:effectLst>
              <a:outerShdw dist="107763" dir="2700000" algn="ctr" rotWithShape="0">
                <a:schemeClr val="bg2">
                  <a:alpha val="50000"/>
                </a:schemeClr>
              </a:outerShdw>
            </a:effectLst>
          </p:spPr>
          <p:txBody>
            <a:bodyPr wrap="none" anchor="ctr"/>
            <a:lstStyle/>
            <a:p>
              <a:endParaRPr lang="vi-VN"/>
            </a:p>
          </p:txBody>
        </p:sp>
        <p:sp>
          <p:nvSpPr>
            <p:cNvPr id="495621" name="Freeform 5"/>
            <p:cNvSpPr>
              <a:spLocks/>
            </p:cNvSpPr>
            <p:nvPr/>
          </p:nvSpPr>
          <p:spPr bwMode="gray">
            <a:xfrm>
              <a:off x="1296" y="1728"/>
              <a:ext cx="431" cy="43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EAD38">
                    <a:gamma/>
                    <a:tint val="36471"/>
                    <a:invGamma/>
                  </a:srgbClr>
                </a:gs>
                <a:gs pos="50000">
                  <a:srgbClr val="EEAD38"/>
                </a:gs>
                <a:gs pos="100000">
                  <a:srgbClr val="EEAD38">
                    <a:gamma/>
                    <a:tint val="36471"/>
                    <a:invGamma/>
                  </a:srgbClr>
                </a:gs>
              </a:gsLst>
              <a:lin ang="2700000" scaled="1"/>
            </a:gradFill>
            <a:ln w="0">
              <a:noFill/>
              <a:prstDash val="solid"/>
              <a:round/>
              <a:headEnd/>
              <a:tailEnd/>
            </a:ln>
            <a:effectLst/>
          </p:spPr>
          <p:txBody>
            <a:bodyPr/>
            <a:lstStyle/>
            <a:p>
              <a:endParaRPr lang="vi-VN"/>
            </a:p>
          </p:txBody>
        </p:sp>
      </p:grpSp>
      <p:sp>
        <p:nvSpPr>
          <p:cNvPr id="495622" name="Text Box 6"/>
          <p:cNvSpPr txBox="1">
            <a:spLocks noChangeArrowheads="1"/>
          </p:cNvSpPr>
          <p:nvPr/>
        </p:nvSpPr>
        <p:spPr bwMode="gray">
          <a:xfrm>
            <a:off x="426881" y="1371600"/>
            <a:ext cx="639919" cy="584775"/>
          </a:xfrm>
          <a:prstGeom prst="rect">
            <a:avLst/>
          </a:prstGeom>
          <a:noFill/>
          <a:ln w="9525" algn="ctr">
            <a:noFill/>
            <a:miter lim="800000"/>
            <a:headEnd/>
            <a:tailEnd/>
          </a:ln>
          <a:effectLst/>
        </p:spPr>
        <p:txBody>
          <a:bodyPr wrap="none">
            <a:spAutoFit/>
          </a:bodyPr>
          <a:lstStyle/>
          <a:p>
            <a:r>
              <a:rPr lang="en-US" sz="3200" b="1" dirty="0" smtClean="0">
                <a:solidFill>
                  <a:srgbClr val="FFFFFF"/>
                </a:solidFill>
                <a:effectLst>
                  <a:outerShdw blurRad="38100" dist="38100" dir="2700000" algn="tl">
                    <a:srgbClr val="C0C0C0"/>
                  </a:outerShdw>
                </a:effectLst>
              </a:rPr>
              <a:t>01</a:t>
            </a:r>
            <a:endParaRPr lang="en-US" sz="3200" b="1" dirty="0">
              <a:solidFill>
                <a:srgbClr val="FFFFFF"/>
              </a:solidFill>
              <a:effectLst>
                <a:outerShdw blurRad="38100" dist="38100" dir="2700000" algn="tl">
                  <a:srgbClr val="C0C0C0"/>
                </a:outerShdw>
              </a:effectLst>
            </a:endParaRPr>
          </a:p>
        </p:txBody>
      </p:sp>
      <p:sp>
        <p:nvSpPr>
          <p:cNvPr id="495623" name="AutoShape 7"/>
          <p:cNvSpPr>
            <a:spLocks noChangeArrowheads="1"/>
          </p:cNvSpPr>
          <p:nvPr/>
        </p:nvSpPr>
        <p:spPr bwMode="gray">
          <a:xfrm>
            <a:off x="76200" y="2739323"/>
            <a:ext cx="1371600" cy="1827744"/>
          </a:xfrm>
          <a:prstGeom prst="roundRect">
            <a:avLst>
              <a:gd name="adj" fmla="val 11921"/>
            </a:avLst>
          </a:prstGeom>
          <a:gradFill rotWithShape="1">
            <a:gsLst>
              <a:gs pos="0">
                <a:srgbClr val="3399FF"/>
              </a:gs>
              <a:gs pos="100000">
                <a:srgbClr val="3399FF">
                  <a:gamma/>
                  <a:shade val="69804"/>
                  <a:invGamma/>
                </a:srgbClr>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endParaRPr lang="vi-VN"/>
          </a:p>
        </p:txBody>
      </p:sp>
      <p:sp>
        <p:nvSpPr>
          <p:cNvPr id="495624" name="Freeform 8"/>
          <p:cNvSpPr>
            <a:spLocks/>
          </p:cNvSpPr>
          <p:nvPr/>
        </p:nvSpPr>
        <p:spPr bwMode="gray">
          <a:xfrm>
            <a:off x="153988" y="2815523"/>
            <a:ext cx="684212" cy="91387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FF">
                  <a:gamma/>
                  <a:tint val="36471"/>
                  <a:invGamma/>
                </a:srgbClr>
              </a:gs>
              <a:gs pos="50000">
                <a:srgbClr val="0099FF"/>
              </a:gs>
              <a:gs pos="100000">
                <a:srgbClr val="0099FF">
                  <a:gamma/>
                  <a:tint val="36471"/>
                  <a:invGamma/>
                </a:srgbClr>
              </a:gs>
            </a:gsLst>
            <a:lin ang="2700000" scaled="1"/>
          </a:gradFill>
          <a:ln w="0">
            <a:noFill/>
            <a:prstDash val="solid"/>
            <a:round/>
            <a:headEnd/>
            <a:tailEnd/>
          </a:ln>
          <a:effectLst/>
        </p:spPr>
        <p:txBody>
          <a:bodyPr/>
          <a:lstStyle/>
          <a:p>
            <a:endParaRPr lang="vi-VN"/>
          </a:p>
        </p:txBody>
      </p:sp>
      <p:sp>
        <p:nvSpPr>
          <p:cNvPr id="495625" name="Text Box 9"/>
          <p:cNvSpPr txBox="1">
            <a:spLocks noChangeArrowheads="1"/>
          </p:cNvSpPr>
          <p:nvPr/>
        </p:nvSpPr>
        <p:spPr bwMode="gray">
          <a:xfrm>
            <a:off x="438150" y="3300723"/>
            <a:ext cx="857250" cy="584775"/>
          </a:xfrm>
          <a:prstGeom prst="rect">
            <a:avLst/>
          </a:prstGeom>
          <a:noFill/>
          <a:ln w="9525" algn="ctr">
            <a:noFill/>
            <a:miter lim="800000"/>
            <a:headEnd/>
            <a:tailEnd/>
          </a:ln>
          <a:effectLst/>
        </p:spPr>
        <p:txBody>
          <a:bodyPr wrap="square">
            <a:spAutoFit/>
          </a:bodyPr>
          <a:lstStyle/>
          <a:p>
            <a:r>
              <a:rPr lang="en-US" sz="3200" b="1" dirty="0" smtClean="0">
                <a:solidFill>
                  <a:srgbClr val="FFFFFF"/>
                </a:solidFill>
                <a:effectLst>
                  <a:outerShdw blurRad="38100" dist="38100" dir="2700000" algn="tl">
                    <a:srgbClr val="C0C0C0"/>
                  </a:outerShdw>
                </a:effectLst>
              </a:rPr>
              <a:t>02</a:t>
            </a:r>
            <a:endParaRPr lang="en-US" sz="3200" b="1" dirty="0">
              <a:solidFill>
                <a:srgbClr val="FFFFFF"/>
              </a:solidFill>
              <a:effectLst>
                <a:outerShdw blurRad="38100" dist="38100" dir="2700000" algn="tl">
                  <a:srgbClr val="C0C0C0"/>
                </a:outerShdw>
              </a:effectLst>
            </a:endParaRPr>
          </a:p>
        </p:txBody>
      </p:sp>
      <p:grpSp>
        <p:nvGrpSpPr>
          <p:cNvPr id="3" name="Group 15"/>
          <p:cNvGrpSpPr>
            <a:grpSpLocks/>
          </p:cNvGrpSpPr>
          <p:nvPr/>
        </p:nvGrpSpPr>
        <p:grpSpPr bwMode="auto">
          <a:xfrm>
            <a:off x="76200" y="4800600"/>
            <a:ext cx="1371600" cy="1748369"/>
            <a:chOff x="1248" y="1680"/>
            <a:chExt cx="864" cy="864"/>
          </a:xfrm>
        </p:grpSpPr>
        <p:sp>
          <p:nvSpPr>
            <p:cNvPr id="495632" name="AutoShape 16"/>
            <p:cNvSpPr>
              <a:spLocks noChangeArrowheads="1"/>
            </p:cNvSpPr>
            <p:nvPr/>
          </p:nvSpPr>
          <p:spPr bwMode="gray">
            <a:xfrm>
              <a:off x="1248" y="1680"/>
              <a:ext cx="864" cy="864"/>
            </a:xfrm>
            <a:prstGeom prst="roundRect">
              <a:avLst>
                <a:gd name="adj" fmla="val 11921"/>
              </a:avLst>
            </a:prstGeom>
            <a:gradFill rotWithShape="1">
              <a:gsLst>
                <a:gs pos="0">
                  <a:srgbClr val="3BCFA1"/>
                </a:gs>
                <a:gs pos="100000">
                  <a:srgbClr val="3BCFA1">
                    <a:gamma/>
                    <a:shade val="69804"/>
                    <a:invGamma/>
                  </a:srgbClr>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endParaRPr lang="vi-VN"/>
            </a:p>
          </p:txBody>
        </p:sp>
        <p:sp>
          <p:nvSpPr>
            <p:cNvPr id="495633" name="Freeform 17"/>
            <p:cNvSpPr>
              <a:spLocks/>
            </p:cNvSpPr>
            <p:nvPr/>
          </p:nvSpPr>
          <p:spPr bwMode="gray">
            <a:xfrm>
              <a:off x="1296" y="1728"/>
              <a:ext cx="431" cy="43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3BCFA1">
                    <a:gamma/>
                    <a:tint val="36471"/>
                    <a:invGamma/>
                  </a:srgbClr>
                </a:gs>
                <a:gs pos="50000">
                  <a:srgbClr val="3BCFA1"/>
                </a:gs>
                <a:gs pos="100000">
                  <a:srgbClr val="3BCFA1">
                    <a:gamma/>
                    <a:tint val="36471"/>
                    <a:invGamma/>
                  </a:srgbClr>
                </a:gs>
              </a:gsLst>
              <a:lin ang="2700000" scaled="1"/>
            </a:gradFill>
            <a:ln w="0">
              <a:noFill/>
              <a:prstDash val="solid"/>
              <a:round/>
              <a:headEnd/>
              <a:tailEnd/>
            </a:ln>
            <a:effectLst/>
          </p:spPr>
          <p:txBody>
            <a:bodyPr/>
            <a:lstStyle/>
            <a:p>
              <a:endParaRPr lang="vi-VN"/>
            </a:p>
          </p:txBody>
        </p:sp>
      </p:grpSp>
      <p:sp>
        <p:nvSpPr>
          <p:cNvPr id="495634" name="Text Box 18"/>
          <p:cNvSpPr txBox="1">
            <a:spLocks noChangeArrowheads="1"/>
          </p:cNvSpPr>
          <p:nvPr/>
        </p:nvSpPr>
        <p:spPr bwMode="gray">
          <a:xfrm>
            <a:off x="481383" y="5420380"/>
            <a:ext cx="639919" cy="584775"/>
          </a:xfrm>
          <a:prstGeom prst="rect">
            <a:avLst/>
          </a:prstGeom>
          <a:noFill/>
          <a:ln w="9525" algn="ctr">
            <a:noFill/>
            <a:miter lim="800000"/>
            <a:headEnd/>
            <a:tailEnd/>
          </a:ln>
          <a:effectLst/>
        </p:spPr>
        <p:txBody>
          <a:bodyPr wrap="none">
            <a:spAutoFit/>
          </a:bodyPr>
          <a:lstStyle/>
          <a:p>
            <a:r>
              <a:rPr lang="en-US" sz="3200" b="1" dirty="0" smtClean="0">
                <a:solidFill>
                  <a:srgbClr val="FFFFFF"/>
                </a:solidFill>
                <a:effectLst>
                  <a:outerShdw blurRad="38100" dist="38100" dir="2700000" algn="tl">
                    <a:srgbClr val="C0C0C0"/>
                  </a:outerShdw>
                </a:effectLst>
              </a:rPr>
              <a:t>03</a:t>
            </a:r>
            <a:endParaRPr lang="en-US" sz="3200" b="1" dirty="0">
              <a:solidFill>
                <a:srgbClr val="FFFFFF"/>
              </a:solidFill>
              <a:effectLst>
                <a:outerShdw blurRad="38100" dist="38100" dir="2700000" algn="tl">
                  <a:srgbClr val="C0C0C0"/>
                </a:outerShdw>
              </a:effectLst>
            </a:endParaRPr>
          </a:p>
        </p:txBody>
      </p:sp>
      <p:grpSp>
        <p:nvGrpSpPr>
          <p:cNvPr id="4" name="Group 19"/>
          <p:cNvGrpSpPr>
            <a:grpSpLocks/>
          </p:cNvGrpSpPr>
          <p:nvPr/>
        </p:nvGrpSpPr>
        <p:grpSpPr bwMode="auto">
          <a:xfrm>
            <a:off x="1557336" y="608115"/>
            <a:ext cx="7586664" cy="1906485"/>
            <a:chOff x="1728" y="1985"/>
            <a:chExt cx="3264" cy="833"/>
          </a:xfrm>
        </p:grpSpPr>
        <p:grpSp>
          <p:nvGrpSpPr>
            <p:cNvPr id="5" name="Group 20"/>
            <p:cNvGrpSpPr>
              <a:grpSpLocks/>
            </p:cNvGrpSpPr>
            <p:nvPr/>
          </p:nvGrpSpPr>
          <p:grpSpPr bwMode="auto">
            <a:xfrm>
              <a:off x="1728" y="1985"/>
              <a:ext cx="3264" cy="833"/>
              <a:chOff x="1728" y="1985"/>
              <a:chExt cx="3264" cy="833"/>
            </a:xfrm>
          </p:grpSpPr>
          <p:sp>
            <p:nvSpPr>
              <p:cNvPr id="495637" name="AutoShape 21"/>
              <p:cNvSpPr>
                <a:spLocks noChangeArrowheads="1"/>
              </p:cNvSpPr>
              <p:nvPr/>
            </p:nvSpPr>
            <p:spPr bwMode="gray">
              <a:xfrm>
                <a:off x="1728" y="1985"/>
                <a:ext cx="3264" cy="833"/>
              </a:xfrm>
              <a:prstGeom prst="roundRect">
                <a:avLst>
                  <a:gd name="adj" fmla="val 10889"/>
                </a:avLst>
              </a:prstGeom>
              <a:gradFill rotWithShape="1">
                <a:gsLst>
                  <a:gs pos="0">
                    <a:srgbClr val="FBEBD1"/>
                  </a:gs>
                  <a:gs pos="50000">
                    <a:srgbClr val="FBEBD1">
                      <a:gamma/>
                      <a:tint val="0"/>
                      <a:invGamma/>
                    </a:srgbClr>
                  </a:gs>
                  <a:gs pos="100000">
                    <a:srgbClr val="FBEBD1"/>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endParaRPr lang="vi-VN"/>
              </a:p>
            </p:txBody>
          </p:sp>
          <p:sp>
            <p:nvSpPr>
              <p:cNvPr id="495638" name="Freeform 22"/>
              <p:cNvSpPr>
                <a:spLocks/>
              </p:cNvSpPr>
              <p:nvPr/>
            </p:nvSpPr>
            <p:spPr bwMode="gray">
              <a:xfrm>
                <a:off x="1776" y="2051"/>
                <a:ext cx="431" cy="43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w="0">
                <a:noFill/>
                <a:prstDash val="solid"/>
                <a:round/>
                <a:headEnd/>
                <a:tailEnd/>
              </a:ln>
            </p:spPr>
            <p:txBody>
              <a:bodyPr/>
              <a:lstStyle/>
              <a:p>
                <a:endParaRPr lang="vi-VN"/>
              </a:p>
            </p:txBody>
          </p:sp>
        </p:grpSp>
        <p:sp>
          <p:nvSpPr>
            <p:cNvPr id="495639" name="Text Box 23"/>
            <p:cNvSpPr txBox="1">
              <a:spLocks noChangeArrowheads="1"/>
            </p:cNvSpPr>
            <p:nvPr/>
          </p:nvSpPr>
          <p:spPr bwMode="gray">
            <a:xfrm>
              <a:off x="1746" y="2045"/>
              <a:ext cx="3246" cy="772"/>
            </a:xfrm>
            <a:prstGeom prst="rect">
              <a:avLst/>
            </a:prstGeom>
            <a:noFill/>
            <a:ln w="9525" algn="ctr">
              <a:noFill/>
              <a:miter lim="800000"/>
              <a:headEnd/>
              <a:tailEnd/>
            </a:ln>
            <a:effectLst/>
          </p:spPr>
          <p:txBody>
            <a:bodyPr wrap="square">
              <a:spAutoFit/>
            </a:bodyPr>
            <a:lstStyle/>
            <a:p>
              <a:pPr>
                <a:spcBef>
                  <a:spcPts val="200"/>
                </a:spcBef>
                <a:spcAft>
                  <a:spcPts val="200"/>
                </a:spcAft>
                <a:buFontTx/>
                <a:buChar char="-"/>
              </a:pPr>
              <a:r>
                <a:rPr lang="vi-VN" dirty="0" smtClean="0">
                  <a:solidFill>
                    <a:srgbClr val="0000FF"/>
                  </a:solidFill>
                </a:rPr>
                <a:t> </a:t>
              </a:r>
              <a:r>
                <a:rPr lang="vi-VN" sz="2100" dirty="0" smtClean="0">
                  <a:solidFill>
                    <a:srgbClr val="0000FF"/>
                  </a:solidFill>
                </a:rPr>
                <a:t>Đẩy mạnh công tác kiểm tra, giám sát định kỳ hoặc đột xuất việc tổ chức thực hiện các NQ, kết luận của Đảng. </a:t>
              </a:r>
            </a:p>
            <a:p>
              <a:pPr>
                <a:spcBef>
                  <a:spcPts val="200"/>
                </a:spcBef>
                <a:spcAft>
                  <a:spcPts val="200"/>
                </a:spcAft>
                <a:buFontTx/>
                <a:buChar char="-"/>
              </a:pPr>
              <a:r>
                <a:rPr lang="vi-VN" sz="2100" dirty="0" smtClean="0"/>
                <a:t> </a:t>
              </a:r>
              <a:r>
                <a:rPr lang="vi-VN" sz="2100" dirty="0" smtClean="0">
                  <a:solidFill>
                    <a:srgbClr val="008000"/>
                  </a:solidFill>
                </a:rPr>
                <a:t>Xử lý nghiêm tập thể, cá nhân ban hành văn bản không đúng, không phù hợp hoặc thực hiện không nghiêm các NQ Đảng; khen thưởng tập thể, cá nhân thực hiện có hiệu quả.</a:t>
              </a:r>
              <a:endParaRPr lang="en-US" sz="2100" dirty="0">
                <a:solidFill>
                  <a:srgbClr val="008000"/>
                </a:solidFill>
              </a:endParaRPr>
            </a:p>
          </p:txBody>
        </p:sp>
      </p:grpSp>
      <p:grpSp>
        <p:nvGrpSpPr>
          <p:cNvPr id="6" name="Group 29"/>
          <p:cNvGrpSpPr>
            <a:grpSpLocks/>
          </p:cNvGrpSpPr>
          <p:nvPr/>
        </p:nvGrpSpPr>
        <p:grpSpPr bwMode="auto">
          <a:xfrm>
            <a:off x="1557336" y="2590801"/>
            <a:ext cx="7586664" cy="2081002"/>
            <a:chOff x="1728" y="1872"/>
            <a:chExt cx="3264" cy="910"/>
          </a:xfrm>
        </p:grpSpPr>
        <p:grpSp>
          <p:nvGrpSpPr>
            <p:cNvPr id="7" name="Group 30"/>
            <p:cNvGrpSpPr>
              <a:grpSpLocks/>
            </p:cNvGrpSpPr>
            <p:nvPr/>
          </p:nvGrpSpPr>
          <p:grpSpPr bwMode="auto">
            <a:xfrm>
              <a:off x="1728" y="1872"/>
              <a:ext cx="3264" cy="900"/>
              <a:chOff x="1728" y="1872"/>
              <a:chExt cx="3264" cy="900"/>
            </a:xfrm>
          </p:grpSpPr>
          <p:sp>
            <p:nvSpPr>
              <p:cNvPr id="495647" name="AutoShape 31"/>
              <p:cNvSpPr>
                <a:spLocks noChangeArrowheads="1"/>
              </p:cNvSpPr>
              <p:nvPr/>
            </p:nvSpPr>
            <p:spPr bwMode="gray">
              <a:xfrm>
                <a:off x="1728" y="1872"/>
                <a:ext cx="3264" cy="900"/>
              </a:xfrm>
              <a:prstGeom prst="roundRect">
                <a:avLst>
                  <a:gd name="adj" fmla="val 10889"/>
                </a:avLst>
              </a:prstGeom>
              <a:gradFill rotWithShape="1">
                <a:gsLst>
                  <a:gs pos="0">
                    <a:srgbClr val="CCECFF"/>
                  </a:gs>
                  <a:gs pos="50000">
                    <a:srgbClr val="CCECFF">
                      <a:gamma/>
                      <a:tint val="0"/>
                      <a:invGamma/>
                    </a:srgbClr>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endParaRPr lang="vi-VN"/>
              </a:p>
            </p:txBody>
          </p:sp>
          <p:sp>
            <p:nvSpPr>
              <p:cNvPr id="495648" name="Freeform 32"/>
              <p:cNvSpPr>
                <a:spLocks/>
              </p:cNvSpPr>
              <p:nvPr/>
            </p:nvSpPr>
            <p:spPr bwMode="gray">
              <a:xfrm>
                <a:off x="1776" y="1968"/>
                <a:ext cx="431" cy="43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w="0">
                <a:noFill/>
                <a:prstDash val="solid"/>
                <a:round/>
                <a:headEnd/>
                <a:tailEnd/>
              </a:ln>
            </p:spPr>
            <p:txBody>
              <a:bodyPr/>
              <a:lstStyle/>
              <a:p>
                <a:endParaRPr lang="vi-VN"/>
              </a:p>
            </p:txBody>
          </p:sp>
        </p:grpSp>
        <p:sp>
          <p:nvSpPr>
            <p:cNvPr id="495649" name="Text Box 33"/>
            <p:cNvSpPr txBox="1">
              <a:spLocks noChangeArrowheads="1"/>
            </p:cNvSpPr>
            <p:nvPr/>
          </p:nvSpPr>
          <p:spPr bwMode="gray">
            <a:xfrm>
              <a:off x="1746" y="1872"/>
              <a:ext cx="3246" cy="910"/>
            </a:xfrm>
            <a:prstGeom prst="rect">
              <a:avLst/>
            </a:prstGeom>
            <a:noFill/>
            <a:ln w="9525" algn="ctr">
              <a:noFill/>
              <a:miter lim="800000"/>
              <a:headEnd/>
              <a:tailEnd/>
            </a:ln>
            <a:effectLst/>
          </p:spPr>
          <p:txBody>
            <a:bodyPr wrap="square">
              <a:spAutoFit/>
            </a:bodyPr>
            <a:lstStyle/>
            <a:p>
              <a:pPr>
                <a:spcBef>
                  <a:spcPts val="200"/>
                </a:spcBef>
                <a:spcAft>
                  <a:spcPts val="200"/>
                </a:spcAft>
                <a:buFontTx/>
                <a:buChar char="-"/>
              </a:pPr>
              <a:r>
                <a:rPr lang="vi-VN" dirty="0" smtClean="0"/>
                <a:t> </a:t>
              </a:r>
              <a:r>
                <a:rPr lang="vi-VN" sz="2100" dirty="0" smtClean="0">
                  <a:solidFill>
                    <a:srgbClr val="FF0000"/>
                  </a:solidFill>
                </a:rPr>
                <a:t>Các cấp uỷ tăng cường kiểm tra, giám sát và công khai kết quả để góp phần đấu tranh ngăn chặn suy thoái, “TDB,TCH". </a:t>
              </a:r>
            </a:p>
            <a:p>
              <a:pPr>
                <a:spcBef>
                  <a:spcPts val="200"/>
                </a:spcBef>
                <a:spcAft>
                  <a:spcPts val="200"/>
                </a:spcAft>
                <a:buFontTx/>
                <a:buChar char="-"/>
              </a:pPr>
              <a:r>
                <a:rPr lang="vi-VN" sz="2100" dirty="0" smtClean="0"/>
                <a:t> </a:t>
              </a:r>
              <a:r>
                <a:rPr lang="vi-VN" sz="2100" dirty="0" smtClean="0">
                  <a:solidFill>
                    <a:srgbClr val="990099"/>
                  </a:solidFill>
                </a:rPr>
                <a:t>Các cấp uỷ rà soát ngay đội ngũ cán bộ lãnh đạo, Q.lý thuộc quyền và xử lý nghiêm những trường hợp suy thoái, “TDB”, “TCH", không bảo đảm về tiêu chuẩn, điều kiện, quy trình bổ nhiệm, năng lực và hiệu quả công tác thấp,...</a:t>
              </a:r>
              <a:endParaRPr lang="vi-VN" sz="2100" dirty="0">
                <a:solidFill>
                  <a:srgbClr val="990099"/>
                </a:solidFill>
              </a:endParaRPr>
            </a:p>
          </p:txBody>
        </p:sp>
      </p:grpSp>
      <p:grpSp>
        <p:nvGrpSpPr>
          <p:cNvPr id="8" name="Group 34"/>
          <p:cNvGrpSpPr>
            <a:grpSpLocks/>
          </p:cNvGrpSpPr>
          <p:nvPr/>
        </p:nvGrpSpPr>
        <p:grpSpPr bwMode="auto">
          <a:xfrm>
            <a:off x="1557336" y="4724883"/>
            <a:ext cx="7663367" cy="2081726"/>
            <a:chOff x="1728" y="1925"/>
            <a:chExt cx="3297" cy="923"/>
          </a:xfrm>
        </p:grpSpPr>
        <p:grpSp>
          <p:nvGrpSpPr>
            <p:cNvPr id="9" name="Group 35"/>
            <p:cNvGrpSpPr>
              <a:grpSpLocks/>
            </p:cNvGrpSpPr>
            <p:nvPr/>
          </p:nvGrpSpPr>
          <p:grpSpPr bwMode="auto">
            <a:xfrm>
              <a:off x="1728" y="1958"/>
              <a:ext cx="3264" cy="828"/>
              <a:chOff x="1728" y="1958"/>
              <a:chExt cx="3264" cy="828"/>
            </a:xfrm>
          </p:grpSpPr>
          <p:sp>
            <p:nvSpPr>
              <p:cNvPr id="495652" name="AutoShape 36"/>
              <p:cNvSpPr>
                <a:spLocks noChangeArrowheads="1"/>
              </p:cNvSpPr>
              <p:nvPr/>
            </p:nvSpPr>
            <p:spPr bwMode="gray">
              <a:xfrm>
                <a:off x="1728" y="1958"/>
                <a:ext cx="3264" cy="828"/>
              </a:xfrm>
              <a:prstGeom prst="roundRect">
                <a:avLst>
                  <a:gd name="adj" fmla="val 10889"/>
                </a:avLst>
              </a:prstGeom>
              <a:gradFill rotWithShape="1">
                <a:gsLst>
                  <a:gs pos="0">
                    <a:srgbClr val="DBF5CD"/>
                  </a:gs>
                  <a:gs pos="50000">
                    <a:srgbClr val="DBF5CD">
                      <a:gamma/>
                      <a:tint val="0"/>
                      <a:invGamma/>
                    </a:srgbClr>
                  </a:gs>
                  <a:gs pos="100000">
                    <a:srgbClr val="DBF5CD"/>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endParaRPr lang="vi-VN"/>
              </a:p>
            </p:txBody>
          </p:sp>
          <p:sp>
            <p:nvSpPr>
              <p:cNvPr id="495653" name="Freeform 37"/>
              <p:cNvSpPr>
                <a:spLocks/>
              </p:cNvSpPr>
              <p:nvPr/>
            </p:nvSpPr>
            <p:spPr bwMode="gray">
              <a:xfrm>
                <a:off x="1746" y="2029"/>
                <a:ext cx="431" cy="43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w="0">
                <a:noFill/>
                <a:prstDash val="solid"/>
                <a:round/>
                <a:headEnd/>
                <a:tailEnd/>
              </a:ln>
            </p:spPr>
            <p:txBody>
              <a:bodyPr/>
              <a:lstStyle/>
              <a:p>
                <a:endParaRPr lang="vi-VN"/>
              </a:p>
            </p:txBody>
          </p:sp>
        </p:grpSp>
        <p:sp>
          <p:nvSpPr>
            <p:cNvPr id="495654" name="Text Box 38"/>
            <p:cNvSpPr txBox="1">
              <a:spLocks noChangeArrowheads="1"/>
            </p:cNvSpPr>
            <p:nvPr/>
          </p:nvSpPr>
          <p:spPr bwMode="gray">
            <a:xfrm>
              <a:off x="1779" y="1925"/>
              <a:ext cx="3246" cy="923"/>
            </a:xfrm>
            <a:prstGeom prst="rect">
              <a:avLst/>
            </a:prstGeom>
            <a:noFill/>
            <a:ln w="9525" algn="ctr">
              <a:noFill/>
              <a:miter lim="800000"/>
              <a:headEnd/>
              <a:tailEnd/>
            </a:ln>
            <a:effectLst/>
          </p:spPr>
          <p:txBody>
            <a:bodyPr wrap="square">
              <a:spAutoFit/>
            </a:bodyPr>
            <a:lstStyle/>
            <a:p>
              <a:pPr>
                <a:spcBef>
                  <a:spcPts val="200"/>
                </a:spcBef>
                <a:spcAft>
                  <a:spcPts val="200"/>
                </a:spcAft>
              </a:pPr>
              <a:r>
                <a:rPr lang="en-US" sz="2000" b="1" dirty="0" smtClean="0"/>
                <a:t>- </a:t>
              </a:r>
              <a:r>
                <a:rPr lang="vi-VN" sz="2000" b="1" dirty="0" smtClean="0"/>
                <a:t> </a:t>
              </a:r>
              <a:r>
                <a:rPr lang="vi-VN" sz="2100" dirty="0" smtClean="0">
                  <a:solidFill>
                    <a:srgbClr val="002060"/>
                  </a:solidFill>
                </a:rPr>
                <a:t>Tăng thẩm quyền và chế tài xử lý trách nhiệm của UBKT các cấp trong việc kiểm tra, giám sát, kỷ luật đối với tổ chức đảng, đảng viên. </a:t>
              </a:r>
            </a:p>
            <a:p>
              <a:pPr>
                <a:spcBef>
                  <a:spcPts val="200"/>
                </a:spcBef>
                <a:spcAft>
                  <a:spcPts val="200"/>
                </a:spcAft>
              </a:pPr>
              <a:r>
                <a:rPr lang="en-US" sz="2100" dirty="0" smtClean="0"/>
                <a:t>- </a:t>
              </a:r>
              <a:r>
                <a:rPr lang="vi-VN" sz="2100" dirty="0" smtClean="0">
                  <a:solidFill>
                    <a:srgbClr val="0000FF"/>
                  </a:solidFill>
                </a:rPr>
                <a:t>Rà soát, hoàn thiện các quy định của Đảng và </a:t>
              </a:r>
              <a:r>
                <a:rPr lang="en-US" sz="2100" dirty="0" smtClean="0">
                  <a:solidFill>
                    <a:srgbClr val="0000FF"/>
                  </a:solidFill>
                </a:rPr>
                <a:t>NN</a:t>
              </a:r>
              <a:r>
                <a:rPr lang="vi-VN" sz="2100" dirty="0" smtClean="0">
                  <a:solidFill>
                    <a:srgbClr val="0000FF"/>
                  </a:solidFill>
                </a:rPr>
                <a:t> về xử lý kỷ luật, bảo đảm sự thống nhất, đồng bộ giữa kỷ luật của Đảng với kỷ luật hành chính của Nhà nước.</a:t>
              </a:r>
              <a:endParaRPr lang="vi-VN" sz="2100" dirty="0">
                <a:solidFill>
                  <a:srgbClr val="0000FF"/>
                </a:solidFill>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3"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6" name="Rectangle 5"/>
          <p:cNvSpPr/>
          <p:nvPr/>
        </p:nvSpPr>
        <p:spPr>
          <a:xfrm>
            <a:off x="304800" y="838200"/>
            <a:ext cx="85344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rPr>
              <a:t>PHẦN</a:t>
            </a:r>
            <a:r>
              <a:rPr lang="en-US" sz="4000" b="1" dirty="0" smtClean="0">
                <a:solidFill>
                  <a:srgbClr val="002060"/>
                </a:solidFill>
              </a:rPr>
              <a:t> 1</a:t>
            </a:r>
          </a:p>
          <a:p>
            <a:pPr algn="ctr"/>
            <a:r>
              <a:rPr lang="en-US" sz="4000" b="1" dirty="0" err="1" smtClean="0">
                <a:solidFill>
                  <a:srgbClr val="FF0000"/>
                </a:solidFill>
                <a:ea typeface="Verdana" pitchFamily="34" charset="0"/>
                <a:cs typeface="Verdana" pitchFamily="34" charset="0"/>
              </a:rPr>
              <a:t>Hội</a:t>
            </a:r>
            <a:r>
              <a:rPr lang="en-US" sz="4000" b="1" dirty="0" smtClean="0">
                <a:solidFill>
                  <a:srgbClr val="FF0000"/>
                </a:solidFill>
                <a:ea typeface="Verdana" pitchFamily="34" charset="0"/>
                <a:cs typeface="Verdana" pitchFamily="34" charset="0"/>
              </a:rPr>
              <a:t> </a:t>
            </a:r>
            <a:r>
              <a:rPr lang="en-US" sz="4000" b="1" dirty="0" err="1" smtClean="0">
                <a:solidFill>
                  <a:srgbClr val="FF0000"/>
                </a:solidFill>
                <a:ea typeface="Verdana" pitchFamily="34" charset="0"/>
                <a:cs typeface="Verdana" pitchFamily="34" charset="0"/>
              </a:rPr>
              <a:t>nghị</a:t>
            </a:r>
            <a:r>
              <a:rPr lang="en-US" sz="4000" b="1" dirty="0" smtClean="0">
                <a:solidFill>
                  <a:srgbClr val="FF0000"/>
                </a:solidFill>
                <a:ea typeface="Verdana" pitchFamily="34" charset="0"/>
                <a:cs typeface="Verdana" pitchFamily="34" charset="0"/>
              </a:rPr>
              <a:t> BCH TW 4 - </a:t>
            </a:r>
            <a:r>
              <a:rPr lang="en-US" sz="4000" b="1" dirty="0" err="1" smtClean="0">
                <a:solidFill>
                  <a:srgbClr val="FF0000"/>
                </a:solidFill>
                <a:ea typeface="Verdana" pitchFamily="34" charset="0"/>
                <a:cs typeface="Verdana" pitchFamily="34" charset="0"/>
              </a:rPr>
              <a:t>khóa</a:t>
            </a:r>
            <a:r>
              <a:rPr lang="en-US" sz="4000" b="1" dirty="0" smtClean="0">
                <a:solidFill>
                  <a:srgbClr val="FF0000"/>
                </a:solidFill>
                <a:ea typeface="Verdana" pitchFamily="34" charset="0"/>
                <a:cs typeface="Verdana" pitchFamily="34" charset="0"/>
              </a:rPr>
              <a:t> XII</a:t>
            </a:r>
            <a:r>
              <a:rPr lang="en-US" sz="4000" b="1" dirty="0" smtClean="0">
                <a:solidFill>
                  <a:srgbClr val="C00000"/>
                </a:solidFill>
                <a:ea typeface="Verdana" pitchFamily="34" charset="0"/>
                <a:cs typeface="Verdana" pitchFamily="34" charset="0"/>
              </a:rPr>
              <a:t/>
            </a:r>
            <a:br>
              <a:rPr lang="en-US" sz="4000" b="1" dirty="0" smtClean="0">
                <a:solidFill>
                  <a:srgbClr val="C00000"/>
                </a:solidFill>
                <a:ea typeface="Verdana" pitchFamily="34" charset="0"/>
                <a:cs typeface="Verdana" pitchFamily="34" charset="0"/>
              </a:rPr>
            </a:br>
            <a:r>
              <a:rPr lang="en-US" sz="4000" b="1" i="1" dirty="0" err="1" smtClean="0">
                <a:solidFill>
                  <a:srgbClr val="C00000"/>
                </a:solidFill>
                <a:ea typeface="Verdana" pitchFamily="34" charset="0"/>
                <a:cs typeface="Verdana" pitchFamily="34" charset="0"/>
              </a:rPr>
              <a:t>Nghị</a:t>
            </a:r>
            <a:r>
              <a:rPr lang="en-US" sz="4000" b="1" i="1" dirty="0" smtClean="0">
                <a:solidFill>
                  <a:srgbClr val="C00000"/>
                </a:solidFill>
                <a:ea typeface="Verdana" pitchFamily="34" charset="0"/>
                <a:cs typeface="Verdana" pitchFamily="34" charset="0"/>
              </a:rPr>
              <a:t> </a:t>
            </a:r>
            <a:r>
              <a:rPr lang="en-US" sz="4000" b="1" i="1" dirty="0" err="1" smtClean="0">
                <a:solidFill>
                  <a:srgbClr val="C00000"/>
                </a:solidFill>
                <a:ea typeface="Verdana" pitchFamily="34" charset="0"/>
                <a:cs typeface="Verdana" pitchFamily="34" charset="0"/>
              </a:rPr>
              <a:t>quyết</a:t>
            </a:r>
            <a:r>
              <a:rPr lang="en-US" sz="4000" b="1" i="1" dirty="0" smtClean="0">
                <a:solidFill>
                  <a:srgbClr val="C00000"/>
                </a:solidFill>
                <a:ea typeface="Verdana" pitchFamily="34" charset="0"/>
                <a:cs typeface="Verdana" pitchFamily="34" charset="0"/>
              </a:rPr>
              <a:t> </a:t>
            </a:r>
            <a:r>
              <a:rPr lang="en-US" sz="4000" b="1" i="1" dirty="0" err="1" smtClean="0">
                <a:solidFill>
                  <a:srgbClr val="C00000"/>
                </a:solidFill>
                <a:ea typeface="Verdana" pitchFamily="34" charset="0"/>
                <a:cs typeface="Verdana" pitchFamily="34" charset="0"/>
              </a:rPr>
              <a:t>số</a:t>
            </a:r>
            <a:r>
              <a:rPr lang="en-US" sz="4000" b="1" i="1" dirty="0" smtClean="0">
                <a:solidFill>
                  <a:srgbClr val="C00000"/>
                </a:solidFill>
                <a:ea typeface="Verdana" pitchFamily="34" charset="0"/>
                <a:cs typeface="Verdana" pitchFamily="34" charset="0"/>
              </a:rPr>
              <a:t> 04-NQ/TW</a:t>
            </a:r>
          </a:p>
          <a:p>
            <a:pPr algn="just"/>
            <a:r>
              <a:rPr lang="en-US" sz="4000" i="1" dirty="0" smtClean="0">
                <a:solidFill>
                  <a:srgbClr val="000099"/>
                </a:solidFill>
              </a:rPr>
              <a:t>	</a:t>
            </a:r>
            <a:r>
              <a:rPr lang="en-US" sz="4000" b="1" i="1" dirty="0" smtClean="0">
                <a:solidFill>
                  <a:srgbClr val="000099"/>
                </a:solidFill>
              </a:rPr>
              <a:t>“</a:t>
            </a:r>
            <a:r>
              <a:rPr lang="vi-VN" sz="4000" b="1" i="1" dirty="0" smtClean="0">
                <a:solidFill>
                  <a:srgbClr val="000099"/>
                </a:solidFill>
              </a:rPr>
              <a:t>Tăng cường xây dựng, chỉnh đốn Đảng; ngăn chặn, đẩy lùi sự suy thoái về tư tưởng chính trị, đạo đức, lối sống, những biểu hiện "tự diễn biến", "tự chuyển hoá" trong nội bộ</a:t>
            </a:r>
            <a:r>
              <a:rPr lang="en-US" sz="4000" b="1" i="1" dirty="0" smtClean="0">
                <a:solidFill>
                  <a:srgbClr val="000099"/>
                </a:solidFill>
              </a:rPr>
              <a:t>”.</a:t>
            </a:r>
            <a:endParaRPr lang="en-US" sz="4000" b="1" dirty="0" smtClean="0"/>
          </a:p>
          <a:p>
            <a:pPr algn="ct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a:grpSpLocks/>
          </p:cNvGrpSpPr>
          <p:nvPr/>
        </p:nvGrpSpPr>
        <p:grpSpPr bwMode="auto">
          <a:xfrm>
            <a:off x="390" y="152400"/>
            <a:ext cx="3114891" cy="6498883"/>
            <a:chOff x="686" y="1296"/>
            <a:chExt cx="1397" cy="2710"/>
          </a:xfrm>
        </p:grpSpPr>
        <p:sp>
          <p:nvSpPr>
            <p:cNvPr id="600116" name="AutoShape 52"/>
            <p:cNvSpPr>
              <a:spLocks noChangeArrowheads="1"/>
            </p:cNvSpPr>
            <p:nvPr/>
          </p:nvSpPr>
          <p:spPr bwMode="gray">
            <a:xfrm>
              <a:off x="720" y="1490"/>
              <a:ext cx="1363" cy="238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vi-VN"/>
            </a:p>
          </p:txBody>
        </p:sp>
        <p:sp>
          <p:nvSpPr>
            <p:cNvPr id="600117" name="AutoShape 53"/>
            <p:cNvSpPr>
              <a:spLocks noChangeArrowheads="1"/>
            </p:cNvSpPr>
            <p:nvPr/>
          </p:nvSpPr>
          <p:spPr bwMode="gray">
            <a:xfrm>
              <a:off x="741" y="1495"/>
              <a:ext cx="1322" cy="2502"/>
            </a:xfrm>
            <a:prstGeom prst="roundRect">
              <a:avLst>
                <a:gd name="adj" fmla="val 16667"/>
              </a:avLst>
            </a:prstGeom>
            <a:solidFill>
              <a:srgbClr val="3CA1E6"/>
            </a:solidFill>
            <a:ln w="9525">
              <a:noFill/>
              <a:round/>
              <a:headEnd/>
              <a:tailEnd/>
            </a:ln>
            <a:effectLst/>
          </p:spPr>
          <p:txBody>
            <a:bodyPr wrap="none" anchor="ctr"/>
            <a:lstStyle/>
            <a:p>
              <a:endParaRPr lang="vi-VN"/>
            </a:p>
          </p:txBody>
        </p:sp>
        <p:sp>
          <p:nvSpPr>
            <p:cNvPr id="600118" name="AutoShape 54"/>
            <p:cNvSpPr>
              <a:spLocks noChangeArrowheads="1"/>
            </p:cNvSpPr>
            <p:nvPr/>
          </p:nvSpPr>
          <p:spPr bwMode="gray">
            <a:xfrm>
              <a:off x="752" y="2917"/>
              <a:ext cx="1304" cy="1054"/>
            </a:xfrm>
            <a:prstGeom prst="roundRect">
              <a:avLst>
                <a:gd name="adj" fmla="val 16404"/>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vi-VN"/>
            </a:p>
          </p:txBody>
        </p:sp>
        <p:sp>
          <p:nvSpPr>
            <p:cNvPr id="600119" name="AutoShape 55"/>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vi-VN"/>
            </a:p>
          </p:txBody>
        </p:sp>
        <p:grpSp>
          <p:nvGrpSpPr>
            <p:cNvPr id="3" name="Group 58"/>
            <p:cNvGrpSpPr>
              <a:grpSpLocks/>
            </p:cNvGrpSpPr>
            <p:nvPr/>
          </p:nvGrpSpPr>
          <p:grpSpPr bwMode="auto">
            <a:xfrm>
              <a:off x="1189" y="1296"/>
              <a:ext cx="405" cy="405"/>
              <a:chOff x="1289" y="582"/>
              <a:chExt cx="668" cy="668"/>
            </a:xfrm>
          </p:grpSpPr>
          <p:sp>
            <p:nvSpPr>
              <p:cNvPr id="600123" name="Oval 5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vi-VN"/>
              </a:p>
            </p:txBody>
          </p:sp>
          <p:sp>
            <p:nvSpPr>
              <p:cNvPr id="600124" name="Oval 6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vi-VN"/>
              </a:p>
            </p:txBody>
          </p:sp>
          <p:sp>
            <p:nvSpPr>
              <p:cNvPr id="600125"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vi-VN"/>
              </a:p>
            </p:txBody>
          </p:sp>
          <p:sp>
            <p:nvSpPr>
              <p:cNvPr id="600126" name="Oval 6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600127" name="Oval 6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vi-VN"/>
              </a:p>
            </p:txBody>
          </p:sp>
        </p:grpSp>
        <p:sp>
          <p:nvSpPr>
            <p:cNvPr id="600128" name="Text Box 64"/>
            <p:cNvSpPr txBox="1">
              <a:spLocks noChangeArrowheads="1"/>
            </p:cNvSpPr>
            <p:nvPr/>
          </p:nvSpPr>
          <p:spPr bwMode="gray">
            <a:xfrm>
              <a:off x="1276" y="1354"/>
              <a:ext cx="173" cy="218"/>
            </a:xfrm>
            <a:prstGeom prst="rect">
              <a:avLst/>
            </a:prstGeom>
            <a:noFill/>
            <a:ln w="9525" algn="ctr">
              <a:noFill/>
              <a:miter lim="800000"/>
              <a:headEnd/>
              <a:tailEnd/>
            </a:ln>
            <a:effectLst/>
          </p:spPr>
          <p:txBody>
            <a:bodyPr wrap="none">
              <a:spAutoFit/>
            </a:bodyPr>
            <a:lstStyle/>
            <a:p>
              <a:r>
                <a:rPr lang="en-US" sz="2800" b="1" dirty="0" smtClean="0">
                  <a:solidFill>
                    <a:srgbClr val="C00000"/>
                  </a:solidFill>
                  <a:effectLst>
                    <a:outerShdw blurRad="38100" dist="38100" dir="2700000" algn="tl">
                      <a:srgbClr val="000000">
                        <a:alpha val="43137"/>
                      </a:srgbClr>
                    </a:outerShdw>
                  </a:effectLst>
                </a:rPr>
                <a:t>4</a:t>
              </a:r>
              <a:endParaRPr lang="en-US" sz="2800" b="1" dirty="0">
                <a:solidFill>
                  <a:srgbClr val="C00000"/>
                </a:solidFill>
                <a:effectLst>
                  <a:outerShdw blurRad="38100" dist="38100" dir="2700000" algn="tl">
                    <a:srgbClr val="000000">
                      <a:alpha val="43137"/>
                    </a:srgbClr>
                  </a:outerShdw>
                </a:effectLst>
              </a:endParaRPr>
            </a:p>
          </p:txBody>
        </p:sp>
        <p:sp>
          <p:nvSpPr>
            <p:cNvPr id="600129" name="Text Box 65"/>
            <p:cNvSpPr txBox="1">
              <a:spLocks noChangeArrowheads="1"/>
            </p:cNvSpPr>
            <p:nvPr/>
          </p:nvSpPr>
          <p:spPr bwMode="gray">
            <a:xfrm>
              <a:off x="686" y="1677"/>
              <a:ext cx="1367" cy="2329"/>
            </a:xfrm>
            <a:prstGeom prst="rect">
              <a:avLst/>
            </a:prstGeom>
            <a:noFill/>
            <a:ln w="9525" algn="ctr">
              <a:noFill/>
              <a:miter lim="800000"/>
              <a:headEnd/>
              <a:tailEnd/>
            </a:ln>
            <a:effectLst/>
          </p:spPr>
          <p:txBody>
            <a:bodyPr wrap="square">
              <a:spAutoFit/>
            </a:bodyPr>
            <a:lstStyle/>
            <a:p>
              <a:pPr algn="ctr"/>
              <a:r>
                <a:rPr lang="vi-VN" sz="2000" b="1" dirty="0" smtClean="0">
                  <a:solidFill>
                    <a:srgbClr val="FFFFFF"/>
                  </a:solidFill>
                </a:rPr>
                <a:t>-  </a:t>
              </a:r>
              <a:r>
                <a:rPr lang="vi-VN" sz="2100" dirty="0" smtClean="0">
                  <a:solidFill>
                    <a:srgbClr val="FFFFFF"/>
                  </a:solidFill>
                </a:rPr>
                <a:t>Tăng thẩm quyền và đề cao trách nhiệm người đứng đầu trong việc tạm đình chỉ công tác cán bộ dưới quyền </a:t>
              </a:r>
              <a:r>
                <a:rPr lang="vi-VN" sz="2100" dirty="0" smtClean="0">
                  <a:solidFill>
                    <a:srgbClr val="FFFF00"/>
                  </a:solidFill>
                </a:rPr>
                <a:t>để kiểm điểm khi có dấu hiệu vi phạm hoặc trì trệ trong thực hiện nhiệm vụ được giao</a:t>
              </a:r>
              <a:r>
                <a:rPr lang="vi-VN" sz="2100" dirty="0" smtClean="0"/>
                <a:t>; </a:t>
              </a:r>
              <a:r>
                <a:rPr lang="vi-VN" sz="2100" dirty="0" smtClean="0">
                  <a:solidFill>
                    <a:schemeClr val="accent2">
                      <a:lumMod val="40000"/>
                      <a:lumOff val="60000"/>
                    </a:schemeClr>
                  </a:solidFill>
                </a:rPr>
                <a:t>đồng thời, xem xét tư cách đảng viên, </a:t>
              </a:r>
              <a:r>
                <a:rPr lang="vi-VN" sz="2100" dirty="0" smtClean="0">
                  <a:solidFill>
                    <a:srgbClr val="6600CC"/>
                  </a:solidFill>
                </a:rPr>
                <a:t>phối hợp với các cơ quan chức năng có biện pháp ngăn chặn hành vi bao che, cản trở, gây khó khăn trong xử lý hoặc có dấu hiệu bỏ trốn.</a:t>
              </a:r>
              <a:endParaRPr lang="vi-VN" sz="2100" dirty="0">
                <a:solidFill>
                  <a:srgbClr val="6600CC"/>
                </a:solidFill>
              </a:endParaRPr>
            </a:p>
          </p:txBody>
        </p:sp>
      </p:grpSp>
      <p:grpSp>
        <p:nvGrpSpPr>
          <p:cNvPr id="4" name="Group 96"/>
          <p:cNvGrpSpPr>
            <a:grpSpLocks/>
          </p:cNvGrpSpPr>
          <p:nvPr/>
        </p:nvGrpSpPr>
        <p:grpSpPr bwMode="auto">
          <a:xfrm>
            <a:off x="3124200" y="75661"/>
            <a:ext cx="2971800" cy="6553739"/>
            <a:chOff x="2208" y="1264"/>
            <a:chExt cx="1365" cy="2733"/>
          </a:xfrm>
        </p:grpSpPr>
        <p:sp>
          <p:nvSpPr>
            <p:cNvPr id="600131" name="AutoShape 67"/>
            <p:cNvSpPr>
              <a:spLocks noChangeArrowheads="1"/>
            </p:cNvSpPr>
            <p:nvPr/>
          </p:nvSpPr>
          <p:spPr bwMode="gray">
            <a:xfrm>
              <a:off x="2208" y="1490"/>
              <a:ext cx="1363" cy="2507"/>
            </a:xfrm>
            <a:prstGeom prst="roundRect">
              <a:avLst>
                <a:gd name="adj" fmla="val 17509"/>
              </a:avLst>
            </a:prstGeom>
            <a:gradFill rotWithShape="1">
              <a:gsLst>
                <a:gs pos="0">
                  <a:srgbClr val="66AF35"/>
                </a:gs>
                <a:gs pos="100000">
                  <a:srgbClr val="588D3D"/>
                </a:gs>
              </a:gsLst>
              <a:lin ang="2700000" scaled="1"/>
            </a:gradFill>
            <a:ln w="9525">
              <a:noFill/>
              <a:round/>
              <a:headEnd/>
              <a:tailEnd/>
            </a:ln>
            <a:effectLst/>
          </p:spPr>
          <p:txBody>
            <a:bodyPr wrap="none" anchor="ctr"/>
            <a:lstStyle/>
            <a:p>
              <a:endParaRPr lang="vi-VN"/>
            </a:p>
          </p:txBody>
        </p:sp>
        <p:sp>
          <p:nvSpPr>
            <p:cNvPr id="600132" name="AutoShape 68"/>
            <p:cNvSpPr>
              <a:spLocks noChangeArrowheads="1"/>
            </p:cNvSpPr>
            <p:nvPr/>
          </p:nvSpPr>
          <p:spPr bwMode="gray">
            <a:xfrm>
              <a:off x="2243" y="1495"/>
              <a:ext cx="1308" cy="2502"/>
            </a:xfrm>
            <a:prstGeom prst="roundRect">
              <a:avLst>
                <a:gd name="adj" fmla="val 16667"/>
              </a:avLst>
            </a:prstGeom>
            <a:solidFill>
              <a:srgbClr val="99D844"/>
            </a:solidFill>
            <a:ln w="9525">
              <a:noFill/>
              <a:round/>
              <a:headEnd/>
              <a:tailEnd/>
            </a:ln>
            <a:effectLst/>
          </p:spPr>
          <p:txBody>
            <a:bodyPr wrap="none" anchor="ctr"/>
            <a:lstStyle/>
            <a:p>
              <a:endParaRPr lang="vi-VN"/>
            </a:p>
          </p:txBody>
        </p:sp>
        <p:sp>
          <p:nvSpPr>
            <p:cNvPr id="600133" name="AutoShape 69"/>
            <p:cNvSpPr>
              <a:spLocks noChangeArrowheads="1"/>
            </p:cNvSpPr>
            <p:nvPr/>
          </p:nvSpPr>
          <p:spPr bwMode="gray">
            <a:xfrm>
              <a:off x="2240" y="3518"/>
              <a:ext cx="1304" cy="447"/>
            </a:xfrm>
            <a:prstGeom prst="roundRect">
              <a:avLst>
                <a:gd name="adj" fmla="val 50000"/>
              </a:avLst>
            </a:prstGeom>
            <a:gradFill rotWithShape="1">
              <a:gsLst>
                <a:gs pos="0">
                  <a:srgbClr val="99D844"/>
                </a:gs>
                <a:gs pos="100000">
                  <a:srgbClr val="99D844">
                    <a:gamma/>
                    <a:tint val="54510"/>
                    <a:invGamma/>
                  </a:srgbClr>
                </a:gs>
              </a:gsLst>
              <a:lin ang="5400000" scaled="1"/>
            </a:gradFill>
            <a:ln w="9525">
              <a:noFill/>
              <a:round/>
              <a:headEnd/>
              <a:tailEnd/>
            </a:ln>
            <a:effectLst/>
          </p:spPr>
          <p:txBody>
            <a:bodyPr wrap="none" anchor="ctr"/>
            <a:lstStyle/>
            <a:p>
              <a:endParaRPr lang="vi-VN"/>
            </a:p>
          </p:txBody>
        </p:sp>
        <p:sp>
          <p:nvSpPr>
            <p:cNvPr id="600134" name="AutoShape 70"/>
            <p:cNvSpPr>
              <a:spLocks noChangeArrowheads="1"/>
            </p:cNvSpPr>
            <p:nvPr/>
          </p:nvSpPr>
          <p:spPr bwMode="gray">
            <a:xfrm>
              <a:off x="2240" y="1509"/>
              <a:ext cx="1304" cy="446"/>
            </a:xfrm>
            <a:prstGeom prst="roundRect">
              <a:avLst>
                <a:gd name="adj" fmla="val 50000"/>
              </a:avLst>
            </a:prstGeom>
            <a:gradFill rotWithShape="1">
              <a:gsLst>
                <a:gs pos="0">
                  <a:srgbClr val="99D844">
                    <a:gamma/>
                    <a:tint val="33333"/>
                    <a:invGamma/>
                  </a:srgbClr>
                </a:gs>
                <a:gs pos="100000">
                  <a:srgbClr val="99D844"/>
                </a:gs>
              </a:gsLst>
              <a:lin ang="5400000" scaled="1"/>
            </a:gradFill>
            <a:ln w="9525">
              <a:noFill/>
              <a:round/>
              <a:headEnd/>
              <a:tailEnd/>
            </a:ln>
            <a:effectLst/>
          </p:spPr>
          <p:txBody>
            <a:bodyPr wrap="none" anchor="ctr"/>
            <a:lstStyle/>
            <a:p>
              <a:endParaRPr lang="vi-VN"/>
            </a:p>
          </p:txBody>
        </p:sp>
        <p:sp>
          <p:nvSpPr>
            <p:cNvPr id="600135" name="Oval 71"/>
            <p:cNvSpPr>
              <a:spLocks noChangeArrowheads="1"/>
            </p:cNvSpPr>
            <p:nvPr/>
          </p:nvSpPr>
          <p:spPr bwMode="gray">
            <a:xfrm>
              <a:off x="2677" y="1264"/>
              <a:ext cx="405" cy="405"/>
            </a:xfrm>
            <a:prstGeom prst="ellipse">
              <a:avLst/>
            </a:prstGeom>
            <a:solidFill>
              <a:srgbClr val="333333"/>
            </a:solidFill>
            <a:ln w="38100" algn="ctr">
              <a:noFill/>
              <a:round/>
              <a:headEnd/>
              <a:tailEnd/>
            </a:ln>
            <a:effectLst/>
          </p:spPr>
          <p:txBody>
            <a:bodyPr anchor="ctr">
              <a:spAutoFit/>
            </a:bodyPr>
            <a:lstStyle/>
            <a:p>
              <a:endParaRPr lang="vi-VN"/>
            </a:p>
          </p:txBody>
        </p:sp>
        <p:sp>
          <p:nvSpPr>
            <p:cNvPr id="600136" name="Oval 72"/>
            <p:cNvSpPr>
              <a:spLocks noChangeArrowheads="1"/>
            </p:cNvSpPr>
            <p:nvPr/>
          </p:nvSpPr>
          <p:spPr bwMode="gray">
            <a:xfrm>
              <a:off x="2681" y="1299"/>
              <a:ext cx="392" cy="3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vi-VN"/>
            </a:p>
          </p:txBody>
        </p:sp>
        <p:sp>
          <p:nvSpPr>
            <p:cNvPr id="600137" name="Oval 73"/>
            <p:cNvSpPr>
              <a:spLocks noChangeArrowheads="1"/>
            </p:cNvSpPr>
            <p:nvPr/>
          </p:nvSpPr>
          <p:spPr bwMode="gray">
            <a:xfrm>
              <a:off x="2686" y="1301"/>
              <a:ext cx="383" cy="345"/>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vi-VN"/>
            </a:p>
          </p:txBody>
        </p:sp>
        <p:sp>
          <p:nvSpPr>
            <p:cNvPr id="600138" name="Oval 74"/>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600139" name="Oval 75"/>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vi-VN"/>
            </a:p>
          </p:txBody>
        </p:sp>
        <p:sp>
          <p:nvSpPr>
            <p:cNvPr id="600140" name="Text Box 76"/>
            <p:cNvSpPr txBox="1">
              <a:spLocks noChangeArrowheads="1"/>
            </p:cNvSpPr>
            <p:nvPr/>
          </p:nvSpPr>
          <p:spPr bwMode="gray">
            <a:xfrm>
              <a:off x="2764" y="1354"/>
              <a:ext cx="177" cy="218"/>
            </a:xfrm>
            <a:prstGeom prst="rect">
              <a:avLst/>
            </a:prstGeom>
            <a:noFill/>
            <a:ln w="9525" algn="ctr">
              <a:noFill/>
              <a:miter lim="800000"/>
              <a:headEnd/>
              <a:tailEnd/>
            </a:ln>
            <a:effectLst/>
          </p:spPr>
          <p:txBody>
            <a:bodyPr wrap="none">
              <a:spAutoFit/>
            </a:bodyPr>
            <a:lstStyle/>
            <a:p>
              <a:r>
                <a:rPr lang="en-US" sz="2800" b="1" dirty="0" smtClean="0">
                  <a:solidFill>
                    <a:srgbClr val="C00000"/>
                  </a:solidFill>
                  <a:effectLst>
                    <a:outerShdw blurRad="38100" dist="38100" dir="2700000" algn="tl">
                      <a:srgbClr val="000000">
                        <a:alpha val="43137"/>
                      </a:srgbClr>
                    </a:outerShdw>
                  </a:effectLst>
                </a:rPr>
                <a:t>5</a:t>
              </a:r>
              <a:endParaRPr lang="en-US" sz="2800" b="1" dirty="0">
                <a:solidFill>
                  <a:srgbClr val="C00000"/>
                </a:solidFill>
                <a:effectLst>
                  <a:outerShdw blurRad="38100" dist="38100" dir="2700000" algn="tl">
                    <a:srgbClr val="000000">
                      <a:alpha val="43137"/>
                    </a:srgbClr>
                  </a:outerShdw>
                </a:effectLst>
              </a:endParaRPr>
            </a:p>
          </p:txBody>
        </p:sp>
        <p:sp>
          <p:nvSpPr>
            <p:cNvPr id="600141" name="Text Box 77"/>
            <p:cNvSpPr txBox="1">
              <a:spLocks noChangeArrowheads="1"/>
            </p:cNvSpPr>
            <p:nvPr/>
          </p:nvSpPr>
          <p:spPr bwMode="gray">
            <a:xfrm>
              <a:off x="2208" y="1677"/>
              <a:ext cx="1365" cy="2259"/>
            </a:xfrm>
            <a:prstGeom prst="rect">
              <a:avLst/>
            </a:prstGeom>
            <a:noFill/>
            <a:ln w="9525" algn="ctr">
              <a:noFill/>
              <a:miter lim="800000"/>
              <a:headEnd/>
              <a:tailEnd/>
            </a:ln>
            <a:effectLst/>
          </p:spPr>
          <p:txBody>
            <a:bodyPr wrap="square">
              <a:spAutoFit/>
            </a:bodyPr>
            <a:lstStyle/>
            <a:p>
              <a:pPr algn="ctr">
                <a:spcBef>
                  <a:spcPts val="300"/>
                </a:spcBef>
                <a:spcAft>
                  <a:spcPts val="300"/>
                </a:spcAft>
              </a:pPr>
              <a:r>
                <a:rPr lang="vi-VN" sz="2000" b="1" dirty="0" smtClean="0">
                  <a:solidFill>
                    <a:srgbClr val="0000FF"/>
                  </a:solidFill>
                </a:rPr>
                <a:t>- </a:t>
              </a:r>
              <a:r>
                <a:rPr lang="vi-VN" sz="2100" dirty="0" smtClean="0">
                  <a:solidFill>
                    <a:srgbClr val="0000FF"/>
                  </a:solidFill>
                </a:rPr>
                <a:t>Tăng cường công tác thanh tra, kiểm tra;</a:t>
              </a:r>
            </a:p>
            <a:p>
              <a:pPr algn="ctr">
                <a:spcBef>
                  <a:spcPts val="300"/>
                </a:spcBef>
                <a:spcAft>
                  <a:spcPts val="300"/>
                </a:spcAft>
              </a:pPr>
              <a:r>
                <a:rPr lang="vi-VN" sz="2100" dirty="0" smtClean="0">
                  <a:solidFill>
                    <a:srgbClr val="FF0000"/>
                  </a:solidFill>
                </a:rPr>
                <a:t>- Phát huy vai trò của các cơ quan thanh tra, kiểm tra và các cơ quan tư pháp để nâng cao hiệu quả công tác phòng, chống tham nhũng, lãng phí, xử lý nghiêm minh đối với cán bộ sai phạm; </a:t>
              </a:r>
            </a:p>
            <a:p>
              <a:pPr algn="ctr">
                <a:spcBef>
                  <a:spcPts val="300"/>
                </a:spcBef>
                <a:spcAft>
                  <a:spcPts val="300"/>
                </a:spcAft>
              </a:pPr>
              <a:r>
                <a:rPr lang="en-US" sz="2100" dirty="0" smtClean="0"/>
                <a:t>- </a:t>
              </a:r>
              <a:r>
                <a:rPr lang="en-US" sz="2100" dirty="0" smtClean="0">
                  <a:solidFill>
                    <a:srgbClr val="990099"/>
                  </a:solidFill>
                </a:rPr>
                <a:t>T</a:t>
              </a:r>
              <a:r>
                <a:rPr lang="vi-VN" sz="2100" dirty="0" smtClean="0">
                  <a:solidFill>
                    <a:srgbClr val="990099"/>
                  </a:solidFill>
                </a:rPr>
                <a:t>ập trung xử lý dứt điểm các vụ tham nhũng nghiêm trọng, được dư luận xã hội và ND quan tâm.</a:t>
              </a:r>
              <a:endParaRPr lang="vi-VN" sz="2100" dirty="0">
                <a:solidFill>
                  <a:srgbClr val="990099"/>
                </a:solidFill>
              </a:endParaRPr>
            </a:p>
          </p:txBody>
        </p:sp>
      </p:grpSp>
      <p:grpSp>
        <p:nvGrpSpPr>
          <p:cNvPr id="5" name="Group 97"/>
          <p:cNvGrpSpPr>
            <a:grpSpLocks/>
          </p:cNvGrpSpPr>
          <p:nvPr/>
        </p:nvGrpSpPr>
        <p:grpSpPr bwMode="auto">
          <a:xfrm>
            <a:off x="6020132" y="154798"/>
            <a:ext cx="3124089" cy="6321424"/>
            <a:chOff x="3662" y="1297"/>
            <a:chExt cx="1398" cy="2636"/>
          </a:xfrm>
        </p:grpSpPr>
        <p:sp>
          <p:nvSpPr>
            <p:cNvPr id="600145" name="AutoShape 81"/>
            <p:cNvSpPr>
              <a:spLocks noChangeArrowheads="1"/>
            </p:cNvSpPr>
            <p:nvPr/>
          </p:nvSpPr>
          <p:spPr bwMode="gray">
            <a:xfrm>
              <a:off x="3696" y="1490"/>
              <a:ext cx="1363" cy="2443"/>
            </a:xfrm>
            <a:prstGeom prst="roundRect">
              <a:avLst>
                <a:gd name="adj" fmla="val 17509"/>
              </a:avLst>
            </a:prstGeom>
            <a:gradFill rotWithShape="1">
              <a:gsLst>
                <a:gs pos="0">
                  <a:srgbClr val="C16237"/>
                </a:gs>
                <a:gs pos="100000">
                  <a:srgbClr val="AB4E47"/>
                </a:gs>
              </a:gsLst>
              <a:lin ang="2700000" scaled="1"/>
            </a:gradFill>
            <a:ln w="9525">
              <a:noFill/>
              <a:round/>
              <a:headEnd/>
              <a:tailEnd/>
            </a:ln>
            <a:effectLst/>
          </p:spPr>
          <p:txBody>
            <a:bodyPr wrap="none" anchor="ctr"/>
            <a:lstStyle/>
            <a:p>
              <a:endParaRPr lang="vi-VN"/>
            </a:p>
          </p:txBody>
        </p:sp>
        <p:sp>
          <p:nvSpPr>
            <p:cNvPr id="600146" name="AutoShape 82"/>
            <p:cNvSpPr>
              <a:spLocks noChangeArrowheads="1"/>
            </p:cNvSpPr>
            <p:nvPr/>
          </p:nvSpPr>
          <p:spPr bwMode="gray">
            <a:xfrm>
              <a:off x="3717" y="1495"/>
              <a:ext cx="1322" cy="2438"/>
            </a:xfrm>
            <a:prstGeom prst="roundRect">
              <a:avLst>
                <a:gd name="adj" fmla="val 16667"/>
              </a:avLst>
            </a:prstGeom>
            <a:solidFill>
              <a:srgbClr val="E98B65"/>
            </a:solidFill>
            <a:ln w="9525">
              <a:noFill/>
              <a:round/>
              <a:headEnd/>
              <a:tailEnd/>
            </a:ln>
            <a:effectLst/>
          </p:spPr>
          <p:txBody>
            <a:bodyPr wrap="none" anchor="ctr"/>
            <a:lstStyle/>
            <a:p>
              <a:endParaRPr lang="vi-VN"/>
            </a:p>
          </p:txBody>
        </p:sp>
        <p:sp>
          <p:nvSpPr>
            <p:cNvPr id="600147" name="AutoShape 83"/>
            <p:cNvSpPr>
              <a:spLocks noChangeArrowheads="1"/>
            </p:cNvSpPr>
            <p:nvPr/>
          </p:nvSpPr>
          <p:spPr bwMode="gray">
            <a:xfrm>
              <a:off x="3728" y="2954"/>
              <a:ext cx="1304" cy="979"/>
            </a:xfrm>
            <a:prstGeom prst="roundRect">
              <a:avLst>
                <a:gd name="adj" fmla="val 16631"/>
              </a:avLst>
            </a:prstGeom>
            <a:gradFill rotWithShape="1">
              <a:gsLst>
                <a:gs pos="0">
                  <a:srgbClr val="E98B65"/>
                </a:gs>
                <a:gs pos="100000">
                  <a:srgbClr val="E98B65">
                    <a:gamma/>
                    <a:tint val="57647"/>
                    <a:invGamma/>
                  </a:srgbClr>
                </a:gs>
              </a:gsLst>
              <a:lin ang="5400000" scaled="1"/>
            </a:gradFill>
            <a:ln w="9525">
              <a:noFill/>
              <a:round/>
              <a:headEnd/>
              <a:tailEnd/>
            </a:ln>
            <a:effectLst/>
          </p:spPr>
          <p:txBody>
            <a:bodyPr wrap="none" anchor="ctr"/>
            <a:lstStyle/>
            <a:p>
              <a:endParaRPr lang="vi-VN"/>
            </a:p>
          </p:txBody>
        </p:sp>
        <p:sp>
          <p:nvSpPr>
            <p:cNvPr id="600148" name="AutoShape 84"/>
            <p:cNvSpPr>
              <a:spLocks noChangeArrowheads="1"/>
            </p:cNvSpPr>
            <p:nvPr/>
          </p:nvSpPr>
          <p:spPr bwMode="gray">
            <a:xfrm>
              <a:off x="3728" y="1509"/>
              <a:ext cx="1304" cy="446"/>
            </a:xfrm>
            <a:prstGeom prst="roundRect">
              <a:avLst>
                <a:gd name="adj" fmla="val 50000"/>
              </a:avLst>
            </a:prstGeom>
            <a:gradFill rotWithShape="1">
              <a:gsLst>
                <a:gs pos="0">
                  <a:srgbClr val="E98B65">
                    <a:gamma/>
                    <a:tint val="33333"/>
                    <a:invGamma/>
                  </a:srgbClr>
                </a:gs>
                <a:gs pos="100000">
                  <a:srgbClr val="E98B65"/>
                </a:gs>
              </a:gsLst>
              <a:lin ang="5400000" scaled="1"/>
            </a:gradFill>
            <a:ln w="9525">
              <a:noFill/>
              <a:round/>
              <a:headEnd/>
              <a:tailEnd/>
            </a:ln>
            <a:effectLst/>
          </p:spPr>
          <p:txBody>
            <a:bodyPr wrap="none" anchor="ctr"/>
            <a:lstStyle/>
            <a:p>
              <a:endParaRPr lang="vi-VN"/>
            </a:p>
          </p:txBody>
        </p:sp>
        <p:grpSp>
          <p:nvGrpSpPr>
            <p:cNvPr id="6" name="Group 85"/>
            <p:cNvGrpSpPr>
              <a:grpSpLocks/>
            </p:cNvGrpSpPr>
            <p:nvPr/>
          </p:nvGrpSpPr>
          <p:grpSpPr bwMode="auto">
            <a:xfrm>
              <a:off x="4165" y="1297"/>
              <a:ext cx="405" cy="350"/>
              <a:chOff x="1289" y="582"/>
              <a:chExt cx="668" cy="577"/>
            </a:xfrm>
          </p:grpSpPr>
          <p:sp>
            <p:nvSpPr>
              <p:cNvPr id="600150" name="Oval 86"/>
              <p:cNvSpPr>
                <a:spLocks noChangeArrowheads="1"/>
              </p:cNvSpPr>
              <p:nvPr/>
            </p:nvSpPr>
            <p:spPr bwMode="gray">
              <a:xfrm>
                <a:off x="1289" y="582"/>
                <a:ext cx="668" cy="358"/>
              </a:xfrm>
              <a:prstGeom prst="ellipse">
                <a:avLst/>
              </a:prstGeom>
              <a:solidFill>
                <a:srgbClr val="333333"/>
              </a:solidFill>
              <a:ln w="38100" algn="ctr">
                <a:noFill/>
                <a:round/>
                <a:headEnd/>
                <a:tailEnd/>
              </a:ln>
              <a:effectLst/>
            </p:spPr>
            <p:txBody>
              <a:bodyPr wrap="square" anchor="ctr">
                <a:spAutoFit/>
              </a:bodyPr>
              <a:lstStyle/>
              <a:p>
                <a:endParaRPr lang="vi-VN"/>
              </a:p>
            </p:txBody>
          </p:sp>
          <p:sp>
            <p:nvSpPr>
              <p:cNvPr id="600151" name="Oval 87"/>
              <p:cNvSpPr>
                <a:spLocks noChangeArrowheads="1"/>
              </p:cNvSpPr>
              <p:nvPr/>
            </p:nvSpPr>
            <p:spPr bwMode="gray">
              <a:xfrm>
                <a:off x="1296" y="587"/>
                <a:ext cx="646" cy="520"/>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vi-VN"/>
              </a:p>
            </p:txBody>
          </p:sp>
          <p:sp>
            <p:nvSpPr>
              <p:cNvPr id="600152" name="Oval 88"/>
              <p:cNvSpPr>
                <a:spLocks noChangeArrowheads="1"/>
              </p:cNvSpPr>
              <p:nvPr/>
            </p:nvSpPr>
            <p:spPr bwMode="gray">
              <a:xfrm>
                <a:off x="1304" y="591"/>
                <a:ext cx="631" cy="568"/>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vi-VN"/>
              </a:p>
            </p:txBody>
          </p:sp>
          <p:sp>
            <p:nvSpPr>
              <p:cNvPr id="600153" name="Oval 89"/>
              <p:cNvSpPr>
                <a:spLocks noChangeArrowheads="1"/>
              </p:cNvSpPr>
              <p:nvPr/>
            </p:nvSpPr>
            <p:spPr bwMode="gray">
              <a:xfrm>
                <a:off x="1311" y="597"/>
                <a:ext cx="600" cy="51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vi-VN"/>
              </a:p>
            </p:txBody>
          </p:sp>
          <p:sp>
            <p:nvSpPr>
              <p:cNvPr id="600154" name="Oval 9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vi-VN"/>
              </a:p>
            </p:txBody>
          </p:sp>
        </p:grpSp>
        <p:sp>
          <p:nvSpPr>
            <p:cNvPr id="600155" name="Text Box 91"/>
            <p:cNvSpPr txBox="1">
              <a:spLocks noChangeArrowheads="1"/>
            </p:cNvSpPr>
            <p:nvPr/>
          </p:nvSpPr>
          <p:spPr bwMode="gray">
            <a:xfrm>
              <a:off x="4252" y="1354"/>
              <a:ext cx="172" cy="218"/>
            </a:xfrm>
            <a:prstGeom prst="rect">
              <a:avLst/>
            </a:prstGeom>
            <a:noFill/>
            <a:ln w="9525" algn="ctr">
              <a:noFill/>
              <a:miter lim="800000"/>
              <a:headEnd/>
              <a:tailEnd/>
            </a:ln>
            <a:effectLst/>
          </p:spPr>
          <p:txBody>
            <a:bodyPr wrap="none">
              <a:spAutoFit/>
            </a:bodyPr>
            <a:lstStyle/>
            <a:p>
              <a:r>
                <a:rPr lang="en-US" sz="2800" b="1" dirty="0" smtClean="0">
                  <a:solidFill>
                    <a:srgbClr val="C00000"/>
                  </a:solidFill>
                  <a:effectLst>
                    <a:outerShdw blurRad="38100" dist="38100" dir="2700000" algn="tl">
                      <a:srgbClr val="000000">
                        <a:alpha val="43137"/>
                      </a:srgbClr>
                    </a:outerShdw>
                  </a:effectLst>
                </a:rPr>
                <a:t>6</a:t>
              </a:r>
              <a:endParaRPr lang="en-US" sz="2800" b="1" dirty="0">
                <a:solidFill>
                  <a:srgbClr val="C00000"/>
                </a:solidFill>
                <a:effectLst>
                  <a:outerShdw blurRad="38100" dist="38100" dir="2700000" algn="tl">
                    <a:srgbClr val="000000">
                      <a:alpha val="43137"/>
                    </a:srgbClr>
                  </a:outerShdw>
                </a:effectLst>
              </a:endParaRPr>
            </a:p>
          </p:txBody>
        </p:sp>
        <p:sp>
          <p:nvSpPr>
            <p:cNvPr id="600156" name="Text Box 92"/>
            <p:cNvSpPr txBox="1">
              <a:spLocks noChangeArrowheads="1"/>
            </p:cNvSpPr>
            <p:nvPr/>
          </p:nvSpPr>
          <p:spPr bwMode="gray">
            <a:xfrm>
              <a:off x="3662" y="1646"/>
              <a:ext cx="1398" cy="2237"/>
            </a:xfrm>
            <a:prstGeom prst="rect">
              <a:avLst/>
            </a:prstGeom>
            <a:noFill/>
            <a:ln w="9525" algn="ctr">
              <a:noFill/>
              <a:miter lim="800000"/>
              <a:headEnd/>
              <a:tailEnd/>
            </a:ln>
            <a:effectLst/>
          </p:spPr>
          <p:txBody>
            <a:bodyPr wrap="square">
              <a:spAutoFit/>
            </a:bodyPr>
            <a:lstStyle/>
            <a:p>
              <a:pPr algn="ctr">
                <a:spcBef>
                  <a:spcPts val="300"/>
                </a:spcBef>
                <a:spcAft>
                  <a:spcPts val="300"/>
                </a:spcAft>
              </a:pPr>
              <a:r>
                <a:rPr lang="vi-VN" sz="2000" b="1" dirty="0" smtClean="0">
                  <a:solidFill>
                    <a:srgbClr val="008000"/>
                  </a:solidFill>
                </a:rPr>
                <a:t>-</a:t>
              </a:r>
              <a:r>
                <a:rPr lang="vi-VN" sz="2000" b="1" dirty="0" smtClean="0">
                  <a:solidFill>
                    <a:srgbClr val="0000FF"/>
                  </a:solidFill>
                </a:rPr>
                <a:t> </a:t>
              </a:r>
              <a:r>
                <a:rPr lang="vi-VN" sz="2100" dirty="0" smtClean="0"/>
                <a:t>Siết chặt kỷ luật, kỷ cương của Đảng, thực hiện nghiêm nguyên tắc tổ chức của Đảng</a:t>
              </a:r>
              <a:r>
                <a:rPr lang="vi-VN" sz="2100" dirty="0" smtClean="0">
                  <a:solidFill>
                    <a:srgbClr val="008000"/>
                  </a:solidFill>
                </a:rPr>
                <a:t>; </a:t>
              </a:r>
              <a:endParaRPr lang="vi-VN" sz="2100" dirty="0" smtClean="0">
                <a:solidFill>
                  <a:srgbClr val="FFFF00"/>
                </a:solidFill>
              </a:endParaRPr>
            </a:p>
            <a:p>
              <a:pPr algn="ctr">
                <a:spcBef>
                  <a:spcPts val="300"/>
                </a:spcBef>
                <a:spcAft>
                  <a:spcPts val="300"/>
                </a:spcAft>
                <a:buFontTx/>
                <a:buChar char="-"/>
              </a:pPr>
              <a:r>
                <a:rPr lang="vi-VN" sz="2100" dirty="0" smtClean="0">
                  <a:solidFill>
                    <a:srgbClr val="FFFF00"/>
                  </a:solidFill>
                </a:rPr>
                <a:t> Cán bộ, đảng viên vi phạm phải có hình thức xử lý kịp thời, chính xác, bảo đảm công khai, minh bạch, công bằng. </a:t>
              </a:r>
            </a:p>
            <a:p>
              <a:pPr algn="ctr">
                <a:spcBef>
                  <a:spcPts val="300"/>
                </a:spcBef>
                <a:spcAft>
                  <a:spcPts val="300"/>
                </a:spcAft>
              </a:pPr>
              <a:r>
                <a:rPr lang="en-US" sz="2100" dirty="0" smtClean="0"/>
                <a:t>- </a:t>
              </a:r>
              <a:r>
                <a:rPr lang="vi-VN" sz="2100" dirty="0" smtClean="0">
                  <a:solidFill>
                    <a:srgbClr val="0000FF"/>
                  </a:solidFill>
                </a:rPr>
                <a:t>Các cấp uỷ chỉ đạo </a:t>
              </a:r>
              <a:r>
                <a:rPr lang="vi-VN" sz="2100" u="sng" dirty="0" smtClean="0">
                  <a:solidFill>
                    <a:srgbClr val="0000FF"/>
                  </a:solidFill>
                </a:rPr>
                <a:t>nâng cao chất lượng kết nạp đảng viên</a:t>
              </a:r>
              <a:r>
                <a:rPr lang="vi-VN" sz="2100" dirty="0" smtClean="0">
                  <a:solidFill>
                    <a:srgbClr val="0000FF"/>
                  </a:solidFill>
                </a:rPr>
                <a:t>; rà soát, sàng lọc và đưa ngay những người không còn đủ tư cách đảng viên ra khỏi Đảng</a:t>
              </a:r>
              <a:r>
                <a:rPr lang="vi-VN" sz="2000" b="1" dirty="0" smtClean="0"/>
                <a:t>.</a:t>
              </a:r>
              <a:endParaRPr lang="vi-VN" sz="2000" b="1" dirty="0"/>
            </a:p>
          </p:txBody>
        </p:sp>
      </p:grpSp>
      <p:sp>
        <p:nvSpPr>
          <p:cNvPr id="42" name="Date Placeholder 41"/>
          <p:cNvSpPr>
            <a:spLocks noGrp="1"/>
          </p:cNvSpPr>
          <p:nvPr>
            <p:ph type="dt" sz="half" idx="10"/>
          </p:nvPr>
        </p:nvSpPr>
        <p:spPr/>
        <p:txBody>
          <a:bodyPr/>
          <a:lstStyle/>
          <a:p>
            <a:r>
              <a:rPr lang="en-US" smtClean="0"/>
              <a:t>13/07/2017</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52042" y="533400"/>
            <a:ext cx="4145321" cy="5562600"/>
            <a:chOff x="192" y="1344"/>
            <a:chExt cx="2610" cy="3792"/>
          </a:xfrm>
        </p:grpSpPr>
        <p:sp>
          <p:nvSpPr>
            <p:cNvPr id="172035" name="AutoShape 3"/>
            <p:cNvSpPr>
              <a:spLocks noChangeArrowheads="1"/>
            </p:cNvSpPr>
            <p:nvPr/>
          </p:nvSpPr>
          <p:spPr bwMode="gray">
            <a:xfrm>
              <a:off x="192" y="1872"/>
              <a:ext cx="2592" cy="3264"/>
            </a:xfrm>
            <a:prstGeom prst="roundRect">
              <a:avLst>
                <a:gd name="adj" fmla="val 10347"/>
              </a:avLst>
            </a:prstGeom>
            <a:gradFill rotWithShape="1">
              <a:gsLst>
                <a:gs pos="0">
                  <a:srgbClr val="EBD3AD"/>
                </a:gs>
                <a:gs pos="100000">
                  <a:srgbClr val="EBD3AD">
                    <a:gamma/>
                    <a:tint val="0"/>
                    <a:invGamma/>
                  </a:srgbClr>
                </a:gs>
              </a:gsLst>
              <a:lin ang="18900000" scaled="1"/>
            </a:gradFill>
            <a:ln w="50800">
              <a:solidFill>
                <a:srgbClr val="FF9933"/>
              </a:solidFill>
              <a:round/>
              <a:headEnd/>
              <a:tailEnd/>
            </a:ln>
            <a:effectLst>
              <a:outerShdw dist="107763" dir="2700000" algn="ctr" rotWithShape="0">
                <a:srgbClr val="000000">
                  <a:alpha val="50000"/>
                </a:srgbClr>
              </a:outerShdw>
            </a:effectLst>
          </p:spPr>
          <p:txBody>
            <a:bodyPr wrap="none" anchor="ctr"/>
            <a:lstStyle/>
            <a:p>
              <a:endParaRPr lang="vi-VN" dirty="0"/>
            </a:p>
          </p:txBody>
        </p:sp>
        <p:grpSp>
          <p:nvGrpSpPr>
            <p:cNvPr id="3" name="Group 14"/>
            <p:cNvGrpSpPr>
              <a:grpSpLocks/>
            </p:cNvGrpSpPr>
            <p:nvPr/>
          </p:nvGrpSpPr>
          <p:grpSpPr bwMode="auto">
            <a:xfrm>
              <a:off x="2304" y="1344"/>
              <a:ext cx="498" cy="1245"/>
              <a:chOff x="2304" y="1344"/>
              <a:chExt cx="498" cy="1245"/>
            </a:xfrm>
          </p:grpSpPr>
          <p:sp>
            <p:nvSpPr>
              <p:cNvPr id="172039" name="Freeform 7"/>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9933"/>
              </a:solidFill>
              <a:ln w="0">
                <a:noFill/>
                <a:prstDash val="solid"/>
                <a:round/>
                <a:headEnd/>
                <a:tailEnd/>
              </a:ln>
              <a:effectLst>
                <a:outerShdw dist="91581" dir="3378596" algn="ctr" rotWithShape="0">
                  <a:srgbClr val="000000">
                    <a:alpha val="50000"/>
                  </a:srgbClr>
                </a:outerShdw>
              </a:effectLst>
            </p:spPr>
            <p:txBody>
              <a:bodyPr/>
              <a:lstStyle/>
              <a:p>
                <a:endParaRPr lang="vi-VN"/>
              </a:p>
            </p:txBody>
          </p:sp>
          <p:sp>
            <p:nvSpPr>
              <p:cNvPr id="172038" name="Freeform 6"/>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9933"/>
              </a:solidFill>
              <a:ln w="0">
                <a:noFill/>
                <a:prstDash val="solid"/>
                <a:round/>
                <a:headEnd/>
                <a:tailEnd/>
              </a:ln>
              <a:effectLst>
                <a:outerShdw dist="91581" dir="3378596" algn="ctr" rotWithShape="0">
                  <a:srgbClr val="000000">
                    <a:alpha val="50000"/>
                  </a:srgbClr>
                </a:outerShdw>
              </a:effectLst>
            </p:spPr>
            <p:txBody>
              <a:bodyPr/>
              <a:lstStyle/>
              <a:p>
                <a:endParaRPr lang="vi-VN"/>
              </a:p>
            </p:txBody>
          </p:sp>
        </p:grpSp>
      </p:grpSp>
      <p:sp>
        <p:nvSpPr>
          <p:cNvPr id="172043" name="Text Box 11"/>
          <p:cNvSpPr txBox="1">
            <a:spLocks noChangeArrowheads="1"/>
          </p:cNvSpPr>
          <p:nvPr/>
        </p:nvSpPr>
        <p:spPr bwMode="auto">
          <a:xfrm>
            <a:off x="228600" y="1371600"/>
            <a:ext cx="3505200" cy="1138773"/>
          </a:xfrm>
          <a:prstGeom prst="rect">
            <a:avLst/>
          </a:prstGeom>
          <a:noFill/>
          <a:ln w="9525" algn="ctr">
            <a:noFill/>
            <a:miter lim="800000"/>
            <a:headEnd/>
            <a:tailEnd/>
          </a:ln>
          <a:effectLst/>
        </p:spPr>
        <p:txBody>
          <a:bodyPr wrap="square">
            <a:spAutoFit/>
          </a:bodyPr>
          <a:lstStyle/>
          <a:p>
            <a:r>
              <a:rPr lang="vi-VN" sz="2400" b="1" dirty="0" smtClean="0">
                <a:solidFill>
                  <a:srgbClr val="C00000"/>
                </a:solidFill>
                <a:effectLst>
                  <a:outerShdw blurRad="38100" dist="38100" dir="2700000" algn="tl">
                    <a:srgbClr val="000000">
                      <a:alpha val="43137"/>
                    </a:srgbClr>
                  </a:outerShdw>
                </a:effectLst>
              </a:rPr>
              <a:t>7) </a:t>
            </a:r>
            <a:r>
              <a:rPr lang="vi-VN" sz="2200" dirty="0" smtClean="0">
                <a:solidFill>
                  <a:srgbClr val="6600CC"/>
                </a:solidFill>
              </a:rPr>
              <a:t>Thực hiện nghiêm việc kê khai tài sản, thu nhập theo quy định; </a:t>
            </a:r>
            <a:endParaRPr lang="vi-VN" sz="2200" dirty="0">
              <a:solidFill>
                <a:srgbClr val="6600CC"/>
              </a:solidFill>
            </a:endParaRPr>
          </a:p>
        </p:txBody>
      </p:sp>
      <p:grpSp>
        <p:nvGrpSpPr>
          <p:cNvPr id="4" name="Group 17"/>
          <p:cNvGrpSpPr>
            <a:grpSpLocks/>
          </p:cNvGrpSpPr>
          <p:nvPr/>
        </p:nvGrpSpPr>
        <p:grpSpPr bwMode="auto">
          <a:xfrm>
            <a:off x="4572001" y="533400"/>
            <a:ext cx="4343400" cy="5562600"/>
            <a:chOff x="2880" y="1344"/>
            <a:chExt cx="2783" cy="3504"/>
          </a:xfrm>
        </p:grpSpPr>
        <p:sp>
          <p:nvSpPr>
            <p:cNvPr id="172036" name="AutoShape 4"/>
            <p:cNvSpPr>
              <a:spLocks noChangeArrowheads="1"/>
            </p:cNvSpPr>
            <p:nvPr/>
          </p:nvSpPr>
          <p:spPr bwMode="gray">
            <a:xfrm>
              <a:off x="2894" y="1872"/>
              <a:ext cx="2769" cy="2976"/>
            </a:xfrm>
            <a:prstGeom prst="roundRect">
              <a:avLst>
                <a:gd name="adj" fmla="val 10347"/>
              </a:avLst>
            </a:prstGeom>
            <a:gradFill rotWithShape="1">
              <a:gsLst>
                <a:gs pos="0">
                  <a:srgbClr val="F2F3BB">
                    <a:gamma/>
                    <a:tint val="0"/>
                    <a:invGamma/>
                  </a:srgbClr>
                </a:gs>
                <a:gs pos="100000">
                  <a:srgbClr val="F2F3BB"/>
                </a:gs>
              </a:gsLst>
              <a:lin ang="2700000" scaled="1"/>
            </a:gradFill>
            <a:ln w="50800">
              <a:solidFill>
                <a:srgbClr val="DBA037"/>
              </a:solidFill>
              <a:round/>
              <a:headEnd/>
              <a:tailEnd/>
            </a:ln>
            <a:effectLst>
              <a:outerShdw dist="107763" dir="2700000" algn="ctr" rotWithShape="0">
                <a:srgbClr val="000000">
                  <a:alpha val="50000"/>
                </a:srgbClr>
              </a:outerShdw>
            </a:effectLst>
          </p:spPr>
          <p:txBody>
            <a:bodyPr wrap="none" anchor="ctr"/>
            <a:lstStyle/>
            <a:p>
              <a:endParaRPr lang="vi-VN" dirty="0"/>
            </a:p>
          </p:txBody>
        </p:sp>
        <p:sp>
          <p:nvSpPr>
            <p:cNvPr id="172044" name="Text Box 12"/>
            <p:cNvSpPr txBox="1">
              <a:spLocks noChangeArrowheads="1"/>
            </p:cNvSpPr>
            <p:nvPr/>
          </p:nvSpPr>
          <p:spPr bwMode="gray">
            <a:xfrm>
              <a:off x="3456" y="1872"/>
              <a:ext cx="2207" cy="931"/>
            </a:xfrm>
            <a:prstGeom prst="rect">
              <a:avLst/>
            </a:prstGeom>
            <a:noFill/>
            <a:ln w="9525" algn="ctr">
              <a:noFill/>
              <a:miter lim="800000"/>
              <a:headEnd/>
              <a:tailEnd/>
            </a:ln>
            <a:effectLst/>
          </p:spPr>
          <p:txBody>
            <a:bodyPr wrap="square">
              <a:spAutoFit/>
            </a:bodyPr>
            <a:lstStyle/>
            <a:p>
              <a:r>
                <a:rPr lang="vi-VN" sz="2400" b="1" dirty="0" smtClean="0">
                  <a:solidFill>
                    <a:srgbClr val="C00000"/>
                  </a:solidFill>
                  <a:effectLst>
                    <a:outerShdw blurRad="38100" dist="38100" dir="2700000" algn="tl">
                      <a:srgbClr val="000000">
                        <a:alpha val="43137"/>
                      </a:srgbClr>
                    </a:outerShdw>
                  </a:effectLst>
                </a:rPr>
                <a:t>8) </a:t>
              </a:r>
              <a:r>
                <a:rPr lang="vi-VN" sz="2200" dirty="0" smtClean="0">
                  <a:solidFill>
                    <a:srgbClr val="7030A0"/>
                  </a:solidFill>
                </a:rPr>
                <a:t>Xây dựng quy định xử lý những tập thể, cá nhân suy thoái nghiêm trọng về tư tưởng chính trị, đạo</a:t>
              </a:r>
              <a:endParaRPr lang="vi-VN" sz="2200" dirty="0">
                <a:solidFill>
                  <a:srgbClr val="7030A0"/>
                </a:solidFill>
              </a:endParaRPr>
            </a:p>
          </p:txBody>
        </p:sp>
        <p:grpSp>
          <p:nvGrpSpPr>
            <p:cNvPr id="5" name="Group 15"/>
            <p:cNvGrpSpPr>
              <a:grpSpLocks/>
            </p:cNvGrpSpPr>
            <p:nvPr/>
          </p:nvGrpSpPr>
          <p:grpSpPr bwMode="auto">
            <a:xfrm>
              <a:off x="2880" y="1344"/>
              <a:ext cx="498" cy="1245"/>
              <a:chOff x="2880" y="1344"/>
              <a:chExt cx="498" cy="1245"/>
            </a:xfrm>
          </p:grpSpPr>
          <p:sp>
            <p:nvSpPr>
              <p:cNvPr id="172042" name="Freeform 10"/>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CC66"/>
              </a:solidFill>
              <a:ln w="0">
                <a:noFill/>
                <a:prstDash val="solid"/>
                <a:round/>
                <a:headEnd/>
                <a:tailEnd/>
              </a:ln>
              <a:effectLst>
                <a:outerShdw dist="91581" dir="3378596" algn="ctr" rotWithShape="0">
                  <a:srgbClr val="000000">
                    <a:alpha val="50000"/>
                  </a:srgbClr>
                </a:outerShdw>
              </a:effectLst>
            </p:spPr>
            <p:txBody>
              <a:bodyPr/>
              <a:lstStyle/>
              <a:p>
                <a:endParaRPr lang="vi-VN"/>
              </a:p>
            </p:txBody>
          </p:sp>
          <p:sp>
            <p:nvSpPr>
              <p:cNvPr id="172041" name="Freeform 9"/>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CC66"/>
              </a:solidFill>
              <a:ln w="0">
                <a:noFill/>
                <a:prstDash val="solid"/>
                <a:round/>
                <a:headEnd/>
                <a:tailEnd/>
              </a:ln>
              <a:effectLst>
                <a:outerShdw dist="91581" dir="3378596" algn="ctr" rotWithShape="0">
                  <a:srgbClr val="000000">
                    <a:alpha val="50000"/>
                  </a:srgbClr>
                </a:outerShdw>
              </a:effectLst>
            </p:spPr>
            <p:txBody>
              <a:bodyPr/>
              <a:lstStyle/>
              <a:p>
                <a:endParaRPr lang="vi-VN"/>
              </a:p>
            </p:txBody>
          </p:sp>
        </p:grpSp>
      </p:grpSp>
      <p:sp>
        <p:nvSpPr>
          <p:cNvPr id="16" name="TextBox 15"/>
          <p:cNvSpPr txBox="1"/>
          <p:nvPr/>
        </p:nvSpPr>
        <p:spPr>
          <a:xfrm>
            <a:off x="304800" y="2463463"/>
            <a:ext cx="4038600" cy="3554819"/>
          </a:xfrm>
          <a:prstGeom prst="rect">
            <a:avLst/>
          </a:prstGeom>
          <a:noFill/>
        </p:spPr>
        <p:txBody>
          <a:bodyPr wrap="square" rtlCol="0">
            <a:spAutoFit/>
          </a:bodyPr>
          <a:lstStyle/>
          <a:p>
            <a:pPr>
              <a:spcBef>
                <a:spcPts val="300"/>
              </a:spcBef>
              <a:spcAft>
                <a:spcPts val="300"/>
              </a:spcAft>
            </a:pPr>
            <a:r>
              <a:rPr lang="vi-VN" dirty="0" smtClean="0"/>
              <a:t> </a:t>
            </a:r>
            <a:r>
              <a:rPr lang="vi-VN" dirty="0" smtClean="0">
                <a:solidFill>
                  <a:srgbClr val="0000FF"/>
                </a:solidFill>
              </a:rPr>
              <a:t>-</a:t>
            </a:r>
            <a:r>
              <a:rPr lang="en-US" dirty="0" smtClean="0">
                <a:solidFill>
                  <a:srgbClr val="0000FF"/>
                </a:solidFill>
              </a:rPr>
              <a:t> </a:t>
            </a:r>
            <a:r>
              <a:rPr lang="en-US" sz="2200" u="sng" dirty="0" smtClean="0">
                <a:solidFill>
                  <a:srgbClr val="0000FF"/>
                </a:solidFill>
              </a:rPr>
              <a:t>X</a:t>
            </a:r>
            <a:r>
              <a:rPr lang="vi-VN" sz="2200" u="sng" dirty="0" smtClean="0">
                <a:solidFill>
                  <a:srgbClr val="0000FF"/>
                </a:solidFill>
              </a:rPr>
              <a:t>ây dựng và hoàn thiện cơ chế giải trình và giám sát việc tăng giảm tài sản </a:t>
            </a:r>
            <a:r>
              <a:rPr lang="vi-VN" sz="2200" dirty="0" smtClean="0">
                <a:solidFill>
                  <a:srgbClr val="0000FF"/>
                </a:solidFill>
              </a:rPr>
              <a:t>của cán bộ, đảng viên. </a:t>
            </a:r>
          </a:p>
          <a:p>
            <a:pPr>
              <a:spcBef>
                <a:spcPts val="300"/>
              </a:spcBef>
              <a:spcAft>
                <a:spcPts val="300"/>
              </a:spcAft>
            </a:pPr>
            <a:r>
              <a:rPr lang="en-US" sz="2200" dirty="0" smtClean="0"/>
              <a:t>- </a:t>
            </a:r>
            <a:r>
              <a:rPr lang="vi-VN" sz="2200" dirty="0" smtClean="0">
                <a:solidFill>
                  <a:srgbClr val="008000"/>
                </a:solidFill>
              </a:rPr>
              <a:t>Cơ quan đề xuất </a:t>
            </a:r>
            <a:r>
              <a:rPr lang="vi-VN" sz="2200" u="sng" dirty="0" smtClean="0">
                <a:solidFill>
                  <a:srgbClr val="008000"/>
                </a:solidFill>
              </a:rPr>
              <a:t>đề bạt, bổ nhiệm cán bộ phải tiến hành thẩm định, xác minh, đánh giá tính trung thực của việc kê khai tài sản, thu nhập</a:t>
            </a:r>
            <a:r>
              <a:rPr lang="vi-VN" sz="2200" dirty="0" smtClean="0">
                <a:solidFill>
                  <a:srgbClr val="008000"/>
                </a:solidFill>
              </a:rPr>
              <a:t> và công khai theo quy định.</a:t>
            </a:r>
            <a:endParaRPr lang="vi-VN" dirty="0"/>
          </a:p>
        </p:txBody>
      </p:sp>
      <p:sp>
        <p:nvSpPr>
          <p:cNvPr id="17" name="TextBox 16"/>
          <p:cNvSpPr txBox="1"/>
          <p:nvPr/>
        </p:nvSpPr>
        <p:spPr>
          <a:xfrm>
            <a:off x="4648200" y="2743200"/>
            <a:ext cx="4191000" cy="3216265"/>
          </a:xfrm>
          <a:prstGeom prst="rect">
            <a:avLst/>
          </a:prstGeom>
          <a:noFill/>
        </p:spPr>
        <p:txBody>
          <a:bodyPr wrap="square" rtlCol="0">
            <a:spAutoFit/>
          </a:bodyPr>
          <a:lstStyle/>
          <a:p>
            <a:pPr>
              <a:spcBef>
                <a:spcPts val="300"/>
              </a:spcBef>
              <a:spcAft>
                <a:spcPts val="300"/>
              </a:spcAft>
            </a:pPr>
            <a:r>
              <a:rPr lang="vi-VN" sz="2200" dirty="0" smtClean="0">
                <a:solidFill>
                  <a:srgbClr val="7030A0"/>
                </a:solidFill>
              </a:rPr>
              <a:t> đức, lối sống, có lời nói và việc làm biểu hiện “TDB,TCH" nghiêm trọng. </a:t>
            </a:r>
          </a:p>
          <a:p>
            <a:pPr>
              <a:spcBef>
                <a:spcPts val="300"/>
              </a:spcBef>
              <a:spcAft>
                <a:spcPts val="300"/>
              </a:spcAft>
              <a:buFontTx/>
              <a:buChar char="-"/>
            </a:pPr>
            <a:r>
              <a:rPr lang="vi-VN" sz="2200" u="sng" dirty="0" smtClean="0"/>
              <a:t> </a:t>
            </a:r>
            <a:r>
              <a:rPr lang="vi-VN" sz="2200" u="sng" dirty="0" smtClean="0">
                <a:solidFill>
                  <a:schemeClr val="bg1">
                    <a:lumMod val="50000"/>
                  </a:schemeClr>
                </a:solidFill>
              </a:rPr>
              <a:t>Người đứng đầu cơ quan, tổ chức đảng phải chịu trách nhiệm</a:t>
            </a:r>
            <a:r>
              <a:rPr lang="vi-VN" sz="2200" dirty="0" smtClean="0">
                <a:solidFill>
                  <a:schemeClr val="bg1">
                    <a:lumMod val="50000"/>
                  </a:schemeClr>
                </a:solidFill>
              </a:rPr>
              <a:t> nếu không kịp thời phát hiện hoặc phát hiện mà chậm xử lý đối với các biểu hiện "tự diễn biến", "tự chuyển hoá“.</a:t>
            </a:r>
            <a:endParaRPr lang="vi-VN" dirty="0">
              <a:solidFill>
                <a:schemeClr val="bg1">
                  <a:lumMod val="50000"/>
                </a:schemeClr>
              </a:solidFill>
            </a:endParaRPr>
          </a:p>
        </p:txBody>
      </p:sp>
      <p:sp>
        <p:nvSpPr>
          <p:cNvPr id="19" name="Date Placeholder 18"/>
          <p:cNvSpPr>
            <a:spLocks noGrp="1"/>
          </p:cNvSpPr>
          <p:nvPr>
            <p:ph type="dt" sz="half" idx="10"/>
          </p:nvPr>
        </p:nvSpPr>
        <p:spPr/>
        <p:txBody>
          <a:bodyPr/>
          <a:lstStyle/>
          <a:p>
            <a:r>
              <a:rPr lang="en-US" smtClean="0"/>
              <a:t>13/07/2017</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3"/>
          <p:cNvSpPr>
            <a:spLocks noChangeArrowheads="1"/>
          </p:cNvSpPr>
          <p:nvPr/>
        </p:nvSpPr>
        <p:spPr bwMode="ltGray">
          <a:xfrm>
            <a:off x="0" y="0"/>
            <a:ext cx="6934200" cy="6858000"/>
          </a:xfrm>
          <a:prstGeom prst="rightArrow">
            <a:avLst>
              <a:gd name="adj1" fmla="val 82735"/>
              <a:gd name="adj2" fmla="val 18871"/>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endParaRPr lang="vi-VN"/>
          </a:p>
        </p:txBody>
      </p:sp>
      <p:sp>
        <p:nvSpPr>
          <p:cNvPr id="72708" name="AutoShape 4"/>
          <p:cNvSpPr>
            <a:spLocks noChangeArrowheads="1"/>
          </p:cNvSpPr>
          <p:nvPr/>
        </p:nvSpPr>
        <p:spPr bwMode="blackWhite">
          <a:xfrm>
            <a:off x="76200" y="685800"/>
            <a:ext cx="5638800" cy="2438400"/>
          </a:xfrm>
          <a:prstGeom prst="roundRect">
            <a:avLst>
              <a:gd name="adj" fmla="val 9106"/>
            </a:avLst>
          </a:prstGeom>
          <a:gradFill rotWithShape="1">
            <a:gsLst>
              <a:gs pos="0">
                <a:schemeClr val="accent2">
                  <a:gamma/>
                  <a:shade val="57647"/>
                  <a:invGamma/>
                </a:schemeClr>
              </a:gs>
              <a:gs pos="50000">
                <a:schemeClr val="accent2"/>
              </a:gs>
              <a:gs pos="100000">
                <a:schemeClr val="accent2">
                  <a:gamma/>
                  <a:shade val="57647"/>
                  <a:invGamma/>
                </a:schemeClr>
              </a:gs>
            </a:gsLst>
            <a:lin ang="2700000" scaled="1"/>
          </a:gradFill>
          <a:ln w="25400">
            <a:solidFill>
              <a:schemeClr val="bg1"/>
            </a:solidFill>
            <a:round/>
            <a:headEnd/>
            <a:tailEnd/>
          </a:ln>
          <a:effectLst/>
        </p:spPr>
        <p:txBody>
          <a:bodyPr wrap="none" anchor="ctr"/>
          <a:lstStyle/>
          <a:p>
            <a:pPr algn="ctr" eaLnBrk="0" hangingPunct="0"/>
            <a:endParaRPr lang="en-US" b="1" dirty="0">
              <a:solidFill>
                <a:schemeClr val="bg1"/>
              </a:solidFill>
            </a:endParaRPr>
          </a:p>
        </p:txBody>
      </p:sp>
      <p:sp>
        <p:nvSpPr>
          <p:cNvPr id="72710" name="AutoShape 6"/>
          <p:cNvSpPr>
            <a:spLocks noChangeArrowheads="1"/>
          </p:cNvSpPr>
          <p:nvPr/>
        </p:nvSpPr>
        <p:spPr bwMode="blackWhite">
          <a:xfrm>
            <a:off x="76200" y="3200400"/>
            <a:ext cx="5638800" cy="2971800"/>
          </a:xfrm>
          <a:prstGeom prst="roundRect">
            <a:avLst>
              <a:gd name="adj" fmla="val 9106"/>
            </a:avLst>
          </a:prstGeom>
          <a:gradFill rotWithShape="1">
            <a:gsLst>
              <a:gs pos="0">
                <a:schemeClr val="hlink">
                  <a:gamma/>
                  <a:shade val="57647"/>
                  <a:invGamma/>
                </a:schemeClr>
              </a:gs>
              <a:gs pos="50000">
                <a:schemeClr val="hlink"/>
              </a:gs>
              <a:gs pos="100000">
                <a:schemeClr val="hlink">
                  <a:gamma/>
                  <a:shade val="57647"/>
                  <a:invGamma/>
                </a:schemeClr>
              </a:gs>
            </a:gsLst>
            <a:lin ang="2700000" scaled="1"/>
          </a:gradFill>
          <a:ln w="25400">
            <a:solidFill>
              <a:schemeClr val="bg1"/>
            </a:solidFill>
            <a:round/>
            <a:headEnd/>
            <a:tailEnd/>
          </a:ln>
          <a:effectLst/>
        </p:spPr>
        <p:txBody>
          <a:bodyPr wrap="none" anchor="ctr"/>
          <a:lstStyle/>
          <a:p>
            <a:pPr algn="ctr" eaLnBrk="0" hangingPunct="0"/>
            <a:endParaRPr lang="en-US" b="1" dirty="0">
              <a:solidFill>
                <a:schemeClr val="bg1"/>
              </a:solidFill>
            </a:endParaRPr>
          </a:p>
        </p:txBody>
      </p:sp>
      <p:sp>
        <p:nvSpPr>
          <p:cNvPr id="72711" name="AutoShape 7"/>
          <p:cNvSpPr>
            <a:spLocks noChangeArrowheads="1"/>
          </p:cNvSpPr>
          <p:nvPr/>
        </p:nvSpPr>
        <p:spPr bwMode="auto">
          <a:xfrm>
            <a:off x="6934200" y="1371600"/>
            <a:ext cx="2133600" cy="3962400"/>
          </a:xfrm>
          <a:prstGeom prst="roundRect">
            <a:avLst>
              <a:gd name="adj" fmla="val 21963"/>
            </a:avLst>
          </a:prstGeom>
          <a:gradFill flip="none" rotWithShape="1">
            <a:path path="circle">
              <a:fillToRect l="100000" t="100000"/>
            </a:path>
            <a:tileRect r="-100000" b="-100000"/>
          </a:gradFill>
          <a:ln w="31750" cap="rnd">
            <a:headEnd/>
            <a:tailEnd/>
          </a:ln>
        </p:spPr>
        <p:style>
          <a:lnRef idx="1">
            <a:schemeClr val="accent5"/>
          </a:lnRef>
          <a:fillRef idx="2">
            <a:schemeClr val="accent5"/>
          </a:fillRef>
          <a:effectRef idx="1">
            <a:schemeClr val="accent5"/>
          </a:effectRef>
          <a:fontRef idx="minor">
            <a:schemeClr val="dk1"/>
          </a:fontRef>
        </p:style>
        <p:txBody>
          <a:bodyPr anchor="ctr"/>
          <a:lstStyle/>
          <a:p>
            <a:pPr algn="ctr"/>
            <a:r>
              <a:rPr lang="vi-VN" sz="2600" b="1" dirty="0" smtClean="0">
                <a:solidFill>
                  <a:srgbClr val="C00000"/>
                </a:solidFill>
              </a:rPr>
              <a:t>Nhóm giải pháp 4: </a:t>
            </a:r>
            <a:r>
              <a:rPr lang="vi-VN" sz="2600" b="1" dirty="0" smtClean="0">
                <a:solidFill>
                  <a:srgbClr val="002060"/>
                </a:solidFill>
              </a:rPr>
              <a:t>Phát huy vai trò của </a:t>
            </a:r>
            <a:r>
              <a:rPr lang="en-US" sz="2600" b="1" dirty="0" err="1" smtClean="0">
                <a:solidFill>
                  <a:srgbClr val="002060"/>
                </a:solidFill>
              </a:rPr>
              <a:t>nh</a:t>
            </a:r>
            <a:r>
              <a:rPr lang="vi-VN" sz="2600" b="1" dirty="0" smtClean="0">
                <a:solidFill>
                  <a:srgbClr val="002060"/>
                </a:solidFill>
              </a:rPr>
              <a:t>ân dân và M</a:t>
            </a:r>
            <a:r>
              <a:rPr lang="en-US" sz="2600" b="1" dirty="0" smtClean="0">
                <a:solidFill>
                  <a:srgbClr val="002060"/>
                </a:solidFill>
              </a:rPr>
              <a:t>TTQ</a:t>
            </a:r>
            <a:r>
              <a:rPr lang="vi-VN" sz="2600" b="1" dirty="0" smtClean="0">
                <a:solidFill>
                  <a:srgbClr val="002060"/>
                </a:solidFill>
              </a:rPr>
              <a:t>, các đoàn thể chính trị - xã hội</a:t>
            </a:r>
            <a:endParaRPr lang="vi-VN" sz="2600" dirty="0" smtClean="0">
              <a:solidFill>
                <a:srgbClr val="002060"/>
              </a:solidFill>
            </a:endParaRPr>
          </a:p>
        </p:txBody>
      </p:sp>
      <p:sp>
        <p:nvSpPr>
          <p:cNvPr id="9" name="TextBox 8"/>
          <p:cNvSpPr txBox="1"/>
          <p:nvPr/>
        </p:nvSpPr>
        <p:spPr>
          <a:xfrm>
            <a:off x="0" y="0"/>
            <a:ext cx="8763000" cy="369332"/>
          </a:xfrm>
          <a:prstGeom prst="rect">
            <a:avLst/>
          </a:prstGeom>
          <a:noFill/>
        </p:spPr>
        <p:txBody>
          <a:bodyPr wrap="square" rtlCol="0">
            <a:spAutoFit/>
          </a:bodyPr>
          <a:lstStyle/>
          <a:p>
            <a:pPr algn="ctr"/>
            <a:r>
              <a:rPr lang="en-US" dirty="0" smtClean="0"/>
              <a:t> </a:t>
            </a:r>
            <a:endParaRPr lang="vi-VN" dirty="0"/>
          </a:p>
        </p:txBody>
      </p:sp>
      <p:sp>
        <p:nvSpPr>
          <p:cNvPr id="10" name="TextBox 9"/>
          <p:cNvSpPr txBox="1"/>
          <p:nvPr/>
        </p:nvSpPr>
        <p:spPr>
          <a:xfrm>
            <a:off x="152400" y="685800"/>
            <a:ext cx="5562600" cy="2457083"/>
          </a:xfrm>
          <a:prstGeom prst="rect">
            <a:avLst/>
          </a:prstGeom>
          <a:noFill/>
        </p:spPr>
        <p:txBody>
          <a:bodyPr wrap="square" rtlCol="0">
            <a:spAutoFit/>
          </a:bodyPr>
          <a:lstStyle/>
          <a:p>
            <a:pPr>
              <a:spcBef>
                <a:spcPts val="200"/>
              </a:spcBef>
              <a:spcAft>
                <a:spcPts val="200"/>
              </a:spcAft>
            </a:pPr>
            <a:r>
              <a:rPr lang="vi-VN" sz="2100" dirty="0" smtClean="0">
                <a:solidFill>
                  <a:schemeClr val="bg1"/>
                </a:solidFill>
                <a:effectLst>
                  <a:outerShdw blurRad="38100" dist="38100" dir="2700000" algn="tl">
                    <a:srgbClr val="000000">
                      <a:alpha val="43137"/>
                    </a:srgbClr>
                  </a:outerShdw>
                </a:effectLst>
              </a:rPr>
              <a:t>1) </a:t>
            </a:r>
            <a:r>
              <a:rPr lang="vi-VN" sz="2100" dirty="0" smtClean="0">
                <a:solidFill>
                  <a:schemeClr val="bg1"/>
                </a:solidFill>
              </a:rPr>
              <a:t>Các cấp uỷ, chính quyền phải nhận thức sâu sắc, quán triệt và thực hiện nghiêm:</a:t>
            </a:r>
          </a:p>
          <a:p>
            <a:pPr>
              <a:spcBef>
                <a:spcPts val="200"/>
              </a:spcBef>
              <a:spcAft>
                <a:spcPts val="200"/>
              </a:spcAft>
              <a:buFontTx/>
              <a:buChar char="-"/>
            </a:pPr>
            <a:r>
              <a:rPr lang="vi-VN" sz="2100" dirty="0" smtClean="0">
                <a:solidFill>
                  <a:schemeClr val="bg1"/>
                </a:solidFill>
              </a:rPr>
              <a:t> Quy chế giám sát và phản biện xã hội của MTTQ và các đoàn thể chính trị - xã hội và  Quy định về việc MTTQ và các đoàn thể chính trị - xã hội và ND tham gia góp ý xây dựng Đảng, xây dựng chính quyền.</a:t>
            </a:r>
            <a:endParaRPr lang="vi-VN" sz="2100" dirty="0">
              <a:solidFill>
                <a:schemeClr val="bg1"/>
              </a:solidFill>
            </a:endParaRPr>
          </a:p>
        </p:txBody>
      </p:sp>
      <p:sp>
        <p:nvSpPr>
          <p:cNvPr id="11" name="TextBox 10"/>
          <p:cNvSpPr txBox="1"/>
          <p:nvPr/>
        </p:nvSpPr>
        <p:spPr>
          <a:xfrm>
            <a:off x="152400" y="3200400"/>
            <a:ext cx="5486400" cy="3052118"/>
          </a:xfrm>
          <a:prstGeom prst="rect">
            <a:avLst/>
          </a:prstGeom>
          <a:noFill/>
        </p:spPr>
        <p:txBody>
          <a:bodyPr wrap="square" rtlCol="0">
            <a:spAutoFit/>
          </a:bodyPr>
          <a:lstStyle/>
          <a:p>
            <a:pPr>
              <a:spcBef>
                <a:spcPts val="200"/>
              </a:spcBef>
              <a:spcAft>
                <a:spcPts val="200"/>
              </a:spcAft>
            </a:pPr>
            <a:r>
              <a:rPr lang="vi-VN" sz="2100" dirty="0" smtClean="0">
                <a:solidFill>
                  <a:srgbClr val="FFFF00"/>
                </a:solidFill>
              </a:rPr>
              <a:t>2) Tăng cường công tác dân vận; phát huy vai trò giám sát của MTTQ, các đoàn thể C.trị - xã hội, của ND, báo chí và công luận trong đấu tranh ngăn chặn, đẩy lùi suy thoái, “TDB,TCH" trong cán bộ, đảng viên. </a:t>
            </a:r>
          </a:p>
          <a:p>
            <a:pPr>
              <a:spcBef>
                <a:spcPts val="200"/>
              </a:spcBef>
              <a:spcAft>
                <a:spcPts val="200"/>
              </a:spcAft>
            </a:pPr>
            <a:r>
              <a:rPr lang="en-US" sz="2100" dirty="0" smtClean="0">
                <a:solidFill>
                  <a:srgbClr val="FFFF00"/>
                </a:solidFill>
              </a:rPr>
              <a:t>- </a:t>
            </a:r>
            <a:r>
              <a:rPr lang="vi-VN" sz="2100" dirty="0" smtClean="0">
                <a:solidFill>
                  <a:srgbClr val="FFFF00"/>
                </a:solidFill>
              </a:rPr>
              <a:t>Thực hiện nghiêm túc, có hiệu quả phương châm </a:t>
            </a:r>
            <a:r>
              <a:rPr lang="en-US" sz="2100" dirty="0" smtClean="0">
                <a:solidFill>
                  <a:srgbClr val="FFFF00"/>
                </a:solidFill>
              </a:rPr>
              <a:t>“</a:t>
            </a:r>
            <a:r>
              <a:rPr lang="vi-VN" sz="2100" dirty="0" smtClean="0">
                <a:solidFill>
                  <a:srgbClr val="FFFF00"/>
                </a:solidFill>
              </a:rPr>
              <a:t>dân biết, dân bàn, dân làm, dân kiểm tra</a:t>
            </a:r>
            <a:r>
              <a:rPr lang="en-US" sz="2100" dirty="0" smtClean="0">
                <a:solidFill>
                  <a:srgbClr val="FFFF00"/>
                </a:solidFill>
              </a:rPr>
              <a:t>”</a:t>
            </a:r>
            <a:r>
              <a:rPr lang="vi-VN" sz="2100" dirty="0" smtClean="0">
                <a:solidFill>
                  <a:srgbClr val="FFFF00"/>
                </a:solidFill>
              </a:rPr>
              <a:t>. Trước mắt, tập trung giải quyết kịp thời, dứt điểm những vấn đề bức xúc của ND.</a:t>
            </a:r>
            <a:endParaRPr lang="vi-VN" sz="2100" dirty="0">
              <a:solidFill>
                <a:srgbClr val="FFFF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AutoShape 4"/>
          <p:cNvSpPr>
            <a:spLocks noChangeArrowheads="1"/>
          </p:cNvSpPr>
          <p:nvPr/>
        </p:nvSpPr>
        <p:spPr bwMode="auto">
          <a:xfrm>
            <a:off x="152400" y="1863724"/>
            <a:ext cx="2828925" cy="4689476"/>
          </a:xfrm>
          <a:prstGeom prst="roundRect">
            <a:avLst>
              <a:gd name="adj" fmla="val 4690"/>
            </a:avLst>
          </a:prstGeom>
          <a:noFill/>
          <a:ln w="57150">
            <a:solidFill>
              <a:srgbClr val="88CE58"/>
            </a:solidFill>
            <a:round/>
            <a:headEnd/>
            <a:tailEnd/>
          </a:ln>
          <a:effectLst/>
        </p:spPr>
        <p:txBody>
          <a:bodyPr wrap="none" anchor="ctr"/>
          <a:lstStyle/>
          <a:p>
            <a:pPr algn="ctr"/>
            <a:endParaRPr lang="vi-VN"/>
          </a:p>
        </p:txBody>
      </p:sp>
      <p:sp>
        <p:nvSpPr>
          <p:cNvPr id="84997" name="AutoShape 5"/>
          <p:cNvSpPr>
            <a:spLocks noChangeArrowheads="1"/>
          </p:cNvSpPr>
          <p:nvPr/>
        </p:nvSpPr>
        <p:spPr bwMode="gray">
          <a:xfrm>
            <a:off x="609600" y="1720850"/>
            <a:ext cx="1863725" cy="287338"/>
          </a:xfrm>
          <a:prstGeom prst="roundRect">
            <a:avLst>
              <a:gd name="adj" fmla="val 50000"/>
            </a:avLst>
          </a:prstGeom>
          <a:gradFill rotWithShape="1">
            <a:gsLst>
              <a:gs pos="0">
                <a:srgbClr val="66B828"/>
              </a:gs>
              <a:gs pos="100000">
                <a:srgbClr val="2F611D"/>
              </a:gs>
            </a:gsLst>
            <a:lin ang="5400000" scaled="1"/>
          </a:gradFill>
          <a:ln w="9525">
            <a:noFill/>
            <a:round/>
            <a:headEnd/>
            <a:tailEnd/>
          </a:ln>
          <a:effectLst/>
        </p:spPr>
        <p:txBody>
          <a:bodyPr wrap="none" anchor="ctr"/>
          <a:lstStyle/>
          <a:p>
            <a:endParaRPr lang="vi-VN"/>
          </a:p>
        </p:txBody>
      </p:sp>
      <p:sp>
        <p:nvSpPr>
          <p:cNvPr id="84998" name="AutoShape 6"/>
          <p:cNvSpPr>
            <a:spLocks noChangeArrowheads="1"/>
          </p:cNvSpPr>
          <p:nvPr/>
        </p:nvSpPr>
        <p:spPr bwMode="gray">
          <a:xfrm flipH="1">
            <a:off x="2293938" y="1792288"/>
            <a:ext cx="71437" cy="144462"/>
          </a:xfrm>
          <a:prstGeom prst="octagon">
            <a:avLst>
              <a:gd name="adj" fmla="val 29287"/>
            </a:avLst>
          </a:prstGeom>
          <a:gradFill rotWithShape="1">
            <a:gsLst>
              <a:gs pos="0">
                <a:srgbClr val="7BCF5D"/>
              </a:gs>
              <a:gs pos="100000">
                <a:srgbClr val="7BCF5D">
                  <a:gamma/>
                  <a:shade val="46275"/>
                  <a:invGamma/>
                </a:srgbClr>
              </a:gs>
            </a:gsLst>
            <a:path path="shape">
              <a:fillToRect l="50000" t="50000" r="50000" b="50000"/>
            </a:path>
          </a:gradFill>
          <a:ln w="9525">
            <a:noFill/>
            <a:miter lim="800000"/>
            <a:headEnd/>
            <a:tailEnd/>
          </a:ln>
          <a:effectLst/>
        </p:spPr>
        <p:txBody>
          <a:bodyPr wrap="none" anchor="ctr"/>
          <a:lstStyle/>
          <a:p>
            <a:endParaRPr lang="vi-VN"/>
          </a:p>
        </p:txBody>
      </p:sp>
      <p:sp>
        <p:nvSpPr>
          <p:cNvPr id="84999" name="AutoShape 7"/>
          <p:cNvSpPr>
            <a:spLocks noChangeArrowheads="1"/>
          </p:cNvSpPr>
          <p:nvPr/>
        </p:nvSpPr>
        <p:spPr bwMode="gray">
          <a:xfrm flipH="1">
            <a:off x="711200" y="1792288"/>
            <a:ext cx="73025" cy="144462"/>
          </a:xfrm>
          <a:prstGeom prst="octagon">
            <a:avLst>
              <a:gd name="adj" fmla="val 29287"/>
            </a:avLst>
          </a:prstGeom>
          <a:gradFill rotWithShape="1">
            <a:gsLst>
              <a:gs pos="0">
                <a:srgbClr val="7BCF5D"/>
              </a:gs>
              <a:gs pos="100000">
                <a:srgbClr val="7BCF5D">
                  <a:gamma/>
                  <a:shade val="46275"/>
                  <a:invGamma/>
                </a:srgbClr>
              </a:gs>
            </a:gsLst>
            <a:path path="shape">
              <a:fillToRect l="50000" t="50000" r="50000" b="50000"/>
            </a:path>
          </a:gradFill>
          <a:ln w="9525">
            <a:noFill/>
            <a:miter lim="800000"/>
            <a:headEnd/>
            <a:tailEnd/>
          </a:ln>
          <a:effectLst/>
        </p:spPr>
        <p:txBody>
          <a:bodyPr wrap="none" anchor="ctr"/>
          <a:lstStyle/>
          <a:p>
            <a:endParaRPr lang="vi-VN"/>
          </a:p>
        </p:txBody>
      </p:sp>
      <p:sp>
        <p:nvSpPr>
          <p:cNvPr id="85000" name="AutoShape 8"/>
          <p:cNvSpPr>
            <a:spLocks noChangeArrowheads="1"/>
          </p:cNvSpPr>
          <p:nvPr/>
        </p:nvSpPr>
        <p:spPr bwMode="auto">
          <a:xfrm>
            <a:off x="3124200" y="1433512"/>
            <a:ext cx="2895600" cy="4891088"/>
          </a:xfrm>
          <a:prstGeom prst="roundRect">
            <a:avLst>
              <a:gd name="adj" fmla="val 4690"/>
            </a:avLst>
          </a:prstGeom>
          <a:noFill/>
          <a:ln w="57150">
            <a:solidFill>
              <a:srgbClr val="D79133"/>
            </a:solidFill>
            <a:round/>
            <a:headEnd/>
            <a:tailEnd/>
          </a:ln>
          <a:effectLst/>
        </p:spPr>
        <p:txBody>
          <a:bodyPr wrap="none" anchor="ctr"/>
          <a:lstStyle/>
          <a:p>
            <a:endParaRPr lang="vi-VN"/>
          </a:p>
        </p:txBody>
      </p:sp>
      <p:sp>
        <p:nvSpPr>
          <p:cNvPr id="85001" name="AutoShape 9"/>
          <p:cNvSpPr>
            <a:spLocks noChangeArrowheads="1"/>
          </p:cNvSpPr>
          <p:nvPr/>
        </p:nvSpPr>
        <p:spPr bwMode="gray">
          <a:xfrm>
            <a:off x="3657600" y="1290638"/>
            <a:ext cx="1863725" cy="287337"/>
          </a:xfrm>
          <a:prstGeom prst="roundRect">
            <a:avLst>
              <a:gd name="adj" fmla="val 50000"/>
            </a:avLst>
          </a:prstGeom>
          <a:gradFill rotWithShape="1">
            <a:gsLst>
              <a:gs pos="0">
                <a:srgbClr val="D79133"/>
              </a:gs>
              <a:gs pos="100000">
                <a:srgbClr val="D79133">
                  <a:gamma/>
                  <a:shade val="46275"/>
                  <a:invGamma/>
                </a:srgbClr>
              </a:gs>
            </a:gsLst>
            <a:lin ang="5400000" scaled="1"/>
          </a:gradFill>
          <a:ln w="9525">
            <a:noFill/>
            <a:round/>
            <a:headEnd/>
            <a:tailEnd/>
          </a:ln>
          <a:effectLst/>
        </p:spPr>
        <p:txBody>
          <a:bodyPr wrap="none" anchor="ctr"/>
          <a:lstStyle/>
          <a:p>
            <a:endParaRPr lang="vi-VN"/>
          </a:p>
        </p:txBody>
      </p:sp>
      <p:sp>
        <p:nvSpPr>
          <p:cNvPr id="85002" name="AutoShape 10"/>
          <p:cNvSpPr>
            <a:spLocks noChangeArrowheads="1"/>
          </p:cNvSpPr>
          <p:nvPr/>
        </p:nvSpPr>
        <p:spPr bwMode="gray">
          <a:xfrm flipH="1">
            <a:off x="5341937" y="1362075"/>
            <a:ext cx="73025" cy="144463"/>
          </a:xfrm>
          <a:prstGeom prst="octagon">
            <a:avLst>
              <a:gd name="adj" fmla="val 29287"/>
            </a:avLst>
          </a:prstGeom>
          <a:solidFill>
            <a:srgbClr val="F1D08F"/>
          </a:solidFill>
          <a:ln w="9525">
            <a:noFill/>
            <a:miter lim="800000"/>
            <a:headEnd/>
            <a:tailEnd/>
          </a:ln>
          <a:effectLst/>
        </p:spPr>
        <p:txBody>
          <a:bodyPr wrap="none" anchor="ctr"/>
          <a:lstStyle/>
          <a:p>
            <a:endParaRPr lang="vi-VN"/>
          </a:p>
        </p:txBody>
      </p:sp>
      <p:sp>
        <p:nvSpPr>
          <p:cNvPr id="85003" name="AutoShape 11"/>
          <p:cNvSpPr>
            <a:spLocks noChangeArrowheads="1"/>
          </p:cNvSpPr>
          <p:nvPr/>
        </p:nvSpPr>
        <p:spPr bwMode="gray">
          <a:xfrm flipH="1">
            <a:off x="3760787" y="1362075"/>
            <a:ext cx="71438" cy="144463"/>
          </a:xfrm>
          <a:prstGeom prst="octagon">
            <a:avLst>
              <a:gd name="adj" fmla="val 29287"/>
            </a:avLst>
          </a:prstGeom>
          <a:solidFill>
            <a:srgbClr val="F1D08F"/>
          </a:solidFill>
          <a:ln w="9525">
            <a:noFill/>
            <a:miter lim="800000"/>
            <a:headEnd/>
            <a:tailEnd/>
          </a:ln>
          <a:effectLst/>
        </p:spPr>
        <p:txBody>
          <a:bodyPr wrap="none" anchor="ctr"/>
          <a:lstStyle/>
          <a:p>
            <a:endParaRPr lang="vi-VN"/>
          </a:p>
        </p:txBody>
      </p:sp>
      <p:sp>
        <p:nvSpPr>
          <p:cNvPr id="85004" name="AutoShape 12"/>
          <p:cNvSpPr>
            <a:spLocks noChangeArrowheads="1"/>
          </p:cNvSpPr>
          <p:nvPr/>
        </p:nvSpPr>
        <p:spPr bwMode="auto">
          <a:xfrm>
            <a:off x="6172200" y="931862"/>
            <a:ext cx="2895600" cy="5164138"/>
          </a:xfrm>
          <a:prstGeom prst="roundRect">
            <a:avLst>
              <a:gd name="adj" fmla="val 4690"/>
            </a:avLst>
          </a:prstGeom>
          <a:noFill/>
          <a:ln w="57150">
            <a:solidFill>
              <a:srgbClr val="4B71DD"/>
            </a:solidFill>
            <a:round/>
            <a:headEnd/>
            <a:tailEnd/>
          </a:ln>
          <a:effectLst/>
        </p:spPr>
        <p:txBody>
          <a:bodyPr wrap="none" anchor="ctr"/>
          <a:lstStyle/>
          <a:p>
            <a:endParaRPr lang="vi-VN"/>
          </a:p>
        </p:txBody>
      </p:sp>
      <p:sp>
        <p:nvSpPr>
          <p:cNvPr id="85005" name="AutoShape 13"/>
          <p:cNvSpPr>
            <a:spLocks noChangeArrowheads="1"/>
          </p:cNvSpPr>
          <p:nvPr/>
        </p:nvSpPr>
        <p:spPr bwMode="gray">
          <a:xfrm>
            <a:off x="6975475" y="788988"/>
            <a:ext cx="1863725" cy="287337"/>
          </a:xfrm>
          <a:prstGeom prst="roundRect">
            <a:avLst>
              <a:gd name="adj" fmla="val 50000"/>
            </a:avLst>
          </a:prstGeom>
          <a:gradFill rotWithShape="1">
            <a:gsLst>
              <a:gs pos="0">
                <a:srgbClr val="6D8CE5"/>
              </a:gs>
              <a:gs pos="100000">
                <a:srgbClr val="6D8CE5">
                  <a:gamma/>
                  <a:shade val="46275"/>
                  <a:invGamma/>
                </a:srgbClr>
              </a:gs>
            </a:gsLst>
            <a:lin ang="5400000" scaled="1"/>
          </a:gradFill>
          <a:ln w="9525">
            <a:noFill/>
            <a:round/>
            <a:headEnd/>
            <a:tailEnd/>
          </a:ln>
          <a:effectLst/>
        </p:spPr>
        <p:txBody>
          <a:bodyPr wrap="none" anchor="ctr"/>
          <a:lstStyle/>
          <a:p>
            <a:endParaRPr lang="vi-VN"/>
          </a:p>
        </p:txBody>
      </p:sp>
      <p:sp>
        <p:nvSpPr>
          <p:cNvPr id="85006" name="AutoShape 14"/>
          <p:cNvSpPr>
            <a:spLocks noChangeArrowheads="1"/>
          </p:cNvSpPr>
          <p:nvPr/>
        </p:nvSpPr>
        <p:spPr bwMode="gray">
          <a:xfrm flipH="1">
            <a:off x="8661400" y="860425"/>
            <a:ext cx="71438" cy="142875"/>
          </a:xfrm>
          <a:prstGeom prst="octagon">
            <a:avLst>
              <a:gd name="adj" fmla="val 29287"/>
            </a:avLst>
          </a:prstGeom>
          <a:solidFill>
            <a:srgbClr val="6FC5E3"/>
          </a:solidFill>
          <a:ln w="9525">
            <a:noFill/>
            <a:miter lim="800000"/>
            <a:headEnd/>
            <a:tailEnd/>
          </a:ln>
          <a:effectLst/>
        </p:spPr>
        <p:txBody>
          <a:bodyPr wrap="none" anchor="ctr"/>
          <a:lstStyle/>
          <a:p>
            <a:endParaRPr lang="vi-VN"/>
          </a:p>
        </p:txBody>
      </p:sp>
      <p:sp>
        <p:nvSpPr>
          <p:cNvPr id="85007" name="AutoShape 15"/>
          <p:cNvSpPr>
            <a:spLocks noChangeArrowheads="1"/>
          </p:cNvSpPr>
          <p:nvPr/>
        </p:nvSpPr>
        <p:spPr bwMode="gray">
          <a:xfrm flipH="1">
            <a:off x="7078663" y="860425"/>
            <a:ext cx="71437" cy="142875"/>
          </a:xfrm>
          <a:prstGeom prst="octagon">
            <a:avLst>
              <a:gd name="adj" fmla="val 29287"/>
            </a:avLst>
          </a:prstGeom>
          <a:solidFill>
            <a:srgbClr val="6FC5E3"/>
          </a:solidFill>
          <a:ln w="9525">
            <a:noFill/>
            <a:miter lim="800000"/>
            <a:headEnd/>
            <a:tailEnd/>
          </a:ln>
          <a:effectLst/>
        </p:spPr>
        <p:txBody>
          <a:bodyPr wrap="none" anchor="ctr"/>
          <a:lstStyle/>
          <a:p>
            <a:endParaRPr lang="vi-VN"/>
          </a:p>
        </p:txBody>
      </p:sp>
      <p:sp>
        <p:nvSpPr>
          <p:cNvPr id="85008" name="Freeform 16"/>
          <p:cNvSpPr>
            <a:spLocks/>
          </p:cNvSpPr>
          <p:nvPr/>
        </p:nvSpPr>
        <p:spPr bwMode="gray">
          <a:xfrm>
            <a:off x="2492375" y="501650"/>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88CE58">
                  <a:gamma/>
                  <a:tint val="90980"/>
                  <a:invGamma/>
                  <a:alpha val="32001"/>
                </a:srgbClr>
              </a:gs>
              <a:gs pos="100000">
                <a:srgbClr val="88CE58"/>
              </a:gs>
            </a:gsLst>
            <a:lin ang="0" scaled="1"/>
          </a:gradFill>
          <a:ln w="12700">
            <a:noFill/>
            <a:prstDash val="solid"/>
            <a:round/>
            <a:headEnd/>
            <a:tailEnd/>
          </a:ln>
        </p:spPr>
        <p:txBody>
          <a:bodyPr/>
          <a:lstStyle/>
          <a:p>
            <a:endParaRPr lang="vi-VN"/>
          </a:p>
        </p:txBody>
      </p:sp>
      <p:sp>
        <p:nvSpPr>
          <p:cNvPr id="85009" name="Freeform 17"/>
          <p:cNvSpPr>
            <a:spLocks/>
          </p:cNvSpPr>
          <p:nvPr/>
        </p:nvSpPr>
        <p:spPr bwMode="gray">
          <a:xfrm>
            <a:off x="5683250" y="0"/>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D83EB">
                  <a:gamma/>
                  <a:tint val="90980"/>
                  <a:invGamma/>
                  <a:alpha val="32001"/>
                </a:srgbClr>
              </a:gs>
              <a:gs pos="100000">
                <a:srgbClr val="AD83EB"/>
              </a:gs>
            </a:gsLst>
            <a:lin ang="0" scaled="1"/>
          </a:gradFill>
          <a:ln w="12700">
            <a:noFill/>
            <a:prstDash val="solid"/>
            <a:round/>
            <a:headEnd/>
            <a:tailEnd/>
          </a:ln>
        </p:spPr>
        <p:txBody>
          <a:bodyPr/>
          <a:lstStyle/>
          <a:p>
            <a:endParaRPr lang="vi-VN"/>
          </a:p>
        </p:txBody>
      </p:sp>
      <p:sp>
        <p:nvSpPr>
          <p:cNvPr id="85011" name="Text Box 19"/>
          <p:cNvSpPr txBox="1">
            <a:spLocks noChangeArrowheads="1"/>
          </p:cNvSpPr>
          <p:nvPr/>
        </p:nvSpPr>
        <p:spPr bwMode="gray">
          <a:xfrm>
            <a:off x="1311453" y="1695450"/>
            <a:ext cx="441147" cy="369332"/>
          </a:xfrm>
          <a:prstGeom prst="rect">
            <a:avLst/>
          </a:prstGeom>
          <a:noFill/>
          <a:ln w="9525" algn="ctr">
            <a:noFill/>
            <a:miter lim="800000"/>
            <a:headEnd/>
            <a:tailEnd/>
          </a:ln>
          <a:effectLst/>
        </p:spPr>
        <p:txBody>
          <a:bodyPr wrap="none">
            <a:spAutoFit/>
          </a:bodyPr>
          <a:lstStyle/>
          <a:p>
            <a:pPr algn="ctr"/>
            <a:r>
              <a:rPr lang="en-US" b="1" dirty="0" smtClean="0">
                <a:solidFill>
                  <a:srgbClr val="FFFFFF"/>
                </a:solidFill>
              </a:rPr>
              <a:t>03</a:t>
            </a:r>
            <a:endParaRPr lang="en-US" b="1" dirty="0">
              <a:solidFill>
                <a:srgbClr val="FFFFFF"/>
              </a:solidFill>
            </a:endParaRPr>
          </a:p>
        </p:txBody>
      </p:sp>
      <p:sp>
        <p:nvSpPr>
          <p:cNvPr id="85012" name="Text Box 20"/>
          <p:cNvSpPr txBox="1">
            <a:spLocks noChangeArrowheads="1"/>
          </p:cNvSpPr>
          <p:nvPr/>
        </p:nvSpPr>
        <p:spPr bwMode="gray">
          <a:xfrm>
            <a:off x="4318179" y="1219200"/>
            <a:ext cx="441146" cy="369332"/>
          </a:xfrm>
          <a:prstGeom prst="rect">
            <a:avLst/>
          </a:prstGeom>
          <a:noFill/>
          <a:ln w="9525" algn="ctr">
            <a:noFill/>
            <a:miter lim="800000"/>
            <a:headEnd/>
            <a:tailEnd/>
          </a:ln>
          <a:effectLst/>
        </p:spPr>
        <p:txBody>
          <a:bodyPr wrap="none">
            <a:spAutoFit/>
          </a:bodyPr>
          <a:lstStyle/>
          <a:p>
            <a:r>
              <a:rPr lang="en-US" b="1" dirty="0" smtClean="0">
                <a:solidFill>
                  <a:srgbClr val="FFFFFF"/>
                </a:solidFill>
              </a:rPr>
              <a:t>04</a:t>
            </a:r>
            <a:endParaRPr lang="en-US" b="1" dirty="0">
              <a:solidFill>
                <a:srgbClr val="FFFFFF"/>
              </a:solidFill>
            </a:endParaRPr>
          </a:p>
        </p:txBody>
      </p:sp>
      <p:sp>
        <p:nvSpPr>
          <p:cNvPr id="85013" name="Text Box 21"/>
          <p:cNvSpPr txBox="1">
            <a:spLocks noChangeArrowheads="1"/>
          </p:cNvSpPr>
          <p:nvPr/>
        </p:nvSpPr>
        <p:spPr bwMode="gray">
          <a:xfrm>
            <a:off x="7636054" y="773668"/>
            <a:ext cx="441146" cy="369332"/>
          </a:xfrm>
          <a:prstGeom prst="rect">
            <a:avLst/>
          </a:prstGeom>
          <a:noFill/>
          <a:ln w="9525" algn="ctr">
            <a:noFill/>
            <a:miter lim="800000"/>
            <a:headEnd/>
            <a:tailEnd/>
          </a:ln>
          <a:effectLst/>
        </p:spPr>
        <p:txBody>
          <a:bodyPr wrap="none">
            <a:spAutoFit/>
          </a:bodyPr>
          <a:lstStyle/>
          <a:p>
            <a:r>
              <a:rPr lang="en-US" b="1" dirty="0" smtClean="0">
                <a:solidFill>
                  <a:srgbClr val="FFFFFF"/>
                </a:solidFill>
              </a:rPr>
              <a:t>05</a:t>
            </a:r>
            <a:endParaRPr lang="en-US" b="1" dirty="0">
              <a:solidFill>
                <a:srgbClr val="FFFFFF"/>
              </a:solidFill>
            </a:endParaRPr>
          </a:p>
        </p:txBody>
      </p:sp>
      <p:sp>
        <p:nvSpPr>
          <p:cNvPr id="85015" name="Text Box 23"/>
          <p:cNvSpPr txBox="1">
            <a:spLocks noChangeArrowheads="1"/>
          </p:cNvSpPr>
          <p:nvPr/>
        </p:nvSpPr>
        <p:spPr bwMode="auto">
          <a:xfrm>
            <a:off x="152400" y="2057400"/>
            <a:ext cx="2819400" cy="4344779"/>
          </a:xfrm>
          <a:prstGeom prst="rect">
            <a:avLst/>
          </a:prstGeom>
          <a:noFill/>
          <a:ln w="9525" algn="ctr">
            <a:noFill/>
            <a:miter lim="800000"/>
            <a:headEnd/>
            <a:tailEnd/>
          </a:ln>
          <a:effectLst/>
        </p:spPr>
        <p:txBody>
          <a:bodyPr wrap="square">
            <a:spAutoFit/>
          </a:bodyPr>
          <a:lstStyle/>
          <a:p>
            <a:pPr algn="ctr">
              <a:spcBef>
                <a:spcPts val="200"/>
              </a:spcBef>
              <a:spcAft>
                <a:spcPts val="200"/>
              </a:spcAft>
            </a:pPr>
            <a:r>
              <a:rPr lang="vi-VN" sz="2000" b="1" dirty="0" smtClean="0">
                <a:solidFill>
                  <a:srgbClr val="C00000"/>
                </a:solidFill>
                <a:effectLst>
                  <a:outerShdw blurRad="38100" dist="38100" dir="2700000" algn="tl">
                    <a:srgbClr val="000000">
                      <a:alpha val="43137"/>
                    </a:srgbClr>
                  </a:outerShdw>
                </a:effectLst>
              </a:rPr>
              <a:t>3</a:t>
            </a:r>
            <a:r>
              <a:rPr lang="vi-VN" sz="2100" dirty="0" smtClean="0">
                <a:solidFill>
                  <a:srgbClr val="C00000"/>
                </a:solidFill>
                <a:effectLst>
                  <a:outerShdw blurRad="38100" dist="38100" dir="2700000" algn="tl">
                    <a:srgbClr val="000000">
                      <a:alpha val="43137"/>
                    </a:srgbClr>
                  </a:outerShdw>
                </a:effectLst>
              </a:rPr>
              <a:t>) </a:t>
            </a:r>
            <a:r>
              <a:rPr lang="vi-VN" sz="2100" dirty="0" smtClean="0">
                <a:solidFill>
                  <a:srgbClr val="990099"/>
                </a:solidFill>
              </a:rPr>
              <a:t>Nâng cao chất lượng, hiệu quả hoạt động của Quốc hội và HĐND các cấp, </a:t>
            </a:r>
          </a:p>
          <a:p>
            <a:pPr algn="ctr">
              <a:spcBef>
                <a:spcPts val="200"/>
              </a:spcBef>
              <a:spcAft>
                <a:spcPts val="200"/>
              </a:spcAft>
            </a:pPr>
            <a:r>
              <a:rPr lang="vi-VN" sz="2100" dirty="0" smtClean="0"/>
              <a:t>- </a:t>
            </a:r>
            <a:r>
              <a:rPr lang="vi-VN" sz="2100" dirty="0" smtClean="0">
                <a:solidFill>
                  <a:srgbClr val="008000"/>
                </a:solidFill>
              </a:rPr>
              <a:t>Bảo đảm mọi chính sách, pháp luật của Nhà nước phải theo đúng Cương lĩnh, đường lối của Đảng </a:t>
            </a:r>
            <a:r>
              <a:rPr lang="vi-VN" sz="2100" dirty="0" smtClean="0"/>
              <a:t>và </a:t>
            </a:r>
            <a:r>
              <a:rPr lang="vi-VN" sz="2100" dirty="0" smtClean="0">
                <a:solidFill>
                  <a:srgbClr val="6600CC"/>
                </a:solidFill>
              </a:rPr>
              <a:t>phải xuất phát từ nguyện vọng chính đáng, quyền và lợi ích hợp pháp của ND.</a:t>
            </a:r>
            <a:endParaRPr lang="vi-VN" sz="2100" dirty="0">
              <a:solidFill>
                <a:srgbClr val="6600CC"/>
              </a:solidFill>
            </a:endParaRPr>
          </a:p>
        </p:txBody>
      </p:sp>
      <p:sp>
        <p:nvSpPr>
          <p:cNvPr id="85016" name="Text Box 24"/>
          <p:cNvSpPr txBox="1">
            <a:spLocks noChangeArrowheads="1"/>
          </p:cNvSpPr>
          <p:nvPr/>
        </p:nvSpPr>
        <p:spPr bwMode="auto">
          <a:xfrm>
            <a:off x="3124200" y="1615619"/>
            <a:ext cx="2895600" cy="4616648"/>
          </a:xfrm>
          <a:prstGeom prst="rect">
            <a:avLst/>
          </a:prstGeom>
          <a:noFill/>
          <a:ln w="9525" algn="ctr">
            <a:noFill/>
            <a:miter lim="800000"/>
            <a:headEnd/>
            <a:tailEnd/>
          </a:ln>
          <a:effectLst/>
        </p:spPr>
        <p:txBody>
          <a:bodyPr wrap="square">
            <a:spAutoFit/>
          </a:bodyPr>
          <a:lstStyle/>
          <a:p>
            <a:pPr algn="ctr"/>
            <a:r>
              <a:rPr lang="vi-VN" sz="2000" b="1" dirty="0" smtClean="0"/>
              <a:t>4</a:t>
            </a:r>
            <a:r>
              <a:rPr lang="vi-VN" sz="2000" b="1" dirty="0" smtClean="0">
                <a:solidFill>
                  <a:srgbClr val="990099"/>
                </a:solidFill>
              </a:rPr>
              <a:t>) </a:t>
            </a:r>
            <a:r>
              <a:rPr lang="vi-VN" sz="2100" dirty="0" smtClean="0">
                <a:solidFill>
                  <a:srgbClr val="990099"/>
                </a:solidFill>
              </a:rPr>
              <a:t>Người đứng đầu cấp uỷ, chính quyền các cấp </a:t>
            </a:r>
            <a:r>
              <a:rPr lang="vi-VN" sz="2100" i="1" u="sng" dirty="0" smtClean="0"/>
              <a:t>phải thực hiện nghiêm túc việc tiếp dân định kỳ hoặc đột xuất</a:t>
            </a:r>
            <a:r>
              <a:rPr lang="vi-VN" sz="2100" dirty="0" smtClean="0">
                <a:solidFill>
                  <a:srgbClr val="990099"/>
                </a:solidFill>
              </a:rPr>
              <a:t> để tiếp nhận thông tin, lắng nghe, đối thoại trực tiếp và xử lý những phản ánh, kiến nghị của ND,</a:t>
            </a:r>
            <a:r>
              <a:rPr lang="vi-VN" sz="2100" dirty="0" smtClean="0"/>
              <a:t> </a:t>
            </a:r>
            <a:r>
              <a:rPr lang="vi-VN" sz="2100" dirty="0" smtClean="0">
                <a:solidFill>
                  <a:srgbClr val="002060"/>
                </a:solidFill>
              </a:rPr>
              <a:t>nhất là những biểu hiện suy thoái, “TDB", “TCH" trong cán bộ, đảng viên</a:t>
            </a:r>
            <a:r>
              <a:rPr lang="vi-VN" sz="2100" dirty="0" smtClean="0"/>
              <a:t>. </a:t>
            </a:r>
          </a:p>
        </p:txBody>
      </p:sp>
      <p:sp>
        <p:nvSpPr>
          <p:cNvPr id="85017" name="Text Box 25"/>
          <p:cNvSpPr txBox="1">
            <a:spLocks noChangeArrowheads="1"/>
          </p:cNvSpPr>
          <p:nvPr/>
        </p:nvSpPr>
        <p:spPr bwMode="auto">
          <a:xfrm>
            <a:off x="6172200" y="1066800"/>
            <a:ext cx="2971800" cy="4991110"/>
          </a:xfrm>
          <a:prstGeom prst="rect">
            <a:avLst/>
          </a:prstGeom>
          <a:noFill/>
          <a:ln w="9525" algn="ctr">
            <a:noFill/>
            <a:miter lim="800000"/>
            <a:headEnd/>
            <a:tailEnd/>
          </a:ln>
          <a:effectLst/>
        </p:spPr>
        <p:txBody>
          <a:bodyPr wrap="square">
            <a:spAutoFit/>
          </a:bodyPr>
          <a:lstStyle/>
          <a:p>
            <a:pPr algn="ctr">
              <a:spcBef>
                <a:spcPts val="200"/>
              </a:spcBef>
              <a:spcAft>
                <a:spcPts val="200"/>
              </a:spcAft>
            </a:pPr>
            <a:r>
              <a:rPr lang="vi-VN" sz="2000" dirty="0" smtClean="0"/>
              <a:t>- </a:t>
            </a:r>
            <a:r>
              <a:rPr lang="vi-VN" sz="2100" dirty="0" smtClean="0">
                <a:solidFill>
                  <a:srgbClr val="990099"/>
                </a:solidFill>
              </a:rPr>
              <a:t>Xây dựng và thực hiện Quy định về việc lấy ý kiến đánh giá sự hài lòng của người dân; có hình thức xử lý đối với những tổ chức, cá nhân có chỉ số hài lòng thấp.</a:t>
            </a:r>
          </a:p>
          <a:p>
            <a:pPr algn="ctr">
              <a:spcBef>
                <a:spcPts val="200"/>
              </a:spcBef>
              <a:spcAft>
                <a:spcPts val="200"/>
              </a:spcAft>
            </a:pPr>
            <a:r>
              <a:rPr lang="vi-VN" sz="2100" dirty="0" smtClean="0"/>
              <a:t>5) </a:t>
            </a:r>
            <a:r>
              <a:rPr lang="vi-VN" sz="2100" dirty="0" smtClean="0">
                <a:solidFill>
                  <a:srgbClr val="008000"/>
                </a:solidFill>
              </a:rPr>
              <a:t>Xây dựng và thực hiện cơ chế bảo vệ, khuyến khích người dân phản ánh, tố </a:t>
            </a:r>
            <a:r>
              <a:rPr lang="vi-VN" sz="2100" dirty="0" smtClean="0">
                <a:solidFill>
                  <a:srgbClr val="0000FF"/>
                </a:solidFill>
              </a:rPr>
              <a:t>giác và tích cực đấu tranh phòng, chống suy thoái, “TDB", “TCH"./...</a:t>
            </a:r>
            <a:endParaRPr lang="vi-VN" sz="2100" dirty="0">
              <a:solidFill>
                <a:srgbClr val="0000FF"/>
              </a:solidFill>
            </a:endParaRPr>
          </a:p>
        </p:txBody>
      </p:sp>
      <p:sp>
        <p:nvSpPr>
          <p:cNvPr id="24" name="TextBox 23"/>
          <p:cNvSpPr txBox="1"/>
          <p:nvPr/>
        </p:nvSpPr>
        <p:spPr>
          <a:xfrm>
            <a:off x="6096000" y="6248400"/>
            <a:ext cx="184731" cy="461665"/>
          </a:xfrm>
          <a:prstGeom prst="rect">
            <a:avLst/>
          </a:prstGeom>
          <a:noFill/>
        </p:spPr>
        <p:txBody>
          <a:bodyPr wrap="none" rtlCol="0">
            <a:spAutoFit/>
          </a:bodyPr>
          <a:lstStyle/>
          <a:p>
            <a:endParaRPr lang="vi-VN" sz="2400" b="1" dirty="0">
              <a:solidFill>
                <a:srgbClr val="C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6" name="Rectangle 5"/>
          <p:cNvSpPr/>
          <p:nvPr/>
        </p:nvSpPr>
        <p:spPr>
          <a:xfrm>
            <a:off x="0" y="838200"/>
            <a:ext cx="91440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2060"/>
                </a:solidFill>
              </a:rPr>
              <a:t>PHẦN</a:t>
            </a:r>
            <a:r>
              <a:rPr lang="en-US" sz="4800" b="1" dirty="0" smtClean="0">
                <a:solidFill>
                  <a:srgbClr val="002060"/>
                </a:solidFill>
              </a:rPr>
              <a:t> 2</a:t>
            </a:r>
          </a:p>
          <a:p>
            <a:pPr algn="ctr">
              <a:spcBef>
                <a:spcPts val="1200"/>
              </a:spcBef>
            </a:pPr>
            <a:r>
              <a:rPr lang="en-US" sz="4400" b="1" dirty="0" err="1" smtClean="0">
                <a:solidFill>
                  <a:srgbClr val="FF0000"/>
                </a:solidFill>
                <a:ea typeface="Verdana" pitchFamily="34" charset="0"/>
                <a:cs typeface="Verdana" pitchFamily="34" charset="0"/>
              </a:rPr>
              <a:t>CÁC</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NGHI</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QUYẾT</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CỦA</a:t>
            </a:r>
            <a:r>
              <a:rPr lang="en-US" sz="4400" b="1" dirty="0" smtClean="0">
                <a:solidFill>
                  <a:srgbClr val="FF0000"/>
                </a:solidFill>
                <a:ea typeface="Verdana" pitchFamily="34" charset="0"/>
                <a:cs typeface="Verdana" pitchFamily="34" charset="0"/>
              </a:rPr>
              <a:t> </a:t>
            </a:r>
          </a:p>
          <a:p>
            <a:pPr algn="ctr"/>
            <a:r>
              <a:rPr lang="en-US" sz="4400" b="1" dirty="0" err="1" smtClean="0">
                <a:solidFill>
                  <a:srgbClr val="7030A0"/>
                </a:solidFill>
                <a:ea typeface="Verdana" pitchFamily="34" charset="0"/>
                <a:cs typeface="Verdana" pitchFamily="34" charset="0"/>
              </a:rPr>
              <a:t>HỘI</a:t>
            </a:r>
            <a:r>
              <a:rPr lang="en-US" sz="4400" b="1" dirty="0" smtClean="0">
                <a:solidFill>
                  <a:srgbClr val="7030A0"/>
                </a:solidFill>
                <a:ea typeface="Verdana" pitchFamily="34" charset="0"/>
                <a:cs typeface="Verdana" pitchFamily="34" charset="0"/>
              </a:rPr>
              <a:t> </a:t>
            </a:r>
            <a:r>
              <a:rPr lang="en-US" sz="4400" b="1" dirty="0" err="1" smtClean="0">
                <a:solidFill>
                  <a:srgbClr val="7030A0"/>
                </a:solidFill>
                <a:ea typeface="Verdana" pitchFamily="34" charset="0"/>
                <a:cs typeface="Verdana" pitchFamily="34" charset="0"/>
              </a:rPr>
              <a:t>NGHI</a:t>
            </a:r>
            <a:r>
              <a:rPr lang="en-US" sz="4400" b="1" dirty="0" smtClean="0">
                <a:solidFill>
                  <a:srgbClr val="7030A0"/>
                </a:solidFill>
                <a:ea typeface="Verdana" pitchFamily="34" charset="0"/>
                <a:cs typeface="Verdana" pitchFamily="34" charset="0"/>
              </a:rPr>
              <a:t>̣ </a:t>
            </a:r>
            <a:r>
              <a:rPr lang="en-US" sz="4400" b="1" dirty="0" err="1" smtClean="0">
                <a:solidFill>
                  <a:srgbClr val="7030A0"/>
                </a:solidFill>
                <a:ea typeface="Verdana" pitchFamily="34" charset="0"/>
                <a:cs typeface="Verdana" pitchFamily="34" charset="0"/>
              </a:rPr>
              <a:t>LẦN</a:t>
            </a:r>
            <a:r>
              <a:rPr lang="en-US" sz="4400" b="1" dirty="0" smtClean="0">
                <a:solidFill>
                  <a:srgbClr val="7030A0"/>
                </a:solidFill>
                <a:ea typeface="Verdana" pitchFamily="34" charset="0"/>
                <a:cs typeface="Verdana" pitchFamily="34" charset="0"/>
              </a:rPr>
              <a:t> </a:t>
            </a:r>
            <a:r>
              <a:rPr lang="en-US" sz="4400" b="1" dirty="0" err="1" smtClean="0">
                <a:solidFill>
                  <a:srgbClr val="7030A0"/>
                </a:solidFill>
                <a:ea typeface="Verdana" pitchFamily="34" charset="0"/>
                <a:cs typeface="Verdana" pitchFamily="34" charset="0"/>
              </a:rPr>
              <a:t>THƯ</a:t>
            </a:r>
            <a:r>
              <a:rPr lang="en-US" sz="4400" b="1" dirty="0" smtClean="0">
                <a:solidFill>
                  <a:srgbClr val="7030A0"/>
                </a:solidFill>
                <a:ea typeface="Verdana" pitchFamily="34" charset="0"/>
                <a:cs typeface="Verdana" pitchFamily="34" charset="0"/>
              </a:rPr>
              <a:t>́ </a:t>
            </a:r>
            <a:r>
              <a:rPr lang="en-US" sz="4400" b="1" dirty="0" err="1" smtClean="0">
                <a:solidFill>
                  <a:srgbClr val="7030A0"/>
                </a:solidFill>
                <a:ea typeface="Verdana" pitchFamily="34" charset="0"/>
                <a:cs typeface="Verdana" pitchFamily="34" charset="0"/>
              </a:rPr>
              <a:t>NĂM</a:t>
            </a:r>
            <a:r>
              <a:rPr lang="en-US" sz="4400" b="1" dirty="0" smtClean="0">
                <a:solidFill>
                  <a:srgbClr val="7030A0"/>
                </a:solidFill>
                <a:ea typeface="Verdana" pitchFamily="34" charset="0"/>
                <a:cs typeface="Verdana" pitchFamily="34" charset="0"/>
              </a:rPr>
              <a:t> </a:t>
            </a:r>
          </a:p>
          <a:p>
            <a:pPr algn="ctr"/>
            <a:r>
              <a:rPr lang="en-US" sz="4400" b="1" dirty="0" smtClean="0">
                <a:solidFill>
                  <a:srgbClr val="C00000"/>
                </a:solidFill>
                <a:ea typeface="Verdana" pitchFamily="34" charset="0"/>
                <a:cs typeface="Verdana" pitchFamily="34" charset="0"/>
              </a:rPr>
              <a:t>BAN </a:t>
            </a:r>
            <a:r>
              <a:rPr lang="en-US" sz="4400" b="1" dirty="0" err="1" smtClean="0">
                <a:solidFill>
                  <a:srgbClr val="C00000"/>
                </a:solidFill>
                <a:ea typeface="Verdana" pitchFamily="34" charset="0"/>
                <a:cs typeface="Verdana" pitchFamily="34" charset="0"/>
              </a:rPr>
              <a:t>CHẤP</a:t>
            </a:r>
            <a:r>
              <a:rPr lang="en-US" sz="4400" b="1" dirty="0" smtClean="0">
                <a:solidFill>
                  <a:srgbClr val="C00000"/>
                </a:solidFill>
                <a:ea typeface="Verdana" pitchFamily="34" charset="0"/>
                <a:cs typeface="Verdana" pitchFamily="34" charset="0"/>
              </a:rPr>
              <a:t> </a:t>
            </a:r>
            <a:r>
              <a:rPr lang="en-US" sz="4400" b="1" dirty="0" err="1" smtClean="0">
                <a:solidFill>
                  <a:srgbClr val="C00000"/>
                </a:solidFill>
                <a:ea typeface="Verdana" pitchFamily="34" charset="0"/>
                <a:cs typeface="Verdana" pitchFamily="34" charset="0"/>
              </a:rPr>
              <a:t>HÀNH</a:t>
            </a:r>
            <a:r>
              <a:rPr lang="en-US" sz="4400" b="1" dirty="0" smtClean="0">
                <a:solidFill>
                  <a:srgbClr val="C00000"/>
                </a:solidFill>
                <a:ea typeface="Verdana" pitchFamily="34" charset="0"/>
                <a:cs typeface="Verdana" pitchFamily="34" charset="0"/>
              </a:rPr>
              <a:t> </a:t>
            </a:r>
            <a:r>
              <a:rPr lang="en-US" sz="4400" b="1" dirty="0" err="1" smtClean="0">
                <a:solidFill>
                  <a:srgbClr val="C00000"/>
                </a:solidFill>
                <a:ea typeface="Verdana" pitchFamily="34" charset="0"/>
                <a:cs typeface="Verdana" pitchFamily="34" charset="0"/>
              </a:rPr>
              <a:t>TRUNG</a:t>
            </a:r>
            <a:r>
              <a:rPr lang="en-US" sz="4400" b="1" dirty="0" smtClean="0">
                <a:solidFill>
                  <a:srgbClr val="C00000"/>
                </a:solidFill>
                <a:ea typeface="Verdana" pitchFamily="34" charset="0"/>
                <a:cs typeface="Verdana" pitchFamily="34" charset="0"/>
              </a:rPr>
              <a:t> </a:t>
            </a:r>
            <a:r>
              <a:rPr lang="en-US" sz="4400" b="1" dirty="0" err="1" smtClean="0">
                <a:solidFill>
                  <a:srgbClr val="C00000"/>
                </a:solidFill>
                <a:ea typeface="Verdana" pitchFamily="34" charset="0"/>
                <a:cs typeface="Verdana" pitchFamily="34" charset="0"/>
              </a:rPr>
              <a:t>ƯƠNG</a:t>
            </a:r>
            <a:r>
              <a:rPr lang="en-US" sz="4400" b="1" dirty="0" smtClean="0">
                <a:solidFill>
                  <a:srgbClr val="C00000"/>
                </a:solidFill>
                <a:ea typeface="Verdana" pitchFamily="34" charset="0"/>
                <a:cs typeface="Verdana" pitchFamily="34" charset="0"/>
              </a:rPr>
              <a:t> </a:t>
            </a:r>
            <a:r>
              <a:rPr lang="en-US" sz="4400" b="1" dirty="0" err="1" smtClean="0">
                <a:solidFill>
                  <a:srgbClr val="002060"/>
                </a:solidFill>
                <a:ea typeface="Verdana" pitchFamily="34" charset="0"/>
                <a:cs typeface="Verdana" pitchFamily="34" charset="0"/>
              </a:rPr>
              <a:t>KHÓA</a:t>
            </a:r>
            <a:r>
              <a:rPr lang="en-US" sz="4400" b="1" dirty="0" smtClean="0">
                <a:solidFill>
                  <a:srgbClr val="002060"/>
                </a:solidFill>
                <a:ea typeface="Verdana" pitchFamily="34" charset="0"/>
                <a:cs typeface="Verdana" pitchFamily="34" charset="0"/>
              </a:rPr>
              <a:t> XII</a:t>
            </a:r>
          </a:p>
          <a:p>
            <a:pPr algn="ctr"/>
            <a:endParaRPr lang="en-US" sz="4000" b="1" dirty="0" smtClean="0"/>
          </a:p>
          <a:p>
            <a:pPr algn="ct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1964960" y="153650"/>
            <a:ext cx="6934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FF0000"/>
                </a:solidFill>
              </a:rPr>
              <a:t>PHẦN</a:t>
            </a:r>
            <a:r>
              <a:rPr lang="en-US" sz="4800" b="1" dirty="0" smtClean="0">
                <a:solidFill>
                  <a:srgbClr val="FF0000"/>
                </a:solidFill>
              </a:rPr>
              <a:t> 2</a:t>
            </a:r>
            <a:endParaRPr lang="en-US" sz="4800" b="1" dirty="0">
              <a:solidFill>
                <a:srgbClr val="FF0000"/>
              </a:solidFill>
            </a:endParaRPr>
          </a:p>
        </p:txBody>
      </p:sp>
      <p:sp>
        <p:nvSpPr>
          <p:cNvPr id="9" name="Rectangle 8"/>
          <p:cNvSpPr/>
          <p:nvPr/>
        </p:nvSpPr>
        <p:spPr>
          <a:xfrm>
            <a:off x="164890" y="1143000"/>
            <a:ext cx="88392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solidFill>
                  <a:schemeClr val="tx1"/>
                </a:solidFill>
              </a:rPr>
              <a:t>	</a:t>
            </a:r>
            <a:r>
              <a:rPr lang="en-US" sz="2800" b="1" dirty="0" smtClean="0">
                <a:solidFill>
                  <a:srgbClr val="0070C0"/>
                </a:solidFill>
              </a:rPr>
              <a:t>1. </a:t>
            </a:r>
            <a:r>
              <a:rPr lang="en-US" sz="2800" b="1" dirty="0" err="1" smtClean="0">
                <a:solidFill>
                  <a:srgbClr val="0070C0"/>
                </a:solidFill>
              </a:rPr>
              <a:t>Nghi</a:t>
            </a:r>
            <a:r>
              <a:rPr lang="en-US" sz="2800" b="1" dirty="0" smtClean="0">
                <a:solidFill>
                  <a:srgbClr val="0070C0"/>
                </a:solidFill>
              </a:rPr>
              <a:t>̣ </a:t>
            </a:r>
            <a:r>
              <a:rPr lang="en-US" sz="2800" b="1" dirty="0" err="1" smtClean="0">
                <a:solidFill>
                  <a:srgbClr val="0070C0"/>
                </a:solidFill>
              </a:rPr>
              <a:t>quyết</a:t>
            </a:r>
            <a:r>
              <a:rPr lang="en-US" sz="2800" b="1" dirty="0" smtClean="0">
                <a:solidFill>
                  <a:srgbClr val="0070C0"/>
                </a:solidFill>
              </a:rPr>
              <a:t> </a:t>
            </a:r>
            <a:r>
              <a:rPr lang="en-US" sz="2800" b="1" dirty="0" err="1" smtClean="0">
                <a:solidFill>
                  <a:srgbClr val="0070C0"/>
                </a:solidFill>
              </a:rPr>
              <a:t>sô</a:t>
            </a:r>
            <a:r>
              <a:rPr lang="en-US" sz="2800" b="1" dirty="0" smtClean="0">
                <a:solidFill>
                  <a:srgbClr val="0070C0"/>
                </a:solidFill>
              </a:rPr>
              <a:t>́ 10-NQ/TW </a:t>
            </a:r>
            <a:r>
              <a:rPr lang="en-US" sz="2800" b="1" dirty="0" err="1" smtClean="0">
                <a:solidFill>
                  <a:srgbClr val="0070C0"/>
                </a:solidFill>
              </a:rPr>
              <a:t>vê</a:t>
            </a:r>
            <a:r>
              <a:rPr lang="en-US" sz="2800" b="1" dirty="0" smtClean="0">
                <a:solidFill>
                  <a:srgbClr val="0070C0"/>
                </a:solidFill>
              </a:rPr>
              <a:t>̀ “</a:t>
            </a:r>
            <a:r>
              <a:rPr lang="en-US" sz="2800" b="1" dirty="0" err="1" smtClean="0">
                <a:solidFill>
                  <a:srgbClr val="0070C0"/>
                </a:solidFill>
              </a:rPr>
              <a:t>phát</a:t>
            </a:r>
            <a:r>
              <a:rPr lang="en-US" sz="2800" b="1" dirty="0" smtClean="0">
                <a:solidFill>
                  <a:srgbClr val="0070C0"/>
                </a:solidFill>
              </a:rPr>
              <a:t> </a:t>
            </a:r>
            <a:r>
              <a:rPr lang="en-US" sz="2800" b="1" dirty="0" err="1" smtClean="0">
                <a:solidFill>
                  <a:srgbClr val="0070C0"/>
                </a:solidFill>
              </a:rPr>
              <a:t>triển</a:t>
            </a:r>
            <a:r>
              <a:rPr lang="en-US" sz="2800" b="1" dirty="0" smtClean="0">
                <a:solidFill>
                  <a:srgbClr val="0070C0"/>
                </a:solidFill>
              </a:rPr>
              <a:t> </a:t>
            </a:r>
            <a:r>
              <a:rPr lang="en-US" sz="2800" b="1" dirty="0" err="1" smtClean="0">
                <a:solidFill>
                  <a:srgbClr val="0070C0"/>
                </a:solidFill>
              </a:rPr>
              <a:t>kinh</a:t>
            </a:r>
            <a:r>
              <a:rPr lang="en-US" sz="2800" b="1" dirty="0" smtClean="0">
                <a:solidFill>
                  <a:srgbClr val="0070C0"/>
                </a:solidFill>
              </a:rPr>
              <a:t> </a:t>
            </a:r>
            <a:r>
              <a:rPr lang="en-US" sz="2800" b="1" dirty="0" err="1" smtClean="0">
                <a:solidFill>
                  <a:srgbClr val="0070C0"/>
                </a:solidFill>
              </a:rPr>
              <a:t>tê</a:t>
            </a:r>
            <a:r>
              <a:rPr lang="en-US" sz="2800" b="1" dirty="0" smtClean="0">
                <a:solidFill>
                  <a:srgbClr val="0070C0"/>
                </a:solidFill>
              </a:rPr>
              <a:t>́ </a:t>
            </a:r>
            <a:r>
              <a:rPr lang="en-US" sz="2800" b="1" dirty="0" err="1" smtClean="0">
                <a:solidFill>
                  <a:srgbClr val="0070C0"/>
                </a:solidFill>
              </a:rPr>
              <a:t>tư</a:t>
            </a:r>
            <a:r>
              <a:rPr lang="en-US" sz="2800" b="1" dirty="0" smtClean="0">
                <a:solidFill>
                  <a:srgbClr val="0070C0"/>
                </a:solidFill>
              </a:rPr>
              <a:t> </a:t>
            </a:r>
            <a:r>
              <a:rPr lang="en-US" sz="2800" b="1" dirty="0" err="1" smtClean="0">
                <a:solidFill>
                  <a:srgbClr val="0070C0"/>
                </a:solidFill>
              </a:rPr>
              <a:t>nhân</a:t>
            </a:r>
            <a:r>
              <a:rPr lang="en-US" sz="2800" b="1" dirty="0" smtClean="0">
                <a:solidFill>
                  <a:srgbClr val="0070C0"/>
                </a:solidFill>
              </a:rPr>
              <a:t> </a:t>
            </a:r>
            <a:r>
              <a:rPr lang="en-US" sz="2800" b="1" dirty="0" err="1" smtClean="0">
                <a:solidFill>
                  <a:srgbClr val="0070C0"/>
                </a:solidFill>
              </a:rPr>
              <a:t>trơ</a:t>
            </a:r>
            <a:r>
              <a:rPr lang="en-US" sz="2800" b="1" dirty="0" smtClean="0">
                <a:solidFill>
                  <a:srgbClr val="0070C0"/>
                </a:solidFill>
              </a:rPr>
              <a:t>̉ </a:t>
            </a:r>
            <a:r>
              <a:rPr lang="en-US" sz="2800" b="1" dirty="0" err="1" smtClean="0">
                <a:solidFill>
                  <a:srgbClr val="0070C0"/>
                </a:solidFill>
              </a:rPr>
              <a:t>thành</a:t>
            </a:r>
            <a:r>
              <a:rPr lang="en-US" sz="2800" b="1" dirty="0" smtClean="0">
                <a:solidFill>
                  <a:srgbClr val="0070C0"/>
                </a:solidFill>
              </a:rPr>
              <a:t> </a:t>
            </a:r>
            <a:r>
              <a:rPr lang="en-US" sz="2800" b="1" dirty="0" err="1" smtClean="0">
                <a:solidFill>
                  <a:srgbClr val="0070C0"/>
                </a:solidFill>
              </a:rPr>
              <a:t>một</a:t>
            </a:r>
            <a:r>
              <a:rPr lang="en-US" sz="2800" b="1" dirty="0" smtClean="0">
                <a:solidFill>
                  <a:srgbClr val="0070C0"/>
                </a:solidFill>
              </a:rPr>
              <a:t> </a:t>
            </a:r>
            <a:r>
              <a:rPr lang="en-US" sz="2800" b="1" dirty="0" err="1" smtClean="0">
                <a:solidFill>
                  <a:srgbClr val="0070C0"/>
                </a:solidFill>
              </a:rPr>
              <a:t>động</a:t>
            </a:r>
            <a:r>
              <a:rPr lang="en-US" sz="2800" b="1" dirty="0" smtClean="0">
                <a:solidFill>
                  <a:srgbClr val="0070C0"/>
                </a:solidFill>
              </a:rPr>
              <a:t> </a:t>
            </a:r>
            <a:r>
              <a:rPr lang="en-US" sz="2800" b="1" dirty="0" err="1" smtClean="0">
                <a:solidFill>
                  <a:srgbClr val="0070C0"/>
                </a:solidFill>
              </a:rPr>
              <a:t>lực</a:t>
            </a:r>
            <a:r>
              <a:rPr lang="en-US" sz="2800" b="1" dirty="0" smtClean="0">
                <a:solidFill>
                  <a:srgbClr val="0070C0"/>
                </a:solidFill>
              </a:rPr>
              <a:t> </a:t>
            </a:r>
            <a:r>
              <a:rPr lang="en-US" sz="2800" b="1" dirty="0" err="1" smtClean="0">
                <a:solidFill>
                  <a:srgbClr val="0070C0"/>
                </a:solidFill>
              </a:rPr>
              <a:t>quan</a:t>
            </a:r>
            <a:r>
              <a:rPr lang="en-US" sz="2800" b="1" dirty="0" smtClean="0">
                <a:solidFill>
                  <a:srgbClr val="0070C0"/>
                </a:solidFill>
              </a:rPr>
              <a:t> </a:t>
            </a:r>
            <a:r>
              <a:rPr lang="en-US" sz="2800" b="1" dirty="0" err="1" smtClean="0">
                <a:solidFill>
                  <a:srgbClr val="0070C0"/>
                </a:solidFill>
              </a:rPr>
              <a:t>trọng</a:t>
            </a:r>
            <a:r>
              <a:rPr lang="en-US" sz="2800" b="1" dirty="0" smtClean="0">
                <a:solidFill>
                  <a:srgbClr val="0070C0"/>
                </a:solidFill>
              </a:rPr>
              <a:t> </a:t>
            </a:r>
            <a:r>
              <a:rPr lang="en-US" sz="2800" b="1" dirty="0" err="1" smtClean="0">
                <a:solidFill>
                  <a:srgbClr val="0070C0"/>
                </a:solidFill>
              </a:rPr>
              <a:t>của</a:t>
            </a:r>
            <a:r>
              <a:rPr lang="en-US" sz="2800" b="1" dirty="0" smtClean="0">
                <a:solidFill>
                  <a:srgbClr val="0070C0"/>
                </a:solidFill>
              </a:rPr>
              <a:t> </a:t>
            </a:r>
            <a:r>
              <a:rPr lang="en-US" sz="2800" b="1" dirty="0" err="1" smtClean="0">
                <a:solidFill>
                  <a:srgbClr val="0070C0"/>
                </a:solidFill>
              </a:rPr>
              <a:t>nền</a:t>
            </a:r>
            <a:r>
              <a:rPr lang="en-US" sz="2800" b="1" dirty="0" smtClean="0">
                <a:solidFill>
                  <a:srgbClr val="0070C0"/>
                </a:solidFill>
              </a:rPr>
              <a:t> </a:t>
            </a:r>
            <a:r>
              <a:rPr lang="en-US" sz="2800" b="1" dirty="0" err="1" smtClean="0">
                <a:solidFill>
                  <a:srgbClr val="0070C0"/>
                </a:solidFill>
              </a:rPr>
              <a:t>kinh</a:t>
            </a:r>
            <a:r>
              <a:rPr lang="en-US" sz="2800" b="1" dirty="0" smtClean="0">
                <a:solidFill>
                  <a:srgbClr val="0070C0"/>
                </a:solidFill>
              </a:rPr>
              <a:t> </a:t>
            </a:r>
            <a:r>
              <a:rPr lang="en-US" sz="2800" b="1" dirty="0" err="1" smtClean="0">
                <a:solidFill>
                  <a:srgbClr val="0070C0"/>
                </a:solidFill>
              </a:rPr>
              <a:t>tê</a:t>
            </a:r>
            <a:r>
              <a:rPr lang="en-US" sz="2800" b="1" dirty="0" smtClean="0">
                <a:solidFill>
                  <a:srgbClr val="0070C0"/>
                </a:solidFill>
              </a:rPr>
              <a:t>́ </a:t>
            </a:r>
            <a:r>
              <a:rPr lang="en-US" sz="2800" b="1" dirty="0" err="1" smtClean="0">
                <a:solidFill>
                  <a:srgbClr val="0070C0"/>
                </a:solidFill>
              </a:rPr>
              <a:t>thi</a:t>
            </a:r>
            <a:r>
              <a:rPr lang="en-US" sz="2800" b="1" dirty="0" smtClean="0">
                <a:solidFill>
                  <a:srgbClr val="0070C0"/>
                </a:solidFill>
              </a:rPr>
              <a:t>̣ </a:t>
            </a:r>
            <a:r>
              <a:rPr lang="en-US" sz="2800" b="1" dirty="0" err="1" smtClean="0">
                <a:solidFill>
                  <a:srgbClr val="0070C0"/>
                </a:solidFill>
              </a:rPr>
              <a:t>trường</a:t>
            </a:r>
            <a:r>
              <a:rPr lang="en-US" sz="2800" b="1" dirty="0" smtClean="0">
                <a:solidFill>
                  <a:srgbClr val="0070C0"/>
                </a:solidFill>
              </a:rPr>
              <a:t> </a:t>
            </a:r>
            <a:r>
              <a:rPr lang="en-US" sz="2800" b="1" dirty="0" err="1" smtClean="0">
                <a:solidFill>
                  <a:srgbClr val="0070C0"/>
                </a:solidFill>
              </a:rPr>
              <a:t>định</a:t>
            </a:r>
            <a:r>
              <a:rPr lang="en-US" sz="2800" b="1" dirty="0" smtClean="0">
                <a:solidFill>
                  <a:srgbClr val="0070C0"/>
                </a:solidFill>
              </a:rPr>
              <a:t> </a:t>
            </a:r>
            <a:r>
              <a:rPr lang="en-US" sz="2800" b="1" dirty="0" err="1" smtClean="0">
                <a:solidFill>
                  <a:srgbClr val="0070C0"/>
                </a:solidFill>
              </a:rPr>
              <a:t>hướng</a:t>
            </a:r>
            <a:r>
              <a:rPr lang="en-US" sz="2800" b="1" dirty="0" smtClean="0">
                <a:solidFill>
                  <a:srgbClr val="0070C0"/>
                </a:solidFill>
              </a:rPr>
              <a:t> </a:t>
            </a:r>
            <a:r>
              <a:rPr lang="en-US" sz="2800" b="1" dirty="0" err="1" smtClean="0">
                <a:solidFill>
                  <a:srgbClr val="0070C0"/>
                </a:solidFill>
              </a:rPr>
              <a:t>xa</a:t>
            </a:r>
            <a:r>
              <a:rPr lang="en-US" sz="2800" b="1" dirty="0" smtClean="0">
                <a:solidFill>
                  <a:srgbClr val="0070C0"/>
                </a:solidFill>
              </a:rPr>
              <a:t>̃ </a:t>
            </a:r>
            <a:r>
              <a:rPr lang="en-US" sz="2800" b="1" dirty="0" err="1" smtClean="0">
                <a:solidFill>
                  <a:srgbClr val="0070C0"/>
                </a:solidFill>
              </a:rPr>
              <a:t>hội</a:t>
            </a:r>
            <a:r>
              <a:rPr lang="en-US" sz="2800" b="1" dirty="0" smtClean="0">
                <a:solidFill>
                  <a:srgbClr val="0070C0"/>
                </a:solidFill>
              </a:rPr>
              <a:t> </a:t>
            </a:r>
            <a:r>
              <a:rPr lang="en-US" sz="2800" b="1" dirty="0" err="1" smtClean="0">
                <a:solidFill>
                  <a:srgbClr val="0070C0"/>
                </a:solidFill>
              </a:rPr>
              <a:t>chu</a:t>
            </a:r>
            <a:r>
              <a:rPr lang="en-US" sz="2800" b="1" dirty="0" smtClean="0">
                <a:solidFill>
                  <a:srgbClr val="0070C0"/>
                </a:solidFill>
              </a:rPr>
              <a:t>̉ </a:t>
            </a:r>
            <a:r>
              <a:rPr lang="en-US" sz="2800" b="1" dirty="0" err="1" smtClean="0">
                <a:solidFill>
                  <a:srgbClr val="0070C0"/>
                </a:solidFill>
              </a:rPr>
              <a:t>nghĩa</a:t>
            </a:r>
            <a:r>
              <a:rPr lang="en-US" sz="2800" b="1" dirty="0" smtClean="0">
                <a:solidFill>
                  <a:srgbClr val="0070C0"/>
                </a:solidFill>
              </a:rPr>
              <a:t>”.</a:t>
            </a:r>
          </a:p>
          <a:p>
            <a:pPr algn="just">
              <a:spcBef>
                <a:spcPts val="1200"/>
              </a:spcBef>
            </a:pPr>
            <a:r>
              <a:rPr lang="en-US" sz="2800" b="1" dirty="0" smtClean="0">
                <a:solidFill>
                  <a:schemeClr val="tx1"/>
                </a:solidFill>
              </a:rPr>
              <a:t>	</a:t>
            </a:r>
            <a:r>
              <a:rPr lang="en-US" sz="2800" b="1" dirty="0" smtClean="0">
                <a:solidFill>
                  <a:srgbClr val="FF0000"/>
                </a:solidFill>
              </a:rPr>
              <a:t>2. </a:t>
            </a:r>
            <a:r>
              <a:rPr lang="en-US" sz="2800" b="1" dirty="0" err="1" smtClean="0">
                <a:solidFill>
                  <a:srgbClr val="FF0000"/>
                </a:solidFill>
              </a:rPr>
              <a:t>Nghi</a:t>
            </a:r>
            <a:r>
              <a:rPr lang="en-US" sz="2800" b="1" dirty="0" smtClean="0">
                <a:solidFill>
                  <a:srgbClr val="FF0000"/>
                </a:solidFill>
              </a:rPr>
              <a:t>̣ </a:t>
            </a:r>
            <a:r>
              <a:rPr lang="en-US" sz="2800" b="1" dirty="0" err="1" smtClean="0">
                <a:solidFill>
                  <a:srgbClr val="FF0000"/>
                </a:solidFill>
              </a:rPr>
              <a:t>quyết</a:t>
            </a:r>
            <a:r>
              <a:rPr lang="en-US" sz="2800" b="1" dirty="0" smtClean="0">
                <a:solidFill>
                  <a:srgbClr val="FF0000"/>
                </a:solidFill>
              </a:rPr>
              <a:t> </a:t>
            </a:r>
            <a:r>
              <a:rPr lang="en-US" sz="2800" b="1" dirty="0" err="1" smtClean="0">
                <a:solidFill>
                  <a:srgbClr val="FF0000"/>
                </a:solidFill>
              </a:rPr>
              <a:t>sô</a:t>
            </a:r>
            <a:r>
              <a:rPr lang="en-US" sz="2800" b="1" dirty="0" smtClean="0">
                <a:solidFill>
                  <a:srgbClr val="FF0000"/>
                </a:solidFill>
              </a:rPr>
              <a:t>́ 11-NQ/TW </a:t>
            </a:r>
            <a:r>
              <a:rPr lang="en-US" sz="2800" b="1" dirty="0" err="1" smtClean="0">
                <a:solidFill>
                  <a:srgbClr val="FF0000"/>
                </a:solidFill>
              </a:rPr>
              <a:t>vê</a:t>
            </a:r>
            <a:r>
              <a:rPr lang="en-US" sz="2800" b="1" dirty="0" smtClean="0">
                <a:solidFill>
                  <a:srgbClr val="FF0000"/>
                </a:solidFill>
              </a:rPr>
              <a:t>̀ “</a:t>
            </a:r>
            <a:r>
              <a:rPr lang="en-US" sz="2800" b="1" dirty="0" err="1" smtClean="0">
                <a:solidFill>
                  <a:srgbClr val="FF0000"/>
                </a:solidFill>
              </a:rPr>
              <a:t>hoàn</a:t>
            </a:r>
            <a:r>
              <a:rPr lang="en-US" sz="2800" b="1" dirty="0" smtClean="0">
                <a:solidFill>
                  <a:srgbClr val="FF0000"/>
                </a:solidFill>
              </a:rPr>
              <a:t> </a:t>
            </a:r>
            <a:r>
              <a:rPr lang="en-US" sz="2800" b="1" dirty="0" err="1" smtClean="0">
                <a:solidFill>
                  <a:srgbClr val="FF0000"/>
                </a:solidFill>
              </a:rPr>
              <a:t>thiện</a:t>
            </a:r>
            <a:r>
              <a:rPr lang="en-US" sz="2800" b="1" dirty="0" smtClean="0">
                <a:solidFill>
                  <a:srgbClr val="FF0000"/>
                </a:solidFill>
              </a:rPr>
              <a:t> </a:t>
            </a:r>
            <a:r>
              <a:rPr lang="en-US" sz="2800" b="1" dirty="0" err="1" smtClean="0">
                <a:solidFill>
                  <a:srgbClr val="FF0000"/>
                </a:solidFill>
              </a:rPr>
              <a:t>thê</a:t>
            </a:r>
            <a:r>
              <a:rPr lang="en-US" sz="2800" b="1" dirty="0" smtClean="0">
                <a:solidFill>
                  <a:srgbClr val="FF0000"/>
                </a:solidFill>
              </a:rPr>
              <a:t>̉ </a:t>
            </a:r>
            <a:r>
              <a:rPr lang="en-US" sz="2800" b="1" dirty="0" err="1" smtClean="0">
                <a:solidFill>
                  <a:srgbClr val="FF0000"/>
                </a:solidFill>
              </a:rPr>
              <a:t>chê</a:t>
            </a:r>
            <a:r>
              <a:rPr lang="en-US" sz="2800" b="1" dirty="0" smtClean="0">
                <a:solidFill>
                  <a:srgbClr val="FF0000"/>
                </a:solidFill>
              </a:rPr>
              <a:t>́ </a:t>
            </a:r>
            <a:r>
              <a:rPr lang="en-US" sz="2800" b="1" dirty="0" err="1" smtClean="0">
                <a:solidFill>
                  <a:srgbClr val="FF0000"/>
                </a:solidFill>
              </a:rPr>
              <a:t>kinh</a:t>
            </a:r>
            <a:r>
              <a:rPr lang="en-US" sz="2800" b="1" dirty="0" smtClean="0">
                <a:solidFill>
                  <a:srgbClr val="FF0000"/>
                </a:solidFill>
              </a:rPr>
              <a:t> </a:t>
            </a:r>
            <a:r>
              <a:rPr lang="en-US" sz="2800" b="1" dirty="0" err="1" smtClean="0">
                <a:solidFill>
                  <a:srgbClr val="FF0000"/>
                </a:solidFill>
              </a:rPr>
              <a:t>tê</a:t>
            </a:r>
            <a:r>
              <a:rPr lang="en-US" sz="2800" b="1" dirty="0" smtClean="0">
                <a:solidFill>
                  <a:srgbClr val="FF0000"/>
                </a:solidFill>
              </a:rPr>
              <a:t>́ </a:t>
            </a:r>
            <a:r>
              <a:rPr lang="en-US" sz="2800" b="1" dirty="0" err="1" smtClean="0">
                <a:solidFill>
                  <a:srgbClr val="FF0000"/>
                </a:solidFill>
              </a:rPr>
              <a:t>thi</a:t>
            </a:r>
            <a:r>
              <a:rPr lang="en-US" sz="2800" b="1" dirty="0" smtClean="0">
                <a:solidFill>
                  <a:srgbClr val="FF0000"/>
                </a:solidFill>
              </a:rPr>
              <a:t>̣ </a:t>
            </a:r>
            <a:r>
              <a:rPr lang="en-US" sz="2800" b="1" dirty="0" err="1" smtClean="0">
                <a:solidFill>
                  <a:srgbClr val="FF0000"/>
                </a:solidFill>
              </a:rPr>
              <a:t>trường</a:t>
            </a:r>
            <a:r>
              <a:rPr lang="en-US" sz="2800" b="1" dirty="0" smtClean="0">
                <a:solidFill>
                  <a:srgbClr val="FF0000"/>
                </a:solidFill>
              </a:rPr>
              <a:t> </a:t>
            </a:r>
            <a:r>
              <a:rPr lang="en-US" sz="2800" b="1" dirty="0" err="1" smtClean="0">
                <a:solidFill>
                  <a:srgbClr val="FF0000"/>
                </a:solidFill>
              </a:rPr>
              <a:t>định</a:t>
            </a:r>
            <a:r>
              <a:rPr lang="en-US" sz="2800" b="1" dirty="0" smtClean="0">
                <a:solidFill>
                  <a:srgbClr val="FF0000"/>
                </a:solidFill>
              </a:rPr>
              <a:t> </a:t>
            </a:r>
            <a:r>
              <a:rPr lang="en-US" sz="2800" b="1" dirty="0" err="1" smtClean="0">
                <a:solidFill>
                  <a:srgbClr val="FF0000"/>
                </a:solidFill>
              </a:rPr>
              <a:t>hướng</a:t>
            </a:r>
            <a:r>
              <a:rPr lang="en-US" sz="2800" b="1" dirty="0" smtClean="0">
                <a:solidFill>
                  <a:srgbClr val="FF0000"/>
                </a:solidFill>
              </a:rPr>
              <a:t> </a:t>
            </a:r>
            <a:r>
              <a:rPr lang="en-US" sz="2800" b="1" dirty="0" err="1" smtClean="0">
                <a:solidFill>
                  <a:srgbClr val="FF0000"/>
                </a:solidFill>
              </a:rPr>
              <a:t>xa</a:t>
            </a:r>
            <a:r>
              <a:rPr lang="en-US" sz="2800" b="1" dirty="0" smtClean="0">
                <a:solidFill>
                  <a:srgbClr val="FF0000"/>
                </a:solidFill>
              </a:rPr>
              <a:t>̃ </a:t>
            </a:r>
            <a:r>
              <a:rPr lang="en-US" sz="2800" b="1" dirty="0" err="1" smtClean="0">
                <a:solidFill>
                  <a:srgbClr val="FF0000"/>
                </a:solidFill>
              </a:rPr>
              <a:t>hội</a:t>
            </a:r>
            <a:r>
              <a:rPr lang="en-US" sz="2800" b="1" dirty="0" smtClean="0">
                <a:solidFill>
                  <a:srgbClr val="FF0000"/>
                </a:solidFill>
              </a:rPr>
              <a:t> </a:t>
            </a:r>
            <a:r>
              <a:rPr lang="en-US" sz="2800" b="1" dirty="0" err="1" smtClean="0">
                <a:solidFill>
                  <a:srgbClr val="FF0000"/>
                </a:solidFill>
              </a:rPr>
              <a:t>chu</a:t>
            </a:r>
            <a:r>
              <a:rPr lang="en-US" sz="2800" b="1" dirty="0" smtClean="0">
                <a:solidFill>
                  <a:srgbClr val="FF0000"/>
                </a:solidFill>
              </a:rPr>
              <a:t>̉ </a:t>
            </a:r>
            <a:r>
              <a:rPr lang="en-US" sz="2800" b="1" dirty="0" err="1" smtClean="0">
                <a:solidFill>
                  <a:srgbClr val="FF0000"/>
                </a:solidFill>
              </a:rPr>
              <a:t>nghĩa</a:t>
            </a:r>
            <a:r>
              <a:rPr lang="en-US" sz="2800" b="1" dirty="0" smtClean="0">
                <a:solidFill>
                  <a:srgbClr val="FF0000"/>
                </a:solidFill>
              </a:rPr>
              <a:t>”.</a:t>
            </a:r>
          </a:p>
          <a:p>
            <a:pPr algn="just">
              <a:spcBef>
                <a:spcPts val="1200"/>
              </a:spcBef>
            </a:pPr>
            <a:r>
              <a:rPr lang="en-US" sz="2800" b="1" dirty="0" smtClean="0">
                <a:solidFill>
                  <a:schemeClr val="tx1"/>
                </a:solidFill>
              </a:rPr>
              <a:t>	</a:t>
            </a:r>
            <a:r>
              <a:rPr lang="en-US" sz="2800" b="1" dirty="0" smtClean="0">
                <a:solidFill>
                  <a:srgbClr val="00B050"/>
                </a:solidFill>
              </a:rPr>
              <a:t>3. </a:t>
            </a:r>
            <a:r>
              <a:rPr lang="en-US" sz="2800" b="1" dirty="0" err="1" smtClean="0">
                <a:solidFill>
                  <a:srgbClr val="00B050"/>
                </a:solidFill>
              </a:rPr>
              <a:t>Nghi</a:t>
            </a:r>
            <a:r>
              <a:rPr lang="en-US" sz="2800" b="1" dirty="0" smtClean="0">
                <a:solidFill>
                  <a:srgbClr val="00B050"/>
                </a:solidFill>
              </a:rPr>
              <a:t>̣ </a:t>
            </a:r>
            <a:r>
              <a:rPr lang="en-US" sz="2800" b="1" dirty="0" err="1" smtClean="0">
                <a:solidFill>
                  <a:srgbClr val="00B050"/>
                </a:solidFill>
              </a:rPr>
              <a:t>quyết</a:t>
            </a:r>
            <a:r>
              <a:rPr lang="en-US" sz="2800" b="1" dirty="0" smtClean="0">
                <a:solidFill>
                  <a:srgbClr val="00B050"/>
                </a:solidFill>
              </a:rPr>
              <a:t> </a:t>
            </a:r>
            <a:r>
              <a:rPr lang="en-US" sz="2800" b="1" dirty="0" err="1" smtClean="0">
                <a:solidFill>
                  <a:srgbClr val="00B050"/>
                </a:solidFill>
              </a:rPr>
              <a:t>sô</a:t>
            </a:r>
            <a:r>
              <a:rPr lang="en-US" sz="2800" b="1" dirty="0" smtClean="0">
                <a:solidFill>
                  <a:srgbClr val="00B050"/>
                </a:solidFill>
              </a:rPr>
              <a:t>́ 12-NQ/TW </a:t>
            </a:r>
            <a:r>
              <a:rPr lang="en-US" sz="2800" b="1" dirty="0" err="1" smtClean="0">
                <a:solidFill>
                  <a:srgbClr val="00B050"/>
                </a:solidFill>
              </a:rPr>
              <a:t>vê</a:t>
            </a:r>
            <a:r>
              <a:rPr lang="en-US" sz="2800" b="1" dirty="0" smtClean="0">
                <a:solidFill>
                  <a:srgbClr val="00B050"/>
                </a:solidFill>
              </a:rPr>
              <a:t>̀ “</a:t>
            </a:r>
            <a:r>
              <a:rPr lang="en-US" sz="2800" b="1" dirty="0" err="1" smtClean="0">
                <a:solidFill>
                  <a:srgbClr val="00B050"/>
                </a:solidFill>
              </a:rPr>
              <a:t>tiếp</a:t>
            </a:r>
            <a:r>
              <a:rPr lang="en-US" sz="2800" b="1" dirty="0" smtClean="0">
                <a:solidFill>
                  <a:srgbClr val="00B050"/>
                </a:solidFill>
              </a:rPr>
              <a:t> </a:t>
            </a:r>
            <a:r>
              <a:rPr lang="en-US" sz="2800" b="1" dirty="0" err="1" smtClean="0">
                <a:solidFill>
                  <a:srgbClr val="00B050"/>
                </a:solidFill>
              </a:rPr>
              <a:t>tục</a:t>
            </a:r>
            <a:r>
              <a:rPr lang="en-US" sz="2800" b="1" dirty="0" smtClean="0">
                <a:solidFill>
                  <a:srgbClr val="00B050"/>
                </a:solidFill>
              </a:rPr>
              <a:t> </a:t>
            </a:r>
            <a:r>
              <a:rPr lang="en-US" sz="2800" b="1" dirty="0" err="1" smtClean="0">
                <a:solidFill>
                  <a:srgbClr val="00B050"/>
                </a:solidFill>
              </a:rPr>
              <a:t>cơ</a:t>
            </a:r>
            <a:r>
              <a:rPr lang="en-US" sz="2800" b="1" dirty="0" smtClean="0">
                <a:solidFill>
                  <a:srgbClr val="00B050"/>
                </a:solidFill>
              </a:rPr>
              <a:t> </a:t>
            </a:r>
            <a:r>
              <a:rPr lang="en-US" sz="2800" b="1" dirty="0" err="1" smtClean="0">
                <a:solidFill>
                  <a:srgbClr val="00B050"/>
                </a:solidFill>
              </a:rPr>
              <a:t>cấu</a:t>
            </a:r>
            <a:r>
              <a:rPr lang="en-US" sz="2800" b="1" dirty="0" smtClean="0">
                <a:solidFill>
                  <a:srgbClr val="00B050"/>
                </a:solidFill>
              </a:rPr>
              <a:t> </a:t>
            </a:r>
            <a:r>
              <a:rPr lang="en-US" sz="2800" b="1" dirty="0" err="1" smtClean="0">
                <a:solidFill>
                  <a:srgbClr val="00B050"/>
                </a:solidFill>
              </a:rPr>
              <a:t>lại</a:t>
            </a:r>
            <a:r>
              <a:rPr lang="en-US" sz="2800" b="1" dirty="0" smtClean="0">
                <a:solidFill>
                  <a:srgbClr val="00B050"/>
                </a:solidFill>
              </a:rPr>
              <a:t>, </a:t>
            </a:r>
            <a:r>
              <a:rPr lang="en-US" sz="2800" b="1" dirty="0" err="1" smtClean="0">
                <a:solidFill>
                  <a:srgbClr val="00B050"/>
                </a:solidFill>
              </a:rPr>
              <a:t>đổi</a:t>
            </a:r>
            <a:r>
              <a:rPr lang="en-US" sz="2800" b="1" dirty="0" smtClean="0">
                <a:solidFill>
                  <a:srgbClr val="00B050"/>
                </a:solidFill>
              </a:rPr>
              <a:t> </a:t>
            </a:r>
            <a:r>
              <a:rPr lang="en-US" sz="2800" b="1" dirty="0" err="1" smtClean="0">
                <a:solidFill>
                  <a:srgbClr val="00B050"/>
                </a:solidFill>
              </a:rPr>
              <a:t>mới</a:t>
            </a:r>
            <a:r>
              <a:rPr lang="en-US" sz="2800" b="1" dirty="0" smtClean="0">
                <a:solidFill>
                  <a:srgbClr val="00B050"/>
                </a:solidFill>
              </a:rPr>
              <a:t> </a:t>
            </a:r>
            <a:r>
              <a:rPr lang="en-US" sz="2800" b="1" dirty="0" err="1" smtClean="0">
                <a:solidFill>
                  <a:srgbClr val="00B050"/>
                </a:solidFill>
              </a:rPr>
              <a:t>va</a:t>
            </a:r>
            <a:r>
              <a:rPr lang="en-US" sz="2800" b="1" dirty="0" smtClean="0">
                <a:solidFill>
                  <a:srgbClr val="00B050"/>
                </a:solidFill>
              </a:rPr>
              <a:t>̀ </a:t>
            </a:r>
            <a:r>
              <a:rPr lang="en-US" sz="2800" b="1" dirty="0" err="1" smtClean="0">
                <a:solidFill>
                  <a:srgbClr val="00B050"/>
                </a:solidFill>
              </a:rPr>
              <a:t>nâng</a:t>
            </a:r>
            <a:r>
              <a:rPr lang="en-US" sz="2800" b="1" dirty="0" smtClean="0">
                <a:solidFill>
                  <a:srgbClr val="00B050"/>
                </a:solidFill>
              </a:rPr>
              <a:t> </a:t>
            </a:r>
            <a:r>
              <a:rPr lang="en-US" sz="2800" b="1" dirty="0" err="1" smtClean="0">
                <a:solidFill>
                  <a:srgbClr val="00B050"/>
                </a:solidFill>
              </a:rPr>
              <a:t>cao</a:t>
            </a:r>
            <a:r>
              <a:rPr lang="en-US" sz="2800" b="1" dirty="0" smtClean="0">
                <a:solidFill>
                  <a:srgbClr val="00B050"/>
                </a:solidFill>
              </a:rPr>
              <a:t> </a:t>
            </a:r>
            <a:r>
              <a:rPr lang="en-US" sz="2800" b="1" dirty="0" err="1" smtClean="0">
                <a:solidFill>
                  <a:srgbClr val="00B050"/>
                </a:solidFill>
              </a:rPr>
              <a:t>hiệu</a:t>
            </a:r>
            <a:r>
              <a:rPr lang="en-US" sz="2800" b="1" dirty="0" smtClean="0">
                <a:solidFill>
                  <a:srgbClr val="00B050"/>
                </a:solidFill>
              </a:rPr>
              <a:t> quả </a:t>
            </a:r>
            <a:r>
              <a:rPr lang="en-US" sz="2800" b="1" dirty="0" err="1" smtClean="0">
                <a:solidFill>
                  <a:srgbClr val="00B050"/>
                </a:solidFill>
              </a:rPr>
              <a:t>doanh</a:t>
            </a:r>
            <a:r>
              <a:rPr lang="en-US" sz="2800" b="1" dirty="0" smtClean="0">
                <a:solidFill>
                  <a:srgbClr val="00B050"/>
                </a:solidFill>
              </a:rPr>
              <a:t> </a:t>
            </a:r>
            <a:r>
              <a:rPr lang="en-US" sz="2800" b="1" dirty="0" err="1" smtClean="0">
                <a:solidFill>
                  <a:srgbClr val="00B050"/>
                </a:solidFill>
              </a:rPr>
              <a:t>nghiệp</a:t>
            </a:r>
            <a:r>
              <a:rPr lang="en-US" sz="2800" b="1" dirty="0" smtClean="0">
                <a:solidFill>
                  <a:srgbClr val="00B050"/>
                </a:solidFill>
              </a:rPr>
              <a:t> </a:t>
            </a:r>
            <a:r>
              <a:rPr lang="en-US" sz="2800" b="1" dirty="0" err="1" smtClean="0">
                <a:solidFill>
                  <a:srgbClr val="00B050"/>
                </a:solidFill>
              </a:rPr>
              <a:t>nha</a:t>
            </a:r>
            <a:r>
              <a:rPr lang="en-US" sz="2800" b="1" dirty="0" smtClean="0">
                <a:solidFill>
                  <a:srgbClr val="00B050"/>
                </a:solidFill>
              </a:rPr>
              <a:t>̀ </a:t>
            </a:r>
            <a:r>
              <a:rPr lang="en-US" sz="2800" b="1" dirty="0" err="1" smtClean="0">
                <a:solidFill>
                  <a:srgbClr val="00B050"/>
                </a:solidFill>
              </a:rPr>
              <a:t>nước</a:t>
            </a:r>
            <a:r>
              <a:rPr lang="en-US" sz="2800" b="1" dirty="0" smtClean="0">
                <a:solidFill>
                  <a:srgbClr val="00B050"/>
                </a:solidFill>
              </a:rPr>
              <a:t>”.</a:t>
            </a:r>
            <a:endParaRPr lang="en-US" sz="2800" b="1" dirty="0">
              <a:solidFill>
                <a:srgbClr val="00B05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4" name="Rectangle 13"/>
          <p:cNvSpPr/>
          <p:nvPr/>
        </p:nvSpPr>
        <p:spPr>
          <a:xfrm>
            <a:off x="0" y="1828800"/>
            <a:ext cx="91440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dirty="0" smtClean="0">
                <a:solidFill>
                  <a:schemeClr val="tx1"/>
                </a:solidFill>
              </a:rPr>
              <a:t>	</a:t>
            </a:r>
            <a:r>
              <a:rPr lang="en-US" sz="2300" b="1" dirty="0" smtClean="0">
                <a:solidFill>
                  <a:srgbClr val="FF0000"/>
                </a:solidFill>
              </a:rPr>
              <a:t>1. </a:t>
            </a:r>
            <a:r>
              <a:rPr lang="en-US" sz="2300" b="1" dirty="0" err="1" smtClean="0">
                <a:solidFill>
                  <a:srgbClr val="FF0000"/>
                </a:solidFill>
              </a:rPr>
              <a:t>Nhận</a:t>
            </a:r>
            <a:r>
              <a:rPr lang="en-US" sz="2300" b="1" dirty="0" smtClean="0">
                <a:solidFill>
                  <a:srgbClr val="FF0000"/>
                </a:solidFill>
              </a:rPr>
              <a:t> </a:t>
            </a:r>
            <a:r>
              <a:rPr lang="en-US" sz="2300" b="1" dirty="0" err="1" smtClean="0">
                <a:solidFill>
                  <a:srgbClr val="FF0000"/>
                </a:solidFill>
              </a:rPr>
              <a:t>thức</a:t>
            </a:r>
            <a:r>
              <a:rPr lang="en-US" sz="2300" b="1" dirty="0" smtClean="0">
                <a:solidFill>
                  <a:srgbClr val="FF0000"/>
                </a:solidFill>
              </a:rPr>
              <a:t> </a:t>
            </a:r>
            <a:r>
              <a:rPr lang="en-US" sz="2300" b="1" dirty="0" err="1" smtClean="0">
                <a:solidFill>
                  <a:srgbClr val="FF0000"/>
                </a:solidFill>
              </a:rPr>
              <a:t>vê</a:t>
            </a:r>
            <a:r>
              <a:rPr lang="en-US" sz="2300" b="1" dirty="0" smtClean="0">
                <a:solidFill>
                  <a:srgbClr val="FF0000"/>
                </a:solidFill>
              </a:rPr>
              <a:t>̀ vị trí, </a:t>
            </a:r>
            <a:r>
              <a:rPr lang="en-US" sz="2300" b="1" dirty="0" err="1" smtClean="0">
                <a:solidFill>
                  <a:srgbClr val="FF0000"/>
                </a:solidFill>
              </a:rPr>
              <a:t>vai</a:t>
            </a:r>
            <a:r>
              <a:rPr lang="en-US" sz="2300" b="1" dirty="0" smtClean="0">
                <a:solidFill>
                  <a:srgbClr val="FF0000"/>
                </a:solidFill>
              </a:rPr>
              <a:t> </a:t>
            </a:r>
            <a:r>
              <a:rPr lang="en-US" sz="2300" b="1" dirty="0" err="1" smtClean="0">
                <a:solidFill>
                  <a:srgbClr val="FF0000"/>
                </a:solidFill>
              </a:rPr>
              <a:t>tro</a:t>
            </a:r>
            <a:r>
              <a:rPr lang="en-US" sz="2300" b="1" dirty="0" smtClean="0">
                <a:solidFill>
                  <a:srgbClr val="FF0000"/>
                </a:solidFill>
              </a:rPr>
              <a:t>̀ </a:t>
            </a:r>
            <a:r>
              <a:rPr lang="en-US" sz="2300" b="1" dirty="0" err="1" smtClean="0">
                <a:solidFill>
                  <a:srgbClr val="FF0000"/>
                </a:solidFill>
              </a:rPr>
              <a:t>của</a:t>
            </a:r>
            <a:r>
              <a:rPr lang="en-US" sz="2300" b="1" dirty="0" smtClean="0">
                <a:solidFill>
                  <a:srgbClr val="FF0000"/>
                </a:solidFill>
              </a:rPr>
              <a:t> </a:t>
            </a:r>
            <a:r>
              <a:rPr lang="en-US" sz="2300" b="1" dirty="0" err="1" smtClean="0">
                <a:solidFill>
                  <a:srgbClr val="FF0000"/>
                </a:solidFill>
              </a:rPr>
              <a:t>kinh</a:t>
            </a:r>
            <a:r>
              <a:rPr lang="en-US" sz="2300" b="1" dirty="0" smtClean="0">
                <a:solidFill>
                  <a:srgbClr val="FF0000"/>
                </a:solidFill>
              </a:rPr>
              <a:t> </a:t>
            </a:r>
            <a:r>
              <a:rPr lang="en-US" sz="2300" b="1" dirty="0" err="1" smtClean="0">
                <a:solidFill>
                  <a:srgbClr val="FF0000"/>
                </a:solidFill>
              </a:rPr>
              <a:t>tê</a:t>
            </a:r>
            <a:r>
              <a:rPr lang="en-US" sz="2300" b="1" dirty="0" smtClean="0">
                <a:solidFill>
                  <a:srgbClr val="FF0000"/>
                </a:solidFill>
              </a:rPr>
              <a:t>́ </a:t>
            </a:r>
            <a:r>
              <a:rPr lang="en-US" sz="2300" b="1" dirty="0" err="1" smtClean="0">
                <a:solidFill>
                  <a:srgbClr val="FF0000"/>
                </a:solidFill>
              </a:rPr>
              <a:t>tư</a:t>
            </a:r>
            <a:r>
              <a:rPr lang="en-US" sz="2300" b="1" dirty="0" smtClean="0">
                <a:solidFill>
                  <a:srgbClr val="FF0000"/>
                </a:solidFill>
              </a:rPr>
              <a:t> </a:t>
            </a:r>
            <a:r>
              <a:rPr lang="en-US" sz="2300" b="1" dirty="0" err="1" smtClean="0">
                <a:solidFill>
                  <a:srgbClr val="FF0000"/>
                </a:solidFill>
              </a:rPr>
              <a:t>nhân</a:t>
            </a:r>
            <a:r>
              <a:rPr lang="en-US" sz="2300" b="1" dirty="0" smtClean="0">
                <a:solidFill>
                  <a:srgbClr val="FF0000"/>
                </a:solidFill>
              </a:rPr>
              <a:t> </a:t>
            </a:r>
            <a:r>
              <a:rPr lang="en-US" sz="2300" b="1" dirty="0" err="1" smtClean="0">
                <a:solidFill>
                  <a:srgbClr val="FF0000"/>
                </a:solidFill>
              </a:rPr>
              <a:t>đa</a:t>
            </a:r>
            <a:r>
              <a:rPr lang="en-US" sz="2300" b="1" dirty="0" smtClean="0">
                <a:solidFill>
                  <a:srgbClr val="FF0000"/>
                </a:solidFill>
              </a:rPr>
              <a:t>̃ có </a:t>
            </a:r>
            <a:r>
              <a:rPr lang="en-US" sz="2300" b="1" dirty="0" err="1" smtClean="0">
                <a:solidFill>
                  <a:srgbClr val="FF0000"/>
                </a:solidFill>
              </a:rPr>
              <a:t>những</a:t>
            </a:r>
            <a:r>
              <a:rPr lang="en-US" sz="2300" b="1" dirty="0" smtClean="0">
                <a:solidFill>
                  <a:srgbClr val="FF0000"/>
                </a:solidFill>
              </a:rPr>
              <a:t> </a:t>
            </a:r>
            <a:r>
              <a:rPr lang="en-US" sz="2300" b="1" dirty="0" err="1" smtClean="0">
                <a:solidFill>
                  <a:srgbClr val="FF0000"/>
                </a:solidFill>
              </a:rPr>
              <a:t>bước</a:t>
            </a:r>
            <a:r>
              <a:rPr lang="en-US" sz="2300" b="1" dirty="0" smtClean="0">
                <a:solidFill>
                  <a:srgbClr val="FF0000"/>
                </a:solidFill>
              </a:rPr>
              <a:t> </a:t>
            </a:r>
            <a:r>
              <a:rPr lang="en-US" sz="2300" b="1" dirty="0" err="1" smtClean="0">
                <a:solidFill>
                  <a:srgbClr val="FF0000"/>
                </a:solidFill>
              </a:rPr>
              <a:t>tiến</a:t>
            </a:r>
            <a:r>
              <a:rPr lang="en-US" sz="2300" b="1" dirty="0" smtClean="0">
                <a:solidFill>
                  <a:srgbClr val="FF0000"/>
                </a:solidFill>
              </a:rPr>
              <a:t> </a:t>
            </a:r>
            <a:r>
              <a:rPr lang="en-US" sz="2300" b="1" dirty="0" err="1" smtClean="0">
                <a:solidFill>
                  <a:srgbClr val="FF0000"/>
                </a:solidFill>
              </a:rPr>
              <a:t>quan</a:t>
            </a:r>
            <a:r>
              <a:rPr lang="en-US" sz="2300" b="1" dirty="0" smtClean="0">
                <a:solidFill>
                  <a:srgbClr val="FF0000"/>
                </a:solidFill>
              </a:rPr>
              <a:t> </a:t>
            </a:r>
            <a:r>
              <a:rPr lang="en-US" sz="2300" b="1" dirty="0" err="1" smtClean="0">
                <a:solidFill>
                  <a:srgbClr val="FF0000"/>
                </a:solidFill>
              </a:rPr>
              <a:t>trọng</a:t>
            </a:r>
            <a:r>
              <a:rPr lang="en-US" sz="2300" b="1" dirty="0" smtClean="0">
                <a:solidFill>
                  <a:srgbClr val="FF0000"/>
                </a:solidFill>
              </a:rPr>
              <a:t>, </a:t>
            </a:r>
            <a:r>
              <a:rPr lang="en-US" sz="2300" b="1" dirty="0" err="1" smtClean="0">
                <a:solidFill>
                  <a:srgbClr val="FF0000"/>
                </a:solidFill>
              </a:rPr>
              <a:t>ngày</a:t>
            </a:r>
            <a:r>
              <a:rPr lang="en-US" sz="2300" b="1" dirty="0" smtClean="0">
                <a:solidFill>
                  <a:srgbClr val="FF0000"/>
                </a:solidFill>
              </a:rPr>
              <a:t> </a:t>
            </a:r>
            <a:r>
              <a:rPr lang="en-US" sz="2300" b="1" dirty="0" err="1" smtClean="0">
                <a:solidFill>
                  <a:srgbClr val="FF0000"/>
                </a:solidFill>
              </a:rPr>
              <a:t>càng</a:t>
            </a:r>
            <a:r>
              <a:rPr lang="en-US" sz="2300" b="1" dirty="0" smtClean="0">
                <a:solidFill>
                  <a:srgbClr val="FF0000"/>
                </a:solidFill>
              </a:rPr>
              <a:t> </a:t>
            </a:r>
            <a:r>
              <a:rPr lang="en-US" sz="2300" b="1" dirty="0" err="1" smtClean="0">
                <a:solidFill>
                  <a:srgbClr val="FF0000"/>
                </a:solidFill>
              </a:rPr>
              <a:t>tích</a:t>
            </a:r>
            <a:r>
              <a:rPr lang="en-US" sz="2300" b="1" dirty="0" smtClean="0">
                <a:solidFill>
                  <a:srgbClr val="FF0000"/>
                </a:solidFill>
              </a:rPr>
              <a:t> </a:t>
            </a:r>
            <a:r>
              <a:rPr lang="en-US" sz="2300" b="1" dirty="0" err="1" smtClean="0">
                <a:solidFill>
                  <a:srgbClr val="FF0000"/>
                </a:solidFill>
              </a:rPr>
              <a:t>cực</a:t>
            </a:r>
            <a:r>
              <a:rPr lang="en-US" sz="2300" b="1" dirty="0" smtClean="0">
                <a:solidFill>
                  <a:srgbClr val="FF0000"/>
                </a:solidFill>
              </a:rPr>
              <a:t> </a:t>
            </a:r>
            <a:r>
              <a:rPr lang="en-US" sz="2300" b="1" dirty="0" err="1" smtClean="0">
                <a:solidFill>
                  <a:srgbClr val="FF0000"/>
                </a:solidFill>
              </a:rPr>
              <a:t>hơn</a:t>
            </a:r>
            <a:r>
              <a:rPr lang="en-US" sz="2300" b="1" dirty="0" smtClean="0">
                <a:solidFill>
                  <a:srgbClr val="FF0000"/>
                </a:solidFill>
              </a:rPr>
              <a:t>. </a:t>
            </a:r>
            <a:r>
              <a:rPr lang="en-US" sz="2300" b="1" dirty="0" err="1" smtClean="0">
                <a:solidFill>
                  <a:srgbClr val="FF0000"/>
                </a:solidFill>
              </a:rPr>
              <a:t>Hê</a:t>
            </a:r>
            <a:r>
              <a:rPr lang="en-US" sz="2300" b="1" dirty="0" smtClean="0">
                <a:solidFill>
                  <a:srgbClr val="FF0000"/>
                </a:solidFill>
              </a:rPr>
              <a:t>̣ </a:t>
            </a:r>
            <a:r>
              <a:rPr lang="en-US" sz="2300" b="1" dirty="0" err="1" smtClean="0">
                <a:solidFill>
                  <a:srgbClr val="FF0000"/>
                </a:solidFill>
              </a:rPr>
              <a:t>thống</a:t>
            </a:r>
            <a:r>
              <a:rPr lang="en-US" sz="2300" b="1" dirty="0" smtClean="0">
                <a:solidFill>
                  <a:srgbClr val="FF0000"/>
                </a:solidFill>
              </a:rPr>
              <a:t> </a:t>
            </a:r>
            <a:r>
              <a:rPr lang="en-US" sz="2300" b="1" dirty="0" err="1" smtClean="0">
                <a:solidFill>
                  <a:srgbClr val="FF0000"/>
                </a:solidFill>
              </a:rPr>
              <a:t>pháp</a:t>
            </a:r>
            <a:r>
              <a:rPr lang="en-US" sz="2300" b="1" dirty="0" smtClean="0">
                <a:solidFill>
                  <a:srgbClr val="FF0000"/>
                </a:solidFill>
              </a:rPr>
              <a:t> </a:t>
            </a:r>
            <a:r>
              <a:rPr lang="en-US" sz="2300" b="1" dirty="0" err="1" smtClean="0">
                <a:solidFill>
                  <a:srgbClr val="FF0000"/>
                </a:solidFill>
              </a:rPr>
              <a:t>luật</a:t>
            </a:r>
            <a:r>
              <a:rPr lang="en-US" sz="2300" b="1" dirty="0" smtClean="0">
                <a:solidFill>
                  <a:srgbClr val="FF0000"/>
                </a:solidFill>
              </a:rPr>
              <a:t>, </a:t>
            </a:r>
            <a:r>
              <a:rPr lang="en-US" sz="2300" b="1" dirty="0" err="1" smtClean="0">
                <a:solidFill>
                  <a:srgbClr val="FF0000"/>
                </a:solidFill>
              </a:rPr>
              <a:t>cơ</a:t>
            </a:r>
            <a:r>
              <a:rPr lang="en-US" sz="2300" b="1" dirty="0" smtClean="0">
                <a:solidFill>
                  <a:srgbClr val="FF0000"/>
                </a:solidFill>
              </a:rPr>
              <a:t> </a:t>
            </a:r>
            <a:r>
              <a:rPr lang="en-US" sz="2300" b="1" dirty="0" err="1" smtClean="0">
                <a:solidFill>
                  <a:srgbClr val="FF0000"/>
                </a:solidFill>
              </a:rPr>
              <a:t>chê</a:t>
            </a:r>
            <a:r>
              <a:rPr lang="en-US" sz="2300" b="1" dirty="0" smtClean="0">
                <a:solidFill>
                  <a:srgbClr val="FF0000"/>
                </a:solidFill>
              </a:rPr>
              <a:t>́, </a:t>
            </a:r>
            <a:r>
              <a:rPr lang="en-US" sz="2300" b="1" dirty="0" err="1" smtClean="0">
                <a:solidFill>
                  <a:srgbClr val="FF0000"/>
                </a:solidFill>
              </a:rPr>
              <a:t>chính</a:t>
            </a:r>
            <a:r>
              <a:rPr lang="en-US" sz="2300" b="1" dirty="0" smtClean="0">
                <a:solidFill>
                  <a:srgbClr val="FF0000"/>
                </a:solidFill>
              </a:rPr>
              <a:t> </a:t>
            </a:r>
            <a:r>
              <a:rPr lang="en-US" sz="2300" b="1" dirty="0" err="1" smtClean="0">
                <a:solidFill>
                  <a:srgbClr val="FF0000"/>
                </a:solidFill>
              </a:rPr>
              <a:t>sách</a:t>
            </a:r>
            <a:r>
              <a:rPr lang="en-US" sz="2300" b="1" dirty="0" smtClean="0">
                <a:solidFill>
                  <a:srgbClr val="FF0000"/>
                </a:solidFill>
              </a:rPr>
              <a:t> </a:t>
            </a:r>
            <a:r>
              <a:rPr lang="en-US" sz="2300" b="1" dirty="0" err="1" smtClean="0">
                <a:solidFill>
                  <a:srgbClr val="FF0000"/>
                </a:solidFill>
              </a:rPr>
              <a:t>từng</a:t>
            </a:r>
            <a:r>
              <a:rPr lang="en-US" sz="2300" b="1" dirty="0" smtClean="0">
                <a:solidFill>
                  <a:srgbClr val="FF0000"/>
                </a:solidFill>
              </a:rPr>
              <a:t> </a:t>
            </a:r>
            <a:r>
              <a:rPr lang="en-US" sz="2300" b="1" dirty="0" err="1" smtClean="0">
                <a:solidFill>
                  <a:srgbClr val="FF0000"/>
                </a:solidFill>
              </a:rPr>
              <a:t>bước</a:t>
            </a:r>
            <a:r>
              <a:rPr lang="en-US" sz="2300" b="1" dirty="0" smtClean="0">
                <a:solidFill>
                  <a:srgbClr val="FF0000"/>
                </a:solidFill>
              </a:rPr>
              <a:t> </a:t>
            </a:r>
            <a:r>
              <a:rPr lang="en-US" sz="2300" b="1" dirty="0" err="1" smtClean="0">
                <a:solidFill>
                  <a:srgbClr val="FF0000"/>
                </a:solidFill>
              </a:rPr>
              <a:t>được</a:t>
            </a:r>
            <a:r>
              <a:rPr lang="en-US" sz="2300" b="1" dirty="0" smtClean="0">
                <a:solidFill>
                  <a:srgbClr val="FF0000"/>
                </a:solidFill>
              </a:rPr>
              <a:t> </a:t>
            </a:r>
            <a:r>
              <a:rPr lang="en-US" sz="2300" b="1" dirty="0" err="1" smtClean="0">
                <a:solidFill>
                  <a:srgbClr val="FF0000"/>
                </a:solidFill>
              </a:rPr>
              <a:t>hoàn</a:t>
            </a:r>
            <a:r>
              <a:rPr lang="en-US" sz="2300" b="1" dirty="0" smtClean="0">
                <a:solidFill>
                  <a:srgbClr val="FF0000"/>
                </a:solidFill>
              </a:rPr>
              <a:t> </a:t>
            </a:r>
            <a:r>
              <a:rPr lang="en-US" sz="2300" b="1" dirty="0" err="1" smtClean="0">
                <a:solidFill>
                  <a:srgbClr val="FF0000"/>
                </a:solidFill>
              </a:rPr>
              <a:t>thiện</a:t>
            </a:r>
            <a:r>
              <a:rPr lang="en-US" sz="2300" b="1" dirty="0" smtClean="0">
                <a:solidFill>
                  <a:srgbClr val="FF0000"/>
                </a:solidFill>
              </a:rPr>
              <a:t>. </a:t>
            </a:r>
            <a:r>
              <a:rPr lang="en-US" sz="2300" b="1" dirty="0" err="1" smtClean="0">
                <a:solidFill>
                  <a:srgbClr val="FF0000"/>
                </a:solidFill>
              </a:rPr>
              <a:t>Quyền</a:t>
            </a:r>
            <a:r>
              <a:rPr lang="en-US" sz="2300" b="1" dirty="0" smtClean="0">
                <a:solidFill>
                  <a:srgbClr val="FF0000"/>
                </a:solidFill>
              </a:rPr>
              <a:t> </a:t>
            </a:r>
            <a:r>
              <a:rPr lang="en-US" sz="2300" b="1" dirty="0" err="1" smtClean="0">
                <a:solidFill>
                  <a:srgbClr val="FF0000"/>
                </a:solidFill>
              </a:rPr>
              <a:t>tài</a:t>
            </a:r>
            <a:r>
              <a:rPr lang="en-US" sz="2300" b="1" dirty="0" smtClean="0">
                <a:solidFill>
                  <a:srgbClr val="FF0000"/>
                </a:solidFill>
              </a:rPr>
              <a:t> </a:t>
            </a:r>
            <a:r>
              <a:rPr lang="en-US" sz="2300" b="1" dirty="0" err="1" smtClean="0">
                <a:solidFill>
                  <a:srgbClr val="FF0000"/>
                </a:solidFill>
              </a:rPr>
              <a:t>sản</a:t>
            </a:r>
            <a:r>
              <a:rPr lang="en-US" sz="2300" b="1" dirty="0" smtClean="0">
                <a:solidFill>
                  <a:srgbClr val="FF0000"/>
                </a:solidFill>
              </a:rPr>
              <a:t>, </a:t>
            </a:r>
            <a:r>
              <a:rPr lang="en-US" sz="2300" b="1" dirty="0" err="1" smtClean="0">
                <a:solidFill>
                  <a:srgbClr val="FF0000"/>
                </a:solidFill>
              </a:rPr>
              <a:t>quyền</a:t>
            </a:r>
            <a:r>
              <a:rPr lang="en-US" sz="2300" b="1" dirty="0" smtClean="0">
                <a:solidFill>
                  <a:srgbClr val="FF0000"/>
                </a:solidFill>
              </a:rPr>
              <a:t> </a:t>
            </a:r>
            <a:r>
              <a:rPr lang="en-US" sz="2300" b="1" dirty="0" err="1" smtClean="0">
                <a:solidFill>
                  <a:srgbClr val="FF0000"/>
                </a:solidFill>
              </a:rPr>
              <a:t>tư</a:t>
            </a:r>
            <a:r>
              <a:rPr lang="en-US" sz="2300" b="1" dirty="0" smtClean="0">
                <a:solidFill>
                  <a:srgbClr val="FF0000"/>
                </a:solidFill>
              </a:rPr>
              <a:t>̣ do </a:t>
            </a:r>
            <a:r>
              <a:rPr lang="en-US" sz="2300" b="1" dirty="0" err="1" smtClean="0">
                <a:solidFill>
                  <a:srgbClr val="FF0000"/>
                </a:solidFill>
              </a:rPr>
              <a:t>kinh</a:t>
            </a:r>
            <a:r>
              <a:rPr lang="en-US" sz="2300" b="1" dirty="0" smtClean="0">
                <a:solidFill>
                  <a:srgbClr val="FF0000"/>
                </a:solidFill>
              </a:rPr>
              <a:t> </a:t>
            </a:r>
            <a:r>
              <a:rPr lang="en-US" sz="2300" b="1" dirty="0" err="1" smtClean="0">
                <a:solidFill>
                  <a:srgbClr val="FF0000"/>
                </a:solidFill>
              </a:rPr>
              <a:t>doanh</a:t>
            </a:r>
            <a:r>
              <a:rPr lang="en-US" sz="2300" b="1" dirty="0" smtClean="0">
                <a:solidFill>
                  <a:srgbClr val="FF0000"/>
                </a:solidFill>
              </a:rPr>
              <a:t> </a:t>
            </a:r>
            <a:r>
              <a:rPr lang="en-US" sz="2300" b="1" dirty="0" err="1" smtClean="0">
                <a:solidFill>
                  <a:srgbClr val="FF0000"/>
                </a:solidFill>
              </a:rPr>
              <a:t>của</a:t>
            </a:r>
            <a:r>
              <a:rPr lang="en-US" sz="2300" b="1" dirty="0" smtClean="0">
                <a:solidFill>
                  <a:srgbClr val="FF0000"/>
                </a:solidFill>
              </a:rPr>
              <a:t> cá </a:t>
            </a:r>
            <a:r>
              <a:rPr lang="en-US" sz="2300" b="1" dirty="0" err="1" smtClean="0">
                <a:solidFill>
                  <a:srgbClr val="FF0000"/>
                </a:solidFill>
              </a:rPr>
              <a:t>nhân</a:t>
            </a:r>
            <a:r>
              <a:rPr lang="en-US" sz="2300" b="1" dirty="0" smtClean="0">
                <a:solidFill>
                  <a:srgbClr val="FF0000"/>
                </a:solidFill>
              </a:rPr>
              <a:t> </a:t>
            </a:r>
            <a:r>
              <a:rPr lang="en-US" sz="2300" b="1" dirty="0" err="1" smtClean="0">
                <a:solidFill>
                  <a:srgbClr val="FF0000"/>
                </a:solidFill>
              </a:rPr>
              <a:t>va</a:t>
            </a:r>
            <a:r>
              <a:rPr lang="en-US" sz="2300" b="1" dirty="0" smtClean="0">
                <a:solidFill>
                  <a:srgbClr val="FF0000"/>
                </a:solidFill>
              </a:rPr>
              <a:t>̀ </a:t>
            </a:r>
            <a:r>
              <a:rPr lang="en-US" sz="2300" b="1" dirty="0" err="1" smtClean="0">
                <a:solidFill>
                  <a:srgbClr val="FF0000"/>
                </a:solidFill>
              </a:rPr>
              <a:t>tô</a:t>
            </a:r>
            <a:r>
              <a:rPr lang="en-US" sz="2300" b="1" dirty="0" smtClean="0">
                <a:solidFill>
                  <a:srgbClr val="FF0000"/>
                </a:solidFill>
              </a:rPr>
              <a:t>̉ </a:t>
            </a:r>
            <a:r>
              <a:rPr lang="en-US" sz="2300" b="1" dirty="0" err="1" smtClean="0">
                <a:solidFill>
                  <a:srgbClr val="FF0000"/>
                </a:solidFill>
              </a:rPr>
              <a:t>chức</a:t>
            </a:r>
            <a:r>
              <a:rPr lang="en-US" sz="2300" b="1" dirty="0" smtClean="0">
                <a:solidFill>
                  <a:srgbClr val="FF0000"/>
                </a:solidFill>
              </a:rPr>
              <a:t> </a:t>
            </a:r>
            <a:r>
              <a:rPr lang="en-US" sz="2300" b="1" dirty="0" err="1" smtClean="0">
                <a:solidFill>
                  <a:srgbClr val="FF0000"/>
                </a:solidFill>
              </a:rPr>
              <a:t>được</a:t>
            </a:r>
            <a:r>
              <a:rPr lang="en-US" sz="2300" b="1" dirty="0" smtClean="0">
                <a:solidFill>
                  <a:srgbClr val="FF0000"/>
                </a:solidFill>
              </a:rPr>
              <a:t> </a:t>
            </a:r>
            <a:r>
              <a:rPr lang="en-US" sz="2300" b="1" dirty="0" err="1" smtClean="0">
                <a:solidFill>
                  <a:srgbClr val="FF0000"/>
                </a:solidFill>
              </a:rPr>
              <a:t>thê</a:t>
            </a:r>
            <a:r>
              <a:rPr lang="en-US" sz="2300" b="1" dirty="0" smtClean="0">
                <a:solidFill>
                  <a:srgbClr val="FF0000"/>
                </a:solidFill>
              </a:rPr>
              <a:t>̉ </a:t>
            </a:r>
            <a:r>
              <a:rPr lang="en-US" sz="2300" b="1" dirty="0" err="1" smtClean="0">
                <a:solidFill>
                  <a:srgbClr val="FF0000"/>
                </a:solidFill>
              </a:rPr>
              <a:t>chê</a:t>
            </a:r>
            <a:r>
              <a:rPr lang="en-US" sz="2300" b="1" dirty="0" smtClean="0">
                <a:solidFill>
                  <a:srgbClr val="FF0000"/>
                </a:solidFill>
              </a:rPr>
              <a:t>́ </a:t>
            </a:r>
            <a:r>
              <a:rPr lang="en-US" sz="2300" b="1" dirty="0" err="1" smtClean="0">
                <a:solidFill>
                  <a:srgbClr val="FF0000"/>
                </a:solidFill>
              </a:rPr>
              <a:t>hóa</a:t>
            </a:r>
            <a:r>
              <a:rPr lang="en-US" sz="2300" b="1" dirty="0" smtClean="0">
                <a:solidFill>
                  <a:srgbClr val="FF0000"/>
                </a:solidFill>
              </a:rPr>
              <a:t> </a:t>
            </a:r>
            <a:r>
              <a:rPr lang="en-US" sz="2300" b="1" dirty="0" err="1" smtClean="0">
                <a:solidFill>
                  <a:srgbClr val="FF0000"/>
                </a:solidFill>
              </a:rPr>
              <a:t>va</a:t>
            </a:r>
            <a:r>
              <a:rPr lang="en-US" sz="2300" b="1" dirty="0" smtClean="0">
                <a:solidFill>
                  <a:srgbClr val="FF0000"/>
                </a:solidFill>
              </a:rPr>
              <a:t>̀ </a:t>
            </a:r>
            <a:r>
              <a:rPr lang="en-US" sz="2300" b="1" dirty="0" err="1" smtClean="0">
                <a:solidFill>
                  <a:srgbClr val="FF0000"/>
                </a:solidFill>
              </a:rPr>
              <a:t>được</a:t>
            </a:r>
            <a:r>
              <a:rPr lang="en-US" sz="2300" b="1" dirty="0" smtClean="0">
                <a:solidFill>
                  <a:srgbClr val="FF0000"/>
                </a:solidFill>
              </a:rPr>
              <a:t> </a:t>
            </a:r>
            <a:r>
              <a:rPr lang="en-US" sz="2300" b="1" dirty="0" err="1" smtClean="0">
                <a:solidFill>
                  <a:srgbClr val="FF0000"/>
                </a:solidFill>
              </a:rPr>
              <a:t>pháp</a:t>
            </a:r>
            <a:r>
              <a:rPr lang="en-US" sz="2300" b="1" dirty="0" smtClean="0">
                <a:solidFill>
                  <a:srgbClr val="FF0000"/>
                </a:solidFill>
              </a:rPr>
              <a:t> </a:t>
            </a:r>
            <a:r>
              <a:rPr lang="en-US" sz="2300" b="1" dirty="0" err="1" smtClean="0">
                <a:solidFill>
                  <a:srgbClr val="FF0000"/>
                </a:solidFill>
              </a:rPr>
              <a:t>luật</a:t>
            </a:r>
            <a:r>
              <a:rPr lang="en-US" sz="2300" b="1" dirty="0" smtClean="0">
                <a:solidFill>
                  <a:srgbClr val="FF0000"/>
                </a:solidFill>
              </a:rPr>
              <a:t> </a:t>
            </a:r>
            <a:r>
              <a:rPr lang="en-US" sz="2300" b="1" dirty="0" err="1" smtClean="0">
                <a:solidFill>
                  <a:srgbClr val="FF0000"/>
                </a:solidFill>
              </a:rPr>
              <a:t>bảo</a:t>
            </a:r>
            <a:r>
              <a:rPr lang="en-US" sz="2300" b="1" dirty="0" smtClean="0">
                <a:solidFill>
                  <a:srgbClr val="FF0000"/>
                </a:solidFill>
              </a:rPr>
              <a:t> </a:t>
            </a:r>
            <a:r>
              <a:rPr lang="en-US" sz="2300" b="1" dirty="0" err="1" smtClean="0">
                <a:solidFill>
                  <a:srgbClr val="FF0000"/>
                </a:solidFill>
              </a:rPr>
              <a:t>vê</a:t>
            </a:r>
            <a:r>
              <a:rPr lang="en-US" sz="2300" b="1" dirty="0" smtClean="0">
                <a:solidFill>
                  <a:srgbClr val="FF0000"/>
                </a:solidFill>
              </a:rPr>
              <a:t>̣,…</a:t>
            </a:r>
          </a:p>
          <a:p>
            <a:pPr algn="just">
              <a:spcBef>
                <a:spcPts val="600"/>
              </a:spcBef>
              <a:spcAft>
                <a:spcPts val="600"/>
              </a:spcAft>
            </a:pPr>
            <a:r>
              <a:rPr lang="en-US" sz="2300" b="1" dirty="0" smtClean="0">
                <a:solidFill>
                  <a:schemeClr val="tx1"/>
                </a:solidFill>
              </a:rPr>
              <a:t>	</a:t>
            </a:r>
            <a:r>
              <a:rPr lang="en-US" sz="2300" b="1" dirty="0" smtClean="0">
                <a:solidFill>
                  <a:srgbClr val="002060"/>
                </a:solidFill>
              </a:rPr>
              <a:t>2. </a:t>
            </a:r>
            <a:r>
              <a:rPr lang="en-US" sz="2300" b="1" dirty="0" err="1" smtClean="0">
                <a:solidFill>
                  <a:srgbClr val="002060"/>
                </a:solidFill>
              </a:rPr>
              <a:t>Kinh</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 </a:t>
            </a:r>
            <a:r>
              <a:rPr lang="en-US" sz="2300" b="1" dirty="0" err="1" smtClean="0">
                <a:solidFill>
                  <a:srgbClr val="002060"/>
                </a:solidFill>
              </a:rPr>
              <a:t>tư</a:t>
            </a:r>
            <a:r>
              <a:rPr lang="en-US" sz="2300" b="1" dirty="0" smtClean="0">
                <a:solidFill>
                  <a:srgbClr val="002060"/>
                </a:solidFill>
              </a:rPr>
              <a:t> </a:t>
            </a:r>
            <a:r>
              <a:rPr lang="en-US" sz="2300" b="1" dirty="0" err="1" smtClean="0">
                <a:solidFill>
                  <a:srgbClr val="002060"/>
                </a:solidFill>
              </a:rPr>
              <a:t>nhân</a:t>
            </a:r>
            <a:r>
              <a:rPr lang="en-US" sz="2300" b="1" dirty="0" smtClean="0">
                <a:solidFill>
                  <a:srgbClr val="002060"/>
                </a:solidFill>
              </a:rPr>
              <a:t> </a:t>
            </a:r>
            <a:r>
              <a:rPr lang="en-US" sz="2300" b="1" dirty="0" err="1" smtClean="0">
                <a:solidFill>
                  <a:srgbClr val="002060"/>
                </a:solidFill>
              </a:rPr>
              <a:t>đa</a:t>
            </a:r>
            <a:r>
              <a:rPr lang="en-US" sz="2300" b="1" dirty="0" smtClean="0">
                <a:solidFill>
                  <a:srgbClr val="002060"/>
                </a:solidFill>
              </a:rPr>
              <a:t>̃ </a:t>
            </a:r>
            <a:r>
              <a:rPr lang="en-US" sz="2300" b="1" dirty="0" err="1" smtClean="0">
                <a:solidFill>
                  <a:srgbClr val="002060"/>
                </a:solidFill>
              </a:rPr>
              <a:t>phát</a:t>
            </a:r>
            <a:r>
              <a:rPr lang="en-US" sz="2300" b="1" dirty="0" smtClean="0">
                <a:solidFill>
                  <a:srgbClr val="002060"/>
                </a:solidFill>
              </a:rPr>
              <a:t> </a:t>
            </a:r>
            <a:r>
              <a:rPr lang="en-US" sz="2300" b="1" dirty="0" err="1" smtClean="0">
                <a:solidFill>
                  <a:srgbClr val="002060"/>
                </a:solidFill>
              </a:rPr>
              <a:t>triển</a:t>
            </a:r>
            <a:r>
              <a:rPr lang="en-US" sz="2300" b="1" dirty="0" smtClean="0">
                <a:solidFill>
                  <a:srgbClr val="002060"/>
                </a:solidFill>
              </a:rPr>
              <a:t> </a:t>
            </a:r>
            <a:r>
              <a:rPr lang="en-US" sz="2300" b="1" dirty="0" err="1" smtClean="0">
                <a:solidFill>
                  <a:srgbClr val="002060"/>
                </a:solidFill>
              </a:rPr>
              <a:t>trên</a:t>
            </a:r>
            <a:r>
              <a:rPr lang="en-US" sz="2300" b="1" dirty="0" smtClean="0">
                <a:solidFill>
                  <a:srgbClr val="002060"/>
                </a:solidFill>
              </a:rPr>
              <a:t> </a:t>
            </a:r>
            <a:r>
              <a:rPr lang="en-US" sz="2300" b="1" dirty="0" err="1" smtClean="0">
                <a:solidFill>
                  <a:srgbClr val="002060"/>
                </a:solidFill>
              </a:rPr>
              <a:t>nhiều</a:t>
            </a:r>
            <a:r>
              <a:rPr lang="en-US" sz="2300" b="1" dirty="0" smtClean="0">
                <a:solidFill>
                  <a:srgbClr val="002060"/>
                </a:solidFill>
              </a:rPr>
              <a:t> </a:t>
            </a:r>
            <a:r>
              <a:rPr lang="en-US" sz="2300" b="1" dirty="0" err="1" smtClean="0">
                <a:solidFill>
                  <a:srgbClr val="002060"/>
                </a:solidFill>
              </a:rPr>
              <a:t>phương</a:t>
            </a:r>
            <a:r>
              <a:rPr lang="en-US" sz="2300" b="1" dirty="0" smtClean="0">
                <a:solidFill>
                  <a:srgbClr val="002060"/>
                </a:solidFill>
              </a:rPr>
              <a:t> </a:t>
            </a:r>
            <a:r>
              <a:rPr lang="en-US" sz="2300" b="1" dirty="0" err="1" smtClean="0">
                <a:solidFill>
                  <a:srgbClr val="002060"/>
                </a:solidFill>
              </a:rPr>
              <a:t>diện</a:t>
            </a:r>
            <a:r>
              <a:rPr lang="en-US" sz="2300" b="1" dirty="0" smtClean="0">
                <a:solidFill>
                  <a:srgbClr val="002060"/>
                </a:solidFill>
              </a:rPr>
              <a:t>, </a:t>
            </a:r>
            <a:r>
              <a:rPr lang="en-US" sz="2300" b="1" dirty="0" err="1" smtClean="0">
                <a:solidFill>
                  <a:srgbClr val="002060"/>
                </a:solidFill>
              </a:rPr>
              <a:t>được</a:t>
            </a:r>
            <a:r>
              <a:rPr lang="en-US" sz="2300" b="1" dirty="0" smtClean="0">
                <a:solidFill>
                  <a:srgbClr val="002060"/>
                </a:solidFill>
              </a:rPr>
              <a:t> </a:t>
            </a:r>
            <a:r>
              <a:rPr lang="en-US" sz="2300" b="1" dirty="0" err="1" smtClean="0">
                <a:solidFill>
                  <a:srgbClr val="002060"/>
                </a:solidFill>
              </a:rPr>
              <a:t>tư</a:t>
            </a:r>
            <a:r>
              <a:rPr lang="en-US" sz="2300" b="1" dirty="0" smtClean="0">
                <a:solidFill>
                  <a:srgbClr val="002060"/>
                </a:solidFill>
              </a:rPr>
              <a:t>̣ do </a:t>
            </a:r>
            <a:r>
              <a:rPr lang="en-US" sz="2300" b="1" dirty="0" err="1" smtClean="0">
                <a:solidFill>
                  <a:srgbClr val="002060"/>
                </a:solidFill>
              </a:rPr>
              <a:t>kinh</a:t>
            </a:r>
            <a:r>
              <a:rPr lang="en-US" sz="2300" b="1" dirty="0" smtClean="0">
                <a:solidFill>
                  <a:srgbClr val="002060"/>
                </a:solidFill>
              </a:rPr>
              <a:t> </a:t>
            </a:r>
            <a:r>
              <a:rPr lang="en-US" sz="2300" b="1" dirty="0" err="1" smtClean="0">
                <a:solidFill>
                  <a:srgbClr val="002060"/>
                </a:solidFill>
              </a:rPr>
              <a:t>doanh</a:t>
            </a:r>
            <a:r>
              <a:rPr lang="en-US" sz="2300" b="1" dirty="0" smtClean="0">
                <a:solidFill>
                  <a:srgbClr val="002060"/>
                </a:solidFill>
              </a:rPr>
              <a:t> </a:t>
            </a:r>
            <a:r>
              <a:rPr lang="en-US" sz="2300" b="1" dirty="0" err="1" smtClean="0">
                <a:solidFill>
                  <a:srgbClr val="002060"/>
                </a:solidFill>
              </a:rPr>
              <a:t>va</a:t>
            </a:r>
            <a:r>
              <a:rPr lang="en-US" sz="2300" b="1" dirty="0" smtClean="0">
                <a:solidFill>
                  <a:srgbClr val="002060"/>
                </a:solidFill>
              </a:rPr>
              <a:t>̀ </a:t>
            </a:r>
            <a:r>
              <a:rPr lang="en-US" sz="2300" b="1" dirty="0" err="1" smtClean="0">
                <a:solidFill>
                  <a:srgbClr val="002060"/>
                </a:solidFill>
              </a:rPr>
              <a:t>đối</a:t>
            </a:r>
            <a:r>
              <a:rPr lang="en-US" sz="2300" b="1" dirty="0" smtClean="0">
                <a:solidFill>
                  <a:srgbClr val="002060"/>
                </a:solidFill>
              </a:rPr>
              <a:t> </a:t>
            </a:r>
            <a:r>
              <a:rPr lang="en-US" sz="2300" b="1" dirty="0" err="1" smtClean="0">
                <a:solidFill>
                  <a:srgbClr val="002060"/>
                </a:solidFill>
              </a:rPr>
              <a:t>xư</a:t>
            </a:r>
            <a:r>
              <a:rPr lang="en-US" sz="2300" b="1" dirty="0" smtClean="0">
                <a:solidFill>
                  <a:srgbClr val="002060"/>
                </a:solidFill>
              </a:rPr>
              <a:t>̉ </a:t>
            </a:r>
            <a:r>
              <a:rPr lang="en-US" sz="2300" b="1" dirty="0" err="1" smtClean="0">
                <a:solidFill>
                  <a:srgbClr val="002060"/>
                </a:solidFill>
              </a:rPr>
              <a:t>bình</a:t>
            </a:r>
            <a:r>
              <a:rPr lang="en-US" sz="2300" b="1" dirty="0" smtClean="0">
                <a:solidFill>
                  <a:srgbClr val="002060"/>
                </a:solidFill>
              </a:rPr>
              <a:t> </a:t>
            </a:r>
            <a:r>
              <a:rPr lang="en-US" sz="2300" b="1" dirty="0" err="1" smtClean="0">
                <a:solidFill>
                  <a:srgbClr val="002060"/>
                </a:solidFill>
              </a:rPr>
              <a:t>đẳng</a:t>
            </a:r>
            <a:r>
              <a:rPr lang="en-US" sz="2300" b="1" dirty="0" smtClean="0">
                <a:solidFill>
                  <a:srgbClr val="002060"/>
                </a:solidFill>
              </a:rPr>
              <a:t> </a:t>
            </a:r>
            <a:r>
              <a:rPr lang="en-US" sz="2300" b="1" dirty="0" err="1" smtClean="0">
                <a:solidFill>
                  <a:srgbClr val="002060"/>
                </a:solidFill>
              </a:rPr>
              <a:t>hơn</a:t>
            </a:r>
            <a:r>
              <a:rPr lang="en-US" sz="2300" b="1" dirty="0" smtClean="0">
                <a:solidFill>
                  <a:srgbClr val="002060"/>
                </a:solidFill>
              </a:rPr>
              <a:t> </a:t>
            </a:r>
            <a:r>
              <a:rPr lang="en-US" sz="2300" b="1" dirty="0" err="1" smtClean="0">
                <a:solidFill>
                  <a:srgbClr val="002060"/>
                </a:solidFill>
              </a:rPr>
              <a:t>với</a:t>
            </a:r>
            <a:r>
              <a:rPr lang="en-US" sz="2300" b="1" dirty="0" smtClean="0">
                <a:solidFill>
                  <a:srgbClr val="002060"/>
                </a:solidFill>
              </a:rPr>
              <a:t> </a:t>
            </a:r>
            <a:r>
              <a:rPr lang="en-US" sz="2300" b="1" dirty="0" err="1" smtClean="0">
                <a:solidFill>
                  <a:srgbClr val="002060"/>
                </a:solidFill>
              </a:rPr>
              <a:t>các</a:t>
            </a:r>
            <a:r>
              <a:rPr lang="en-US" sz="2300" b="1" dirty="0" smtClean="0">
                <a:solidFill>
                  <a:srgbClr val="002060"/>
                </a:solidFill>
              </a:rPr>
              <a:t> </a:t>
            </a:r>
            <a:r>
              <a:rPr lang="en-US" sz="2300" b="1" dirty="0" err="1" smtClean="0">
                <a:solidFill>
                  <a:srgbClr val="002060"/>
                </a:solidFill>
              </a:rPr>
              <a:t>thành</a:t>
            </a:r>
            <a:r>
              <a:rPr lang="en-US" sz="2300" b="1" dirty="0" smtClean="0">
                <a:solidFill>
                  <a:srgbClr val="002060"/>
                </a:solidFill>
              </a:rPr>
              <a:t> </a:t>
            </a:r>
            <a:r>
              <a:rPr lang="en-US" sz="2300" b="1" dirty="0" err="1" smtClean="0">
                <a:solidFill>
                  <a:srgbClr val="002060"/>
                </a:solidFill>
              </a:rPr>
              <a:t>phần</a:t>
            </a:r>
            <a:r>
              <a:rPr lang="en-US" sz="2300" b="1" dirty="0" smtClean="0">
                <a:solidFill>
                  <a:srgbClr val="002060"/>
                </a:solidFill>
              </a:rPr>
              <a:t> </a:t>
            </a:r>
            <a:r>
              <a:rPr lang="en-US" sz="2300" b="1" dirty="0" err="1" smtClean="0">
                <a:solidFill>
                  <a:srgbClr val="002060"/>
                </a:solidFill>
              </a:rPr>
              <a:t>kinh</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 </a:t>
            </a:r>
            <a:r>
              <a:rPr lang="en-US" sz="2300" b="1" dirty="0" err="1" smtClean="0">
                <a:solidFill>
                  <a:srgbClr val="002060"/>
                </a:solidFill>
              </a:rPr>
              <a:t>khác</a:t>
            </a:r>
            <a:r>
              <a:rPr lang="en-US" sz="2300" b="1" dirty="0" smtClean="0">
                <a:solidFill>
                  <a:srgbClr val="002060"/>
                </a:solidFill>
              </a:rPr>
              <a:t>, </a:t>
            </a:r>
            <a:r>
              <a:rPr lang="en-US" sz="2300" b="1" dirty="0" err="1" smtClean="0">
                <a:solidFill>
                  <a:srgbClr val="002060"/>
                </a:solidFill>
              </a:rPr>
              <a:t>nhất</a:t>
            </a:r>
            <a:r>
              <a:rPr lang="en-US" sz="2300" b="1" dirty="0" smtClean="0">
                <a:solidFill>
                  <a:srgbClr val="002060"/>
                </a:solidFill>
              </a:rPr>
              <a:t> là </a:t>
            </a:r>
            <a:r>
              <a:rPr lang="en-US" sz="2300" b="1" dirty="0" err="1" smtClean="0">
                <a:solidFill>
                  <a:srgbClr val="002060"/>
                </a:solidFill>
              </a:rPr>
              <a:t>trong</a:t>
            </a:r>
            <a:r>
              <a:rPr lang="en-US" sz="2300" b="1" dirty="0" smtClean="0">
                <a:solidFill>
                  <a:srgbClr val="002060"/>
                </a:solidFill>
              </a:rPr>
              <a:t> </a:t>
            </a:r>
            <a:r>
              <a:rPr lang="en-US" sz="2300" b="1" dirty="0" err="1" smtClean="0">
                <a:solidFill>
                  <a:srgbClr val="002060"/>
                </a:solidFill>
              </a:rPr>
              <a:t>tiếp</a:t>
            </a:r>
            <a:r>
              <a:rPr lang="en-US" sz="2300" b="1" dirty="0" smtClean="0">
                <a:solidFill>
                  <a:srgbClr val="002060"/>
                </a:solidFill>
              </a:rPr>
              <a:t> </a:t>
            </a:r>
            <a:r>
              <a:rPr lang="en-US" sz="2300" b="1" dirty="0" err="1" smtClean="0">
                <a:solidFill>
                  <a:srgbClr val="002060"/>
                </a:solidFill>
              </a:rPr>
              <a:t>cận</a:t>
            </a:r>
            <a:r>
              <a:rPr lang="en-US" sz="2300" b="1" dirty="0" smtClean="0">
                <a:solidFill>
                  <a:srgbClr val="002060"/>
                </a:solidFill>
              </a:rPr>
              <a:t> </a:t>
            </a:r>
            <a:r>
              <a:rPr lang="en-US" sz="2300" b="1" dirty="0" err="1" smtClean="0">
                <a:solidFill>
                  <a:srgbClr val="002060"/>
                </a:solidFill>
              </a:rPr>
              <a:t>các</a:t>
            </a:r>
            <a:r>
              <a:rPr lang="en-US" sz="2300" b="1" dirty="0" smtClean="0">
                <a:solidFill>
                  <a:srgbClr val="002060"/>
                </a:solidFill>
              </a:rPr>
              <a:t> </a:t>
            </a:r>
            <a:r>
              <a:rPr lang="en-US" sz="2300" b="1" dirty="0" err="1" smtClean="0">
                <a:solidFill>
                  <a:srgbClr val="002060"/>
                </a:solidFill>
              </a:rPr>
              <a:t>yếu</a:t>
            </a:r>
            <a:r>
              <a:rPr lang="en-US" sz="2300" b="1" dirty="0" smtClean="0">
                <a:solidFill>
                  <a:srgbClr val="002060"/>
                </a:solidFill>
              </a:rPr>
              <a:t> </a:t>
            </a:r>
            <a:r>
              <a:rPr lang="en-US" sz="2300" b="1" dirty="0" err="1" smtClean="0">
                <a:solidFill>
                  <a:srgbClr val="002060"/>
                </a:solidFill>
              </a:rPr>
              <a:t>tô</a:t>
            </a:r>
            <a:r>
              <a:rPr lang="en-US" sz="2300" b="1" dirty="0" smtClean="0">
                <a:solidFill>
                  <a:srgbClr val="002060"/>
                </a:solidFill>
              </a:rPr>
              <a:t>́ </a:t>
            </a:r>
            <a:r>
              <a:rPr lang="en-US" sz="2300" b="1" dirty="0" err="1" smtClean="0">
                <a:solidFill>
                  <a:srgbClr val="002060"/>
                </a:solidFill>
              </a:rPr>
              <a:t>sản</a:t>
            </a:r>
            <a:r>
              <a:rPr lang="en-US" sz="2300" b="1" dirty="0" smtClean="0">
                <a:solidFill>
                  <a:srgbClr val="002060"/>
                </a:solidFill>
              </a:rPr>
              <a:t> </a:t>
            </a:r>
            <a:r>
              <a:rPr lang="en-US" sz="2300" b="1" dirty="0" err="1" smtClean="0">
                <a:solidFill>
                  <a:srgbClr val="002060"/>
                </a:solidFill>
              </a:rPr>
              <a:t>xuất</a:t>
            </a:r>
            <a:r>
              <a:rPr lang="en-US" sz="2300" b="1" dirty="0" smtClean="0">
                <a:solidFill>
                  <a:srgbClr val="002060"/>
                </a:solidFill>
              </a:rPr>
              <a:t> </a:t>
            </a:r>
            <a:r>
              <a:rPr lang="en-US" sz="2300" b="1" dirty="0" err="1" smtClean="0">
                <a:solidFill>
                  <a:srgbClr val="002060"/>
                </a:solidFill>
              </a:rPr>
              <a:t>va</a:t>
            </a:r>
            <a:r>
              <a:rPr lang="en-US" sz="2300" b="1" dirty="0" smtClean="0">
                <a:solidFill>
                  <a:srgbClr val="002060"/>
                </a:solidFill>
              </a:rPr>
              <a:t>̀ </a:t>
            </a:r>
            <a:r>
              <a:rPr lang="en-US" sz="2300" b="1" dirty="0" err="1" smtClean="0">
                <a:solidFill>
                  <a:srgbClr val="002060"/>
                </a:solidFill>
              </a:rPr>
              <a:t>các</a:t>
            </a:r>
            <a:r>
              <a:rPr lang="en-US" sz="2300" b="1" dirty="0" smtClean="0">
                <a:solidFill>
                  <a:srgbClr val="002060"/>
                </a:solidFill>
              </a:rPr>
              <a:t> </a:t>
            </a:r>
            <a:r>
              <a:rPr lang="en-US" sz="2300" b="1" dirty="0" err="1" smtClean="0">
                <a:solidFill>
                  <a:srgbClr val="002060"/>
                </a:solidFill>
              </a:rPr>
              <a:t>loại</a:t>
            </a:r>
            <a:r>
              <a:rPr lang="en-US" sz="2300" b="1" dirty="0" smtClean="0">
                <a:solidFill>
                  <a:srgbClr val="002060"/>
                </a:solidFill>
              </a:rPr>
              <a:t> </a:t>
            </a:r>
            <a:r>
              <a:rPr lang="en-US" sz="2300" b="1" dirty="0" err="1" smtClean="0">
                <a:solidFill>
                  <a:srgbClr val="002060"/>
                </a:solidFill>
              </a:rPr>
              <a:t>thi</a:t>
            </a:r>
            <a:r>
              <a:rPr lang="en-US" sz="2300" b="1" dirty="0" smtClean="0">
                <a:solidFill>
                  <a:srgbClr val="002060"/>
                </a:solidFill>
              </a:rPr>
              <a:t>̣ </a:t>
            </a:r>
            <a:r>
              <a:rPr lang="en-US" sz="2300" b="1" dirty="0" err="1" smtClean="0">
                <a:solidFill>
                  <a:srgbClr val="002060"/>
                </a:solidFill>
              </a:rPr>
              <a:t>trường</a:t>
            </a:r>
            <a:r>
              <a:rPr lang="en-US" sz="2300" b="1" dirty="0" smtClean="0">
                <a:solidFill>
                  <a:srgbClr val="002060"/>
                </a:solidFill>
              </a:rPr>
              <a:t>,…; </a:t>
            </a:r>
            <a:r>
              <a:rPr lang="en-US" sz="2300" b="1" dirty="0" err="1" smtClean="0">
                <a:solidFill>
                  <a:srgbClr val="002060"/>
                </a:solidFill>
              </a:rPr>
              <a:t>bước</a:t>
            </a:r>
            <a:r>
              <a:rPr lang="en-US" sz="2300" b="1" dirty="0" smtClean="0">
                <a:solidFill>
                  <a:srgbClr val="002060"/>
                </a:solidFill>
              </a:rPr>
              <a:t> </a:t>
            </a:r>
            <a:r>
              <a:rPr lang="en-US" sz="2300" b="1" dirty="0" err="1" smtClean="0">
                <a:solidFill>
                  <a:srgbClr val="002060"/>
                </a:solidFill>
              </a:rPr>
              <a:t>đầu</a:t>
            </a:r>
            <a:r>
              <a:rPr lang="en-US" sz="2300" b="1" dirty="0" smtClean="0">
                <a:solidFill>
                  <a:srgbClr val="002060"/>
                </a:solidFill>
              </a:rPr>
              <a:t> </a:t>
            </a:r>
            <a:r>
              <a:rPr lang="en-US" sz="2300" b="1" dirty="0" err="1" smtClean="0">
                <a:solidFill>
                  <a:srgbClr val="002060"/>
                </a:solidFill>
              </a:rPr>
              <a:t>đa</a:t>
            </a:r>
            <a:r>
              <a:rPr lang="en-US" sz="2300" b="1" dirty="0" smtClean="0">
                <a:solidFill>
                  <a:srgbClr val="002060"/>
                </a:solidFill>
              </a:rPr>
              <a:t>̃ </a:t>
            </a:r>
            <a:r>
              <a:rPr lang="en-US" sz="2300" b="1" dirty="0" err="1" smtClean="0">
                <a:solidFill>
                  <a:srgbClr val="002060"/>
                </a:solidFill>
              </a:rPr>
              <a:t>hình</a:t>
            </a:r>
            <a:r>
              <a:rPr lang="en-US" sz="2300" b="1" dirty="0" smtClean="0">
                <a:solidFill>
                  <a:srgbClr val="002060"/>
                </a:solidFill>
              </a:rPr>
              <a:t> </a:t>
            </a:r>
            <a:r>
              <a:rPr lang="en-US" sz="2300" b="1" dirty="0" err="1" smtClean="0">
                <a:solidFill>
                  <a:srgbClr val="002060"/>
                </a:solidFill>
              </a:rPr>
              <a:t>thành</a:t>
            </a:r>
            <a:r>
              <a:rPr lang="en-US" sz="2300" b="1" dirty="0" smtClean="0">
                <a:solidFill>
                  <a:srgbClr val="002060"/>
                </a:solidFill>
              </a:rPr>
              <a:t> </a:t>
            </a:r>
            <a:r>
              <a:rPr lang="en-US" sz="2300" b="1" dirty="0" err="1" smtClean="0">
                <a:solidFill>
                  <a:srgbClr val="002060"/>
                </a:solidFill>
              </a:rPr>
              <a:t>được</a:t>
            </a:r>
            <a:r>
              <a:rPr lang="en-US" sz="2300" b="1" dirty="0" smtClean="0">
                <a:solidFill>
                  <a:srgbClr val="002060"/>
                </a:solidFill>
              </a:rPr>
              <a:t> </a:t>
            </a:r>
            <a:r>
              <a:rPr lang="en-US" sz="2300" b="1" dirty="0" err="1" smtClean="0">
                <a:solidFill>
                  <a:srgbClr val="002060"/>
                </a:solidFill>
              </a:rPr>
              <a:t>một</a:t>
            </a:r>
            <a:r>
              <a:rPr lang="en-US" sz="2300" b="1" dirty="0" smtClean="0">
                <a:solidFill>
                  <a:srgbClr val="002060"/>
                </a:solidFill>
              </a:rPr>
              <a:t> </a:t>
            </a:r>
            <a:r>
              <a:rPr lang="en-US" sz="2300" b="1" dirty="0" err="1" smtClean="0">
                <a:solidFill>
                  <a:srgbClr val="002060"/>
                </a:solidFill>
              </a:rPr>
              <a:t>sô</a:t>
            </a:r>
            <a:r>
              <a:rPr lang="en-US" sz="2300" b="1" dirty="0" smtClean="0">
                <a:solidFill>
                  <a:srgbClr val="002060"/>
                </a:solidFill>
              </a:rPr>
              <a:t>́ </a:t>
            </a:r>
            <a:r>
              <a:rPr lang="en-US" sz="2300" b="1" dirty="0" err="1" smtClean="0">
                <a:solidFill>
                  <a:srgbClr val="002060"/>
                </a:solidFill>
              </a:rPr>
              <a:t>tập</a:t>
            </a:r>
            <a:r>
              <a:rPr lang="en-US" sz="2300" b="1" dirty="0" smtClean="0">
                <a:solidFill>
                  <a:srgbClr val="002060"/>
                </a:solidFill>
              </a:rPr>
              <a:t> </a:t>
            </a:r>
            <a:r>
              <a:rPr lang="en-US" sz="2300" b="1" dirty="0" err="1" smtClean="0">
                <a:solidFill>
                  <a:srgbClr val="002060"/>
                </a:solidFill>
              </a:rPr>
              <a:t>đoàn</a:t>
            </a:r>
            <a:r>
              <a:rPr lang="en-US" sz="2300" b="1" dirty="0" smtClean="0">
                <a:solidFill>
                  <a:srgbClr val="002060"/>
                </a:solidFill>
              </a:rPr>
              <a:t> </a:t>
            </a:r>
            <a:r>
              <a:rPr lang="en-US" sz="2300" b="1" dirty="0" err="1" smtClean="0">
                <a:solidFill>
                  <a:srgbClr val="002060"/>
                </a:solidFill>
              </a:rPr>
              <a:t>kinh</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 </a:t>
            </a:r>
            <a:r>
              <a:rPr lang="en-US" sz="2300" b="1" dirty="0" err="1" smtClean="0">
                <a:solidFill>
                  <a:srgbClr val="002060"/>
                </a:solidFill>
              </a:rPr>
              <a:t>tư</a:t>
            </a:r>
            <a:r>
              <a:rPr lang="en-US" sz="2300" b="1" dirty="0" smtClean="0">
                <a:solidFill>
                  <a:srgbClr val="002060"/>
                </a:solidFill>
              </a:rPr>
              <a:t> </a:t>
            </a:r>
            <a:r>
              <a:rPr lang="en-US" sz="2300" b="1" dirty="0" err="1" smtClean="0">
                <a:solidFill>
                  <a:srgbClr val="002060"/>
                </a:solidFill>
              </a:rPr>
              <a:t>nhân</a:t>
            </a:r>
            <a:r>
              <a:rPr lang="en-US" sz="2300" b="1" dirty="0" smtClean="0">
                <a:solidFill>
                  <a:srgbClr val="002060"/>
                </a:solidFill>
              </a:rPr>
              <a:t> có </a:t>
            </a:r>
            <a:r>
              <a:rPr lang="en-US" sz="2300" b="1" dirty="0" err="1" smtClean="0">
                <a:solidFill>
                  <a:srgbClr val="002060"/>
                </a:solidFill>
              </a:rPr>
              <a:t>quy</a:t>
            </a:r>
            <a:r>
              <a:rPr lang="en-US" sz="2300" b="1" dirty="0" smtClean="0">
                <a:solidFill>
                  <a:srgbClr val="002060"/>
                </a:solidFill>
              </a:rPr>
              <a:t> </a:t>
            </a:r>
            <a:r>
              <a:rPr lang="en-US" sz="2300" b="1" dirty="0" err="1" smtClean="0">
                <a:solidFill>
                  <a:srgbClr val="002060"/>
                </a:solidFill>
              </a:rPr>
              <a:t>mô</a:t>
            </a:r>
            <a:r>
              <a:rPr lang="en-US" sz="2300" b="1" dirty="0" smtClean="0">
                <a:solidFill>
                  <a:srgbClr val="002060"/>
                </a:solidFill>
              </a:rPr>
              <a:t> </a:t>
            </a:r>
            <a:r>
              <a:rPr lang="en-US" sz="2300" b="1" dirty="0" err="1" smtClean="0">
                <a:solidFill>
                  <a:srgbClr val="002060"/>
                </a:solidFill>
              </a:rPr>
              <a:t>lớn</a:t>
            </a:r>
            <a:r>
              <a:rPr lang="en-US" sz="2300" b="1" dirty="0" smtClean="0">
                <a:solidFill>
                  <a:srgbClr val="002060"/>
                </a:solidFill>
              </a:rPr>
              <a:t>, </a:t>
            </a:r>
            <a:r>
              <a:rPr lang="en-US" sz="2300" b="1" dirty="0" err="1" smtClean="0">
                <a:solidFill>
                  <a:srgbClr val="002060"/>
                </a:solidFill>
              </a:rPr>
              <a:t>hoạt</a:t>
            </a:r>
            <a:r>
              <a:rPr lang="en-US" sz="2300" b="1" dirty="0" smtClean="0">
                <a:solidFill>
                  <a:srgbClr val="002060"/>
                </a:solidFill>
              </a:rPr>
              <a:t> </a:t>
            </a:r>
            <a:r>
              <a:rPr lang="en-US" sz="2300" b="1" dirty="0" err="1" smtClean="0">
                <a:solidFill>
                  <a:srgbClr val="002060"/>
                </a:solidFill>
              </a:rPr>
              <a:t>động</a:t>
            </a:r>
            <a:r>
              <a:rPr lang="en-US" sz="2300" b="1" dirty="0" smtClean="0">
                <a:solidFill>
                  <a:srgbClr val="002060"/>
                </a:solidFill>
              </a:rPr>
              <a:t> </a:t>
            </a:r>
            <a:r>
              <a:rPr lang="en-US" sz="2300" b="1" dirty="0" err="1" smtClean="0">
                <a:solidFill>
                  <a:srgbClr val="002060"/>
                </a:solidFill>
              </a:rPr>
              <a:t>đa</a:t>
            </a:r>
            <a:r>
              <a:rPr lang="en-US" sz="2300" b="1" dirty="0" smtClean="0">
                <a:solidFill>
                  <a:srgbClr val="002060"/>
                </a:solidFill>
              </a:rPr>
              <a:t> </a:t>
            </a:r>
            <a:r>
              <a:rPr lang="en-US" sz="2300" b="1" dirty="0" err="1" smtClean="0">
                <a:solidFill>
                  <a:srgbClr val="002060"/>
                </a:solidFill>
              </a:rPr>
              <a:t>ngành</a:t>
            </a:r>
            <a:r>
              <a:rPr lang="en-US" sz="2300" b="1" dirty="0" smtClean="0">
                <a:solidFill>
                  <a:srgbClr val="002060"/>
                </a:solidFill>
              </a:rPr>
              <a:t>, có </a:t>
            </a:r>
            <a:r>
              <a:rPr lang="en-US" sz="2300" b="1" dirty="0" err="1" smtClean="0">
                <a:solidFill>
                  <a:srgbClr val="002060"/>
                </a:solidFill>
              </a:rPr>
              <a:t>kha</a:t>
            </a:r>
            <a:r>
              <a:rPr lang="en-US" sz="2300" b="1" dirty="0" smtClean="0">
                <a:solidFill>
                  <a:srgbClr val="002060"/>
                </a:solidFill>
              </a:rPr>
              <a:t>̉ </a:t>
            </a:r>
            <a:r>
              <a:rPr lang="en-US" sz="2300" b="1" dirty="0" err="1" smtClean="0">
                <a:solidFill>
                  <a:srgbClr val="002060"/>
                </a:solidFill>
              </a:rPr>
              <a:t>năng</a:t>
            </a:r>
            <a:r>
              <a:rPr lang="en-US" sz="2300" b="1" dirty="0" smtClean="0">
                <a:solidFill>
                  <a:srgbClr val="002060"/>
                </a:solidFill>
              </a:rPr>
              <a:t> </a:t>
            </a:r>
            <a:r>
              <a:rPr lang="en-US" sz="2300" b="1" dirty="0" err="1" smtClean="0">
                <a:solidFill>
                  <a:srgbClr val="002060"/>
                </a:solidFill>
              </a:rPr>
              <a:t>cạnh</a:t>
            </a:r>
            <a:r>
              <a:rPr lang="en-US" sz="2300" b="1" dirty="0" smtClean="0">
                <a:solidFill>
                  <a:srgbClr val="002060"/>
                </a:solidFill>
              </a:rPr>
              <a:t> </a:t>
            </a:r>
            <a:r>
              <a:rPr lang="en-US" sz="2300" b="1" dirty="0" err="1" smtClean="0">
                <a:solidFill>
                  <a:srgbClr val="002060"/>
                </a:solidFill>
              </a:rPr>
              <a:t>tranh</a:t>
            </a:r>
            <a:r>
              <a:rPr lang="en-US" sz="2300" b="1" dirty="0" smtClean="0">
                <a:solidFill>
                  <a:srgbClr val="002060"/>
                </a:solidFill>
              </a:rPr>
              <a:t> </a:t>
            </a:r>
            <a:r>
              <a:rPr lang="en-US" sz="2300" b="1" dirty="0" err="1" smtClean="0">
                <a:solidFill>
                  <a:srgbClr val="002060"/>
                </a:solidFill>
              </a:rPr>
              <a:t>trên</a:t>
            </a:r>
            <a:r>
              <a:rPr lang="en-US" sz="2300" b="1" dirty="0" smtClean="0">
                <a:solidFill>
                  <a:srgbClr val="002060"/>
                </a:solidFill>
              </a:rPr>
              <a:t> </a:t>
            </a:r>
            <a:r>
              <a:rPr lang="en-US" sz="2300" b="1" dirty="0" err="1" smtClean="0">
                <a:solidFill>
                  <a:srgbClr val="002060"/>
                </a:solidFill>
              </a:rPr>
              <a:t>thi</a:t>
            </a:r>
            <a:r>
              <a:rPr lang="en-US" sz="2300" b="1" dirty="0" smtClean="0">
                <a:solidFill>
                  <a:srgbClr val="002060"/>
                </a:solidFill>
              </a:rPr>
              <a:t>̣ </a:t>
            </a:r>
            <a:r>
              <a:rPr lang="en-US" sz="2300" b="1" dirty="0" err="1" smtClean="0">
                <a:solidFill>
                  <a:srgbClr val="002060"/>
                </a:solidFill>
              </a:rPr>
              <a:t>trường</a:t>
            </a:r>
            <a:r>
              <a:rPr lang="en-US" sz="2300" b="1" dirty="0" smtClean="0">
                <a:solidFill>
                  <a:srgbClr val="002060"/>
                </a:solidFill>
              </a:rPr>
              <a:t> </a:t>
            </a:r>
            <a:r>
              <a:rPr lang="en-US" sz="2300" b="1" dirty="0" err="1" smtClean="0">
                <a:solidFill>
                  <a:srgbClr val="002060"/>
                </a:solidFill>
              </a:rPr>
              <a:t>trong</a:t>
            </a:r>
            <a:r>
              <a:rPr lang="en-US" sz="2300" b="1" dirty="0" smtClean="0">
                <a:solidFill>
                  <a:srgbClr val="002060"/>
                </a:solidFill>
              </a:rPr>
              <a:t> </a:t>
            </a:r>
            <a:r>
              <a:rPr lang="en-US" sz="2300" b="1" dirty="0" err="1" smtClean="0">
                <a:solidFill>
                  <a:srgbClr val="002060"/>
                </a:solidFill>
              </a:rPr>
              <a:t>nước</a:t>
            </a:r>
            <a:r>
              <a:rPr lang="en-US" sz="2300" b="1" dirty="0" smtClean="0">
                <a:solidFill>
                  <a:srgbClr val="002060"/>
                </a:solidFill>
              </a:rPr>
              <a:t> </a:t>
            </a:r>
            <a:r>
              <a:rPr lang="en-US" sz="2300" b="1" dirty="0" err="1" smtClean="0">
                <a:solidFill>
                  <a:srgbClr val="002060"/>
                </a:solidFill>
              </a:rPr>
              <a:t>va</a:t>
            </a:r>
            <a:r>
              <a:rPr lang="en-US" sz="2300" b="1" dirty="0" smtClean="0">
                <a:solidFill>
                  <a:srgbClr val="002060"/>
                </a:solidFill>
              </a:rPr>
              <a:t>̀ </a:t>
            </a:r>
            <a:r>
              <a:rPr lang="en-US" sz="2300" b="1" dirty="0" err="1" smtClean="0">
                <a:solidFill>
                  <a:srgbClr val="002060"/>
                </a:solidFill>
              </a:rPr>
              <a:t>quốc</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 Cụ </a:t>
            </a:r>
            <a:r>
              <a:rPr lang="en-US" sz="2300" b="1" dirty="0" err="1" smtClean="0">
                <a:solidFill>
                  <a:srgbClr val="002060"/>
                </a:solidFill>
              </a:rPr>
              <a:t>thê</a:t>
            </a:r>
            <a:r>
              <a:rPr lang="en-US" sz="2300" b="1" dirty="0" smtClean="0">
                <a:solidFill>
                  <a:srgbClr val="002060"/>
                </a:solidFill>
              </a:rPr>
              <a:t>̉: </a:t>
            </a:r>
            <a:r>
              <a:rPr lang="en-US" sz="2300" b="1" dirty="0" err="1" smtClean="0">
                <a:solidFill>
                  <a:srgbClr val="002060"/>
                </a:solidFill>
              </a:rPr>
              <a:t>kinh</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 </a:t>
            </a:r>
            <a:r>
              <a:rPr lang="en-US" sz="2300" b="1" dirty="0" err="1" smtClean="0">
                <a:solidFill>
                  <a:srgbClr val="002060"/>
                </a:solidFill>
              </a:rPr>
              <a:t>tư</a:t>
            </a:r>
            <a:r>
              <a:rPr lang="en-US" sz="2300" b="1" dirty="0" smtClean="0">
                <a:solidFill>
                  <a:srgbClr val="002060"/>
                </a:solidFill>
              </a:rPr>
              <a:t> </a:t>
            </a:r>
            <a:r>
              <a:rPr lang="en-US" sz="2300" b="1" dirty="0" err="1" smtClean="0">
                <a:solidFill>
                  <a:srgbClr val="002060"/>
                </a:solidFill>
              </a:rPr>
              <a:t>nhân</a:t>
            </a:r>
            <a:r>
              <a:rPr lang="en-US" sz="2300" b="1" dirty="0" smtClean="0">
                <a:solidFill>
                  <a:srgbClr val="002060"/>
                </a:solidFill>
              </a:rPr>
              <a:t> </a:t>
            </a:r>
            <a:r>
              <a:rPr lang="en-US" sz="2300" b="1" dirty="0" err="1" smtClean="0">
                <a:solidFill>
                  <a:srgbClr val="002060"/>
                </a:solidFill>
              </a:rPr>
              <a:t>liên</a:t>
            </a:r>
            <a:r>
              <a:rPr lang="en-US" sz="2300" b="1" dirty="0" smtClean="0">
                <a:solidFill>
                  <a:srgbClr val="002060"/>
                </a:solidFill>
              </a:rPr>
              <a:t> </a:t>
            </a:r>
            <a:r>
              <a:rPr lang="en-US" sz="2300" b="1" dirty="0" err="1" smtClean="0">
                <a:solidFill>
                  <a:srgbClr val="002060"/>
                </a:solidFill>
              </a:rPr>
              <a:t>tục</a:t>
            </a:r>
            <a:r>
              <a:rPr lang="en-US" sz="2300" b="1" dirty="0" smtClean="0">
                <a:solidFill>
                  <a:srgbClr val="002060"/>
                </a:solidFill>
              </a:rPr>
              <a:t> </a:t>
            </a:r>
            <a:r>
              <a:rPr lang="en-US" sz="2300" b="1" dirty="0" err="1" smtClean="0">
                <a:solidFill>
                  <a:srgbClr val="002060"/>
                </a:solidFill>
              </a:rPr>
              <a:t>duy</a:t>
            </a:r>
            <a:r>
              <a:rPr lang="en-US" sz="2300" b="1" dirty="0" smtClean="0">
                <a:solidFill>
                  <a:srgbClr val="002060"/>
                </a:solidFill>
              </a:rPr>
              <a:t> trì </a:t>
            </a:r>
            <a:r>
              <a:rPr lang="en-US" sz="2300" b="1" dirty="0" err="1" smtClean="0">
                <a:solidFill>
                  <a:srgbClr val="002060"/>
                </a:solidFill>
              </a:rPr>
              <a:t>tốc</a:t>
            </a:r>
            <a:r>
              <a:rPr lang="en-US" sz="2300" b="1" dirty="0" smtClean="0">
                <a:solidFill>
                  <a:srgbClr val="002060"/>
                </a:solidFill>
              </a:rPr>
              <a:t> </a:t>
            </a:r>
            <a:r>
              <a:rPr lang="en-US" sz="2300" b="1" dirty="0" err="1" smtClean="0">
                <a:solidFill>
                  <a:srgbClr val="002060"/>
                </a:solidFill>
              </a:rPr>
              <a:t>đô</a:t>
            </a:r>
            <a:r>
              <a:rPr lang="en-US" sz="2300" b="1" dirty="0" smtClean="0">
                <a:solidFill>
                  <a:srgbClr val="002060"/>
                </a:solidFill>
              </a:rPr>
              <a:t>̣ </a:t>
            </a:r>
            <a:r>
              <a:rPr lang="en-US" sz="2300" b="1" dirty="0" err="1" smtClean="0">
                <a:solidFill>
                  <a:srgbClr val="002060"/>
                </a:solidFill>
              </a:rPr>
              <a:t>tăng</a:t>
            </a:r>
            <a:r>
              <a:rPr lang="en-US" sz="2300" b="1" dirty="0" smtClean="0">
                <a:solidFill>
                  <a:srgbClr val="002060"/>
                </a:solidFill>
              </a:rPr>
              <a:t> </a:t>
            </a:r>
            <a:r>
              <a:rPr lang="en-US" sz="2300" b="1" dirty="0" err="1" smtClean="0">
                <a:solidFill>
                  <a:srgbClr val="002060"/>
                </a:solidFill>
              </a:rPr>
              <a:t>trưởng</a:t>
            </a:r>
            <a:r>
              <a:rPr lang="en-US" sz="2300" b="1" dirty="0" smtClean="0">
                <a:solidFill>
                  <a:srgbClr val="002060"/>
                </a:solidFill>
              </a:rPr>
              <a:t> </a:t>
            </a:r>
            <a:r>
              <a:rPr lang="en-US" sz="2300" b="1" dirty="0" err="1" smtClean="0">
                <a:solidFill>
                  <a:srgbClr val="002060"/>
                </a:solidFill>
              </a:rPr>
              <a:t>kha</a:t>
            </a:r>
            <a:r>
              <a:rPr lang="en-US" sz="2300" b="1" dirty="0" smtClean="0">
                <a:solidFill>
                  <a:srgbClr val="002060"/>
                </a:solidFill>
              </a:rPr>
              <a:t>́, </a:t>
            </a:r>
            <a:r>
              <a:rPr lang="en-US" sz="2300" b="1" dirty="0" err="1" smtClean="0">
                <a:solidFill>
                  <a:srgbClr val="002060"/>
                </a:solidFill>
              </a:rPr>
              <a:t>chiếm</a:t>
            </a:r>
            <a:r>
              <a:rPr lang="en-US" sz="2300" b="1" dirty="0" smtClean="0">
                <a:solidFill>
                  <a:srgbClr val="002060"/>
                </a:solidFill>
              </a:rPr>
              <a:t> </a:t>
            </a:r>
            <a:r>
              <a:rPr lang="en-US" sz="2300" b="1" dirty="0" err="1" smtClean="0">
                <a:solidFill>
                  <a:srgbClr val="002060"/>
                </a:solidFill>
              </a:rPr>
              <a:t>ti</a:t>
            </a:r>
            <a:r>
              <a:rPr lang="en-US" sz="2300" b="1" dirty="0" smtClean="0">
                <a:solidFill>
                  <a:srgbClr val="002060"/>
                </a:solidFill>
              </a:rPr>
              <a:t>̉ </a:t>
            </a:r>
            <a:r>
              <a:rPr lang="en-US" sz="2300" b="1" dirty="0" err="1" smtClean="0">
                <a:solidFill>
                  <a:srgbClr val="002060"/>
                </a:solidFill>
              </a:rPr>
              <a:t>trọng</a:t>
            </a:r>
            <a:r>
              <a:rPr lang="en-US" sz="2300" b="1" dirty="0" smtClean="0">
                <a:solidFill>
                  <a:srgbClr val="002060"/>
                </a:solidFill>
              </a:rPr>
              <a:t> 39-40% GDP; </a:t>
            </a:r>
            <a:r>
              <a:rPr lang="en-US" sz="2300" b="1" dirty="0" err="1" smtClean="0">
                <a:solidFill>
                  <a:srgbClr val="002060"/>
                </a:solidFill>
              </a:rPr>
              <a:t>thu</a:t>
            </a:r>
            <a:r>
              <a:rPr lang="en-US" sz="2300" b="1" dirty="0" smtClean="0">
                <a:solidFill>
                  <a:srgbClr val="002060"/>
                </a:solidFill>
              </a:rPr>
              <a:t> </a:t>
            </a:r>
            <a:r>
              <a:rPr lang="en-US" sz="2300" b="1" dirty="0" err="1" smtClean="0">
                <a:solidFill>
                  <a:srgbClr val="002060"/>
                </a:solidFill>
              </a:rPr>
              <a:t>hút</a:t>
            </a:r>
            <a:r>
              <a:rPr lang="en-US" sz="2300" b="1" dirty="0" smtClean="0">
                <a:solidFill>
                  <a:srgbClr val="002060"/>
                </a:solidFill>
              </a:rPr>
              <a:t> 85% </a:t>
            </a:r>
            <a:r>
              <a:rPr lang="en-US" sz="2300" b="1" dirty="0" err="1" smtClean="0">
                <a:solidFill>
                  <a:srgbClr val="002060"/>
                </a:solidFill>
              </a:rPr>
              <a:t>lực</a:t>
            </a:r>
            <a:r>
              <a:rPr lang="en-US" sz="2300" b="1" dirty="0" smtClean="0">
                <a:solidFill>
                  <a:srgbClr val="002060"/>
                </a:solidFill>
              </a:rPr>
              <a:t> </a:t>
            </a:r>
            <a:r>
              <a:rPr lang="en-US" sz="2300" b="1" dirty="0" err="1" smtClean="0">
                <a:solidFill>
                  <a:srgbClr val="002060"/>
                </a:solidFill>
              </a:rPr>
              <a:t>lượng</a:t>
            </a:r>
            <a:r>
              <a:rPr lang="en-US" sz="2300" b="1" dirty="0" smtClean="0">
                <a:solidFill>
                  <a:srgbClr val="002060"/>
                </a:solidFill>
              </a:rPr>
              <a:t> </a:t>
            </a:r>
            <a:r>
              <a:rPr lang="en-US" sz="2300" b="1" dirty="0" err="1" smtClean="0">
                <a:solidFill>
                  <a:srgbClr val="002060"/>
                </a:solidFill>
              </a:rPr>
              <a:t>lao</a:t>
            </a:r>
            <a:r>
              <a:rPr lang="en-US" sz="2300" b="1" dirty="0" smtClean="0">
                <a:solidFill>
                  <a:srgbClr val="002060"/>
                </a:solidFill>
              </a:rPr>
              <a:t> </a:t>
            </a:r>
            <a:r>
              <a:rPr lang="en-US" sz="2300" b="1" dirty="0" err="1" smtClean="0">
                <a:solidFill>
                  <a:srgbClr val="002060"/>
                </a:solidFill>
              </a:rPr>
              <a:t>động</a:t>
            </a:r>
            <a:r>
              <a:rPr lang="en-US" sz="2300" b="1" dirty="0" smtClean="0">
                <a:solidFill>
                  <a:srgbClr val="002060"/>
                </a:solidFill>
              </a:rPr>
              <a:t> </a:t>
            </a:r>
            <a:r>
              <a:rPr lang="en-US" sz="2300" b="1" dirty="0" err="1" smtClean="0">
                <a:solidFill>
                  <a:srgbClr val="002060"/>
                </a:solidFill>
              </a:rPr>
              <a:t>của</a:t>
            </a:r>
            <a:r>
              <a:rPr lang="en-US" sz="2300" b="1" dirty="0" smtClean="0">
                <a:solidFill>
                  <a:srgbClr val="002060"/>
                </a:solidFill>
              </a:rPr>
              <a:t> </a:t>
            </a:r>
            <a:r>
              <a:rPr lang="en-US" sz="2300" b="1" dirty="0" err="1" smtClean="0">
                <a:solidFill>
                  <a:srgbClr val="002060"/>
                </a:solidFill>
              </a:rPr>
              <a:t>nền</a:t>
            </a:r>
            <a:r>
              <a:rPr lang="en-US" sz="2300" b="1" dirty="0" smtClean="0">
                <a:solidFill>
                  <a:srgbClr val="002060"/>
                </a:solidFill>
              </a:rPr>
              <a:t> </a:t>
            </a:r>
            <a:r>
              <a:rPr lang="en-US" sz="2300" b="1" dirty="0" err="1" smtClean="0">
                <a:solidFill>
                  <a:srgbClr val="002060"/>
                </a:solidFill>
              </a:rPr>
              <a:t>kinh</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a:t>
            </a:r>
            <a:r>
              <a:rPr lang="en-US" sz="2300" b="1" dirty="0" smtClean="0">
                <a:solidFill>
                  <a:schemeClr val="tx1"/>
                </a:solidFill>
              </a:rPr>
              <a:t>	</a:t>
            </a:r>
            <a:endParaRPr lang="en-US" sz="2300" b="1" dirty="0">
              <a:solidFill>
                <a:schemeClr val="tx1"/>
              </a:solidFill>
            </a:endParaRPr>
          </a:p>
        </p:txBody>
      </p:sp>
      <p:sp>
        <p:nvSpPr>
          <p:cNvPr id="15" name="Rectangle 14"/>
          <p:cNvSpPr/>
          <p:nvPr/>
        </p:nvSpPr>
        <p:spPr>
          <a:xfrm>
            <a:off x="3124200" y="1447800"/>
            <a:ext cx="29718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1</a:t>
            </a:r>
            <a:r>
              <a:rPr lang="vi-VN" sz="2400" b="1" dirty="0" smtClean="0">
                <a:solidFill>
                  <a:srgbClr val="0070C0"/>
                </a:solidFill>
              </a:rPr>
              <a:t>.Kết quả đạt được </a:t>
            </a:r>
            <a:endParaRPr lang="en-US" sz="2400" b="1" dirty="0">
              <a:solidFill>
                <a:srgbClr val="0070C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4" name="Rectangle 13"/>
          <p:cNvSpPr/>
          <p:nvPr/>
        </p:nvSpPr>
        <p:spPr>
          <a:xfrm>
            <a:off x="0" y="1828800"/>
            <a:ext cx="91440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dirty="0" smtClean="0">
                <a:solidFill>
                  <a:schemeClr val="tx1"/>
                </a:solidFill>
              </a:rPr>
              <a:t>	</a:t>
            </a:r>
            <a:r>
              <a:rPr lang="en-US" sz="2400" b="1" dirty="0" smtClean="0">
                <a:solidFill>
                  <a:schemeClr val="tx1"/>
                </a:solidFill>
              </a:rPr>
              <a:t>3. </a:t>
            </a:r>
            <a:r>
              <a:rPr lang="en-US" sz="2400" b="1" dirty="0" err="1" smtClean="0">
                <a:solidFill>
                  <a:schemeClr val="tx1"/>
                </a:solidFill>
              </a:rPr>
              <a:t>Đội</a:t>
            </a:r>
            <a:r>
              <a:rPr lang="en-US" sz="2400" b="1" dirty="0" smtClean="0">
                <a:solidFill>
                  <a:schemeClr val="tx1"/>
                </a:solidFill>
              </a:rPr>
              <a:t> </a:t>
            </a:r>
            <a:r>
              <a:rPr lang="en-US" sz="2400" b="1" dirty="0" err="1" smtClean="0">
                <a:solidFill>
                  <a:schemeClr val="tx1"/>
                </a:solidFill>
              </a:rPr>
              <a:t>ngu</a:t>
            </a:r>
            <a:r>
              <a:rPr lang="en-US" sz="2400" b="1" dirty="0" smtClean="0">
                <a:solidFill>
                  <a:schemeClr val="tx1"/>
                </a:solidFill>
              </a:rPr>
              <a:t>̃ </a:t>
            </a:r>
            <a:r>
              <a:rPr lang="en-US" sz="2400" b="1" dirty="0" err="1" smtClean="0">
                <a:solidFill>
                  <a:schemeClr val="tx1"/>
                </a:solidFill>
              </a:rPr>
              <a:t>doanh</a:t>
            </a:r>
            <a:r>
              <a:rPr lang="en-US" sz="2400" b="1" dirty="0" smtClean="0">
                <a:solidFill>
                  <a:schemeClr val="tx1"/>
                </a:solidFill>
              </a:rPr>
              <a:t> </a:t>
            </a:r>
            <a:r>
              <a:rPr lang="en-US" sz="2400" b="1" dirty="0" err="1" smtClean="0">
                <a:solidFill>
                  <a:schemeClr val="tx1"/>
                </a:solidFill>
              </a:rPr>
              <a:t>nhân</a:t>
            </a:r>
            <a:r>
              <a:rPr lang="en-US" sz="2400" b="1" dirty="0" smtClean="0">
                <a:solidFill>
                  <a:schemeClr val="tx1"/>
                </a:solidFill>
              </a:rPr>
              <a:t> </a:t>
            </a:r>
            <a:r>
              <a:rPr lang="en-US" sz="2400" b="1" dirty="0" err="1" smtClean="0">
                <a:solidFill>
                  <a:schemeClr val="tx1"/>
                </a:solidFill>
              </a:rPr>
              <a:t>ngày</a:t>
            </a:r>
            <a:r>
              <a:rPr lang="en-US" sz="2400" b="1" dirty="0" smtClean="0">
                <a:solidFill>
                  <a:schemeClr val="tx1"/>
                </a:solidFill>
              </a:rPr>
              <a:t> </a:t>
            </a:r>
            <a:r>
              <a:rPr lang="en-US" sz="2400" b="1" dirty="0" err="1" smtClean="0">
                <a:solidFill>
                  <a:schemeClr val="tx1"/>
                </a:solidFill>
              </a:rPr>
              <a:t>càng</a:t>
            </a:r>
            <a:r>
              <a:rPr lang="en-US" sz="2400" b="1" dirty="0" smtClean="0">
                <a:solidFill>
                  <a:schemeClr val="tx1"/>
                </a:solidFill>
              </a:rPr>
              <a:t> </a:t>
            </a:r>
            <a:r>
              <a:rPr lang="en-US" sz="2400" b="1" dirty="0" err="1" smtClean="0">
                <a:solidFill>
                  <a:schemeClr val="tx1"/>
                </a:solidFill>
              </a:rPr>
              <a:t>lớn</a:t>
            </a:r>
            <a:r>
              <a:rPr lang="en-US" sz="2400" b="1" dirty="0" smtClean="0">
                <a:solidFill>
                  <a:schemeClr val="tx1"/>
                </a:solidFill>
              </a:rPr>
              <a:t> </a:t>
            </a:r>
            <a:r>
              <a:rPr lang="en-US" sz="2400" b="1" dirty="0" err="1" smtClean="0">
                <a:solidFill>
                  <a:schemeClr val="tx1"/>
                </a:solidFill>
              </a:rPr>
              <a:t>mạnh</a:t>
            </a:r>
            <a:r>
              <a:rPr lang="en-US" sz="2400" b="1" dirty="0" smtClean="0">
                <a:solidFill>
                  <a:schemeClr val="tx1"/>
                </a:solidFill>
              </a:rPr>
              <a:t>,…</a:t>
            </a:r>
            <a:r>
              <a:rPr lang="en-US" sz="2400" b="1" dirty="0" err="1" smtClean="0">
                <a:solidFill>
                  <a:schemeClr val="tx1"/>
                </a:solidFill>
              </a:rPr>
              <a:t>Trách</a:t>
            </a:r>
            <a:r>
              <a:rPr lang="en-US" sz="2400" b="1" dirty="0" smtClean="0">
                <a:solidFill>
                  <a:schemeClr val="tx1"/>
                </a:solidFill>
              </a:rPr>
              <a:t> </a:t>
            </a:r>
            <a:r>
              <a:rPr lang="en-US" sz="2400" b="1" dirty="0" err="1" smtClean="0">
                <a:solidFill>
                  <a:schemeClr val="tx1"/>
                </a:solidFill>
              </a:rPr>
              <a:t>nhiệm</a:t>
            </a:r>
            <a:r>
              <a:rPr lang="en-US" sz="2400" b="1" dirty="0" smtClean="0">
                <a:solidFill>
                  <a:schemeClr val="tx1"/>
                </a:solidFill>
              </a:rPr>
              <a:t> </a:t>
            </a:r>
            <a:r>
              <a:rPr lang="en-US" sz="2400" b="1" dirty="0" err="1" smtClean="0">
                <a:solidFill>
                  <a:schemeClr val="tx1"/>
                </a:solidFill>
              </a:rPr>
              <a:t>xa</a:t>
            </a:r>
            <a:r>
              <a:rPr lang="en-US" sz="2400" b="1" dirty="0" smtClean="0">
                <a:solidFill>
                  <a:schemeClr val="tx1"/>
                </a:solidFill>
              </a:rPr>
              <a:t>̃ </a:t>
            </a:r>
            <a:r>
              <a:rPr lang="en-US" sz="2400" b="1" dirty="0" err="1" smtClean="0">
                <a:solidFill>
                  <a:schemeClr val="tx1"/>
                </a:solidFill>
              </a:rPr>
              <a:t>hội</a:t>
            </a:r>
            <a:r>
              <a:rPr lang="en-US" sz="2400" b="1" dirty="0" smtClean="0">
                <a:solidFill>
                  <a:schemeClr val="tx1"/>
                </a:solidFill>
              </a:rPr>
              <a:t> </a:t>
            </a:r>
            <a:r>
              <a:rPr lang="en-US" sz="2400" b="1" dirty="0" err="1" smtClean="0">
                <a:solidFill>
                  <a:schemeClr val="tx1"/>
                </a:solidFill>
              </a:rPr>
              <a:t>của</a:t>
            </a:r>
            <a:r>
              <a:rPr lang="en-US" sz="2400" b="1" dirty="0" smtClean="0">
                <a:solidFill>
                  <a:schemeClr val="tx1"/>
                </a:solidFill>
              </a:rPr>
              <a:t> </a:t>
            </a:r>
            <a:r>
              <a:rPr lang="en-US" sz="2400" b="1" dirty="0" err="1" smtClean="0">
                <a:solidFill>
                  <a:schemeClr val="tx1"/>
                </a:solidFill>
              </a:rPr>
              <a:t>doanh</a:t>
            </a:r>
            <a:r>
              <a:rPr lang="en-US" sz="2400" b="1" dirty="0" smtClean="0">
                <a:solidFill>
                  <a:schemeClr val="tx1"/>
                </a:solidFill>
              </a:rPr>
              <a:t> </a:t>
            </a:r>
            <a:r>
              <a:rPr lang="en-US" sz="2400" b="1" dirty="0" err="1" smtClean="0">
                <a:solidFill>
                  <a:schemeClr val="tx1"/>
                </a:solidFill>
              </a:rPr>
              <a:t>nghiệp</a:t>
            </a:r>
            <a:r>
              <a:rPr lang="en-US" sz="2400" b="1" dirty="0" smtClean="0">
                <a:solidFill>
                  <a:schemeClr val="tx1"/>
                </a:solidFill>
              </a:rPr>
              <a:t>, </a:t>
            </a:r>
            <a:r>
              <a:rPr lang="en-US" sz="2400" b="1" dirty="0" err="1" smtClean="0">
                <a:solidFill>
                  <a:schemeClr val="tx1"/>
                </a:solidFill>
              </a:rPr>
              <a:t>đạo</a:t>
            </a:r>
            <a:r>
              <a:rPr lang="en-US" sz="2400" b="1" dirty="0" smtClean="0">
                <a:solidFill>
                  <a:schemeClr val="tx1"/>
                </a:solidFill>
              </a:rPr>
              <a:t> </a:t>
            </a:r>
            <a:r>
              <a:rPr lang="en-US" sz="2400" b="1" dirty="0" err="1" smtClean="0">
                <a:solidFill>
                  <a:schemeClr val="tx1"/>
                </a:solidFill>
              </a:rPr>
              <a:t>đức</a:t>
            </a:r>
            <a:r>
              <a:rPr lang="en-US" sz="2400" b="1" dirty="0" smtClean="0">
                <a:solidFill>
                  <a:schemeClr val="tx1"/>
                </a:solidFill>
              </a:rPr>
              <a:t>, </a:t>
            </a:r>
            <a:r>
              <a:rPr lang="en-US" sz="2400" b="1" dirty="0" err="1" smtClean="0">
                <a:solidFill>
                  <a:schemeClr val="tx1"/>
                </a:solidFill>
              </a:rPr>
              <a:t>văn</a:t>
            </a:r>
            <a:r>
              <a:rPr lang="en-US" sz="2400" b="1" dirty="0" smtClean="0">
                <a:solidFill>
                  <a:schemeClr val="tx1"/>
                </a:solidFill>
              </a:rPr>
              <a:t> </a:t>
            </a:r>
            <a:r>
              <a:rPr lang="en-US" sz="2400" b="1" dirty="0" err="1" smtClean="0">
                <a:solidFill>
                  <a:schemeClr val="tx1"/>
                </a:solidFill>
              </a:rPr>
              <a:t>hóa</a:t>
            </a:r>
            <a:r>
              <a:rPr lang="en-US" sz="2400" b="1" dirty="0" smtClean="0">
                <a:solidFill>
                  <a:schemeClr val="tx1"/>
                </a:solidFill>
              </a:rPr>
              <a:t> </a:t>
            </a:r>
            <a:r>
              <a:rPr lang="en-US" sz="2400" b="1" dirty="0" err="1" smtClean="0">
                <a:solidFill>
                  <a:schemeClr val="tx1"/>
                </a:solidFill>
              </a:rPr>
              <a:t>kinh</a:t>
            </a:r>
            <a:r>
              <a:rPr lang="en-US" sz="2400" b="1" dirty="0" smtClean="0">
                <a:solidFill>
                  <a:schemeClr val="tx1"/>
                </a:solidFill>
              </a:rPr>
              <a:t> </a:t>
            </a:r>
            <a:r>
              <a:rPr lang="en-US" sz="2400" b="1" dirty="0" err="1" smtClean="0">
                <a:solidFill>
                  <a:schemeClr val="tx1"/>
                </a:solidFill>
              </a:rPr>
              <a:t>doanh</a:t>
            </a:r>
            <a:r>
              <a:rPr lang="en-US" sz="2400" b="1" dirty="0" smtClean="0">
                <a:solidFill>
                  <a:schemeClr val="tx1"/>
                </a:solidFill>
              </a:rPr>
              <a:t> </a:t>
            </a:r>
            <a:r>
              <a:rPr lang="en-US" sz="2400" b="1" dirty="0" err="1" smtClean="0">
                <a:solidFill>
                  <a:schemeClr val="tx1"/>
                </a:solidFill>
              </a:rPr>
              <a:t>của</a:t>
            </a:r>
            <a:r>
              <a:rPr lang="en-US" sz="2400" b="1" dirty="0" smtClean="0">
                <a:solidFill>
                  <a:schemeClr val="tx1"/>
                </a:solidFill>
              </a:rPr>
              <a:t> </a:t>
            </a:r>
            <a:r>
              <a:rPr lang="en-US" sz="2400" b="1" dirty="0" err="1" smtClean="0">
                <a:solidFill>
                  <a:schemeClr val="tx1"/>
                </a:solidFill>
              </a:rPr>
              <a:t>doanh</a:t>
            </a:r>
            <a:r>
              <a:rPr lang="en-US" sz="2400" b="1" dirty="0" smtClean="0">
                <a:solidFill>
                  <a:schemeClr val="tx1"/>
                </a:solidFill>
              </a:rPr>
              <a:t> </a:t>
            </a:r>
            <a:r>
              <a:rPr lang="en-US" sz="2400" b="1" dirty="0" err="1" smtClean="0">
                <a:solidFill>
                  <a:schemeClr val="tx1"/>
                </a:solidFill>
              </a:rPr>
              <a:t>nhân</a:t>
            </a:r>
            <a:r>
              <a:rPr lang="en-US" sz="2400" b="1" dirty="0" smtClean="0">
                <a:solidFill>
                  <a:schemeClr val="tx1"/>
                </a:solidFill>
              </a:rPr>
              <a:t> </a:t>
            </a:r>
            <a:r>
              <a:rPr lang="en-US" sz="2400" b="1" dirty="0" err="1" smtClean="0">
                <a:solidFill>
                  <a:schemeClr val="tx1"/>
                </a:solidFill>
              </a:rPr>
              <a:t>được</a:t>
            </a:r>
            <a:r>
              <a:rPr lang="en-US" sz="2400" b="1" dirty="0" smtClean="0">
                <a:solidFill>
                  <a:schemeClr val="tx1"/>
                </a:solidFill>
              </a:rPr>
              <a:t> </a:t>
            </a:r>
            <a:r>
              <a:rPr lang="en-US" sz="2400" b="1" dirty="0" err="1" smtClean="0">
                <a:solidFill>
                  <a:schemeClr val="tx1"/>
                </a:solidFill>
              </a:rPr>
              <a:t>nâng</a:t>
            </a:r>
            <a:r>
              <a:rPr lang="en-US" sz="2400" b="1" dirty="0" smtClean="0">
                <a:solidFill>
                  <a:schemeClr val="tx1"/>
                </a:solidFill>
              </a:rPr>
              <a:t> </a:t>
            </a:r>
            <a:r>
              <a:rPr lang="en-US" sz="2400" b="1" dirty="0" err="1" smtClean="0">
                <a:solidFill>
                  <a:schemeClr val="tx1"/>
                </a:solidFill>
              </a:rPr>
              <a:t>lên</a:t>
            </a:r>
            <a:r>
              <a:rPr lang="en-US" sz="2400" b="1" dirty="0" smtClean="0">
                <a:solidFill>
                  <a:schemeClr val="tx1"/>
                </a:solidFill>
              </a:rPr>
              <a:t>.</a:t>
            </a:r>
          </a:p>
          <a:p>
            <a:pPr algn="just">
              <a:spcBef>
                <a:spcPts val="600"/>
              </a:spcBef>
              <a:spcAft>
                <a:spcPts val="600"/>
              </a:spcAft>
            </a:pPr>
            <a:r>
              <a:rPr lang="en-US" sz="2400" b="1" dirty="0" smtClean="0">
                <a:solidFill>
                  <a:schemeClr val="tx1"/>
                </a:solidFill>
              </a:rPr>
              <a:t>	</a:t>
            </a:r>
            <a:r>
              <a:rPr lang="en-US" sz="2400" b="1" dirty="0" smtClean="0">
                <a:solidFill>
                  <a:srgbClr val="7030A0"/>
                </a:solidFill>
              </a:rPr>
              <a:t>4. </a:t>
            </a:r>
            <a:r>
              <a:rPr lang="en-US" sz="2400" b="1" dirty="0" err="1" smtClean="0">
                <a:solidFill>
                  <a:srgbClr val="7030A0"/>
                </a:solidFill>
              </a:rPr>
              <a:t>Mô</a:t>
            </a:r>
            <a:r>
              <a:rPr lang="en-US" sz="2400" b="1" dirty="0" smtClean="0">
                <a:solidFill>
                  <a:srgbClr val="7030A0"/>
                </a:solidFill>
              </a:rPr>
              <a:t> </a:t>
            </a:r>
            <a:r>
              <a:rPr lang="en-US" sz="2400" b="1" dirty="0" err="1" smtClean="0">
                <a:solidFill>
                  <a:srgbClr val="7030A0"/>
                </a:solidFill>
              </a:rPr>
              <a:t>hình</a:t>
            </a:r>
            <a:r>
              <a:rPr lang="en-US" sz="2400" b="1" dirty="0" smtClean="0">
                <a:solidFill>
                  <a:srgbClr val="7030A0"/>
                </a:solidFill>
              </a:rPr>
              <a:t> </a:t>
            </a:r>
            <a:r>
              <a:rPr lang="en-US" sz="2400" b="1" dirty="0" err="1" smtClean="0">
                <a:solidFill>
                  <a:srgbClr val="7030A0"/>
                </a:solidFill>
              </a:rPr>
              <a:t>tô</a:t>
            </a:r>
            <a:r>
              <a:rPr lang="en-US" sz="2400" b="1" dirty="0" smtClean="0">
                <a:solidFill>
                  <a:srgbClr val="7030A0"/>
                </a:solidFill>
              </a:rPr>
              <a:t>̉ </a:t>
            </a:r>
            <a:r>
              <a:rPr lang="en-US" sz="2400" b="1" dirty="0" err="1" smtClean="0">
                <a:solidFill>
                  <a:srgbClr val="7030A0"/>
                </a:solidFill>
              </a:rPr>
              <a:t>chức</a:t>
            </a:r>
            <a:r>
              <a:rPr lang="en-US" sz="2400" b="1" dirty="0" smtClean="0">
                <a:solidFill>
                  <a:srgbClr val="7030A0"/>
                </a:solidFill>
              </a:rPr>
              <a:t>, </a:t>
            </a:r>
            <a:r>
              <a:rPr lang="en-US" sz="2400" b="1" dirty="0" err="1" smtClean="0">
                <a:solidFill>
                  <a:srgbClr val="7030A0"/>
                </a:solidFill>
              </a:rPr>
              <a:t>phương</a:t>
            </a:r>
            <a:r>
              <a:rPr lang="en-US" sz="2400" b="1" dirty="0" smtClean="0">
                <a:solidFill>
                  <a:srgbClr val="7030A0"/>
                </a:solidFill>
              </a:rPr>
              <a:t> </a:t>
            </a:r>
            <a:r>
              <a:rPr lang="en-US" sz="2400" b="1" dirty="0" err="1" smtClean="0">
                <a:solidFill>
                  <a:srgbClr val="7030A0"/>
                </a:solidFill>
              </a:rPr>
              <a:t>thức</a:t>
            </a:r>
            <a:r>
              <a:rPr lang="en-US" sz="2400" b="1" dirty="0" smtClean="0">
                <a:solidFill>
                  <a:srgbClr val="7030A0"/>
                </a:solidFill>
              </a:rPr>
              <a:t> </a:t>
            </a:r>
            <a:r>
              <a:rPr lang="en-US" sz="2400" b="1" dirty="0" err="1" smtClean="0">
                <a:solidFill>
                  <a:srgbClr val="7030A0"/>
                </a:solidFill>
              </a:rPr>
              <a:t>hoạt</a:t>
            </a:r>
            <a:r>
              <a:rPr lang="en-US" sz="2400" b="1" dirty="0" smtClean="0">
                <a:solidFill>
                  <a:srgbClr val="7030A0"/>
                </a:solidFill>
              </a:rPr>
              <a:t> </a:t>
            </a:r>
            <a:r>
              <a:rPr lang="en-US" sz="2400" b="1" dirty="0" err="1" smtClean="0">
                <a:solidFill>
                  <a:srgbClr val="7030A0"/>
                </a:solidFill>
              </a:rPr>
              <a:t>động</a:t>
            </a:r>
            <a:r>
              <a:rPr lang="en-US" sz="2400" b="1" dirty="0" smtClean="0">
                <a:solidFill>
                  <a:srgbClr val="7030A0"/>
                </a:solidFill>
              </a:rPr>
              <a:t> </a:t>
            </a:r>
            <a:r>
              <a:rPr lang="en-US" sz="2400" b="1" dirty="0" err="1" smtClean="0">
                <a:solidFill>
                  <a:srgbClr val="7030A0"/>
                </a:solidFill>
              </a:rPr>
              <a:t>của</a:t>
            </a:r>
            <a:r>
              <a:rPr lang="en-US" sz="2400" b="1" dirty="0" smtClean="0">
                <a:solidFill>
                  <a:srgbClr val="7030A0"/>
                </a:solidFill>
              </a:rPr>
              <a:t> </a:t>
            </a:r>
            <a:r>
              <a:rPr lang="en-US" sz="2400" b="1" dirty="0" err="1" smtClean="0">
                <a:solidFill>
                  <a:srgbClr val="7030A0"/>
                </a:solidFill>
              </a:rPr>
              <a:t>các</a:t>
            </a:r>
            <a:r>
              <a:rPr lang="en-US" sz="2400" b="1" dirty="0" smtClean="0">
                <a:solidFill>
                  <a:srgbClr val="7030A0"/>
                </a:solidFill>
              </a:rPr>
              <a:t> </a:t>
            </a:r>
            <a:r>
              <a:rPr lang="en-US" sz="2400" b="1" dirty="0" err="1" smtClean="0">
                <a:solidFill>
                  <a:srgbClr val="7030A0"/>
                </a:solidFill>
              </a:rPr>
              <a:t>tô</a:t>
            </a:r>
            <a:r>
              <a:rPr lang="en-US" sz="2400" b="1" dirty="0" smtClean="0">
                <a:solidFill>
                  <a:srgbClr val="7030A0"/>
                </a:solidFill>
              </a:rPr>
              <a:t>̉ </a:t>
            </a:r>
            <a:r>
              <a:rPr lang="en-US" sz="2400" b="1" dirty="0" err="1" smtClean="0">
                <a:solidFill>
                  <a:srgbClr val="7030A0"/>
                </a:solidFill>
              </a:rPr>
              <a:t>chức</a:t>
            </a:r>
            <a:r>
              <a:rPr lang="en-US" sz="2400" b="1" dirty="0" smtClean="0">
                <a:solidFill>
                  <a:srgbClr val="7030A0"/>
                </a:solidFill>
              </a:rPr>
              <a:t> </a:t>
            </a:r>
            <a:r>
              <a:rPr lang="en-US" sz="2400" b="1" dirty="0" err="1" smtClean="0">
                <a:solidFill>
                  <a:srgbClr val="7030A0"/>
                </a:solidFill>
              </a:rPr>
              <a:t>cơ</a:t>
            </a:r>
            <a:r>
              <a:rPr lang="en-US" sz="2400" b="1" dirty="0" smtClean="0">
                <a:solidFill>
                  <a:srgbClr val="7030A0"/>
                </a:solidFill>
              </a:rPr>
              <a:t> </a:t>
            </a:r>
            <a:r>
              <a:rPr lang="en-US" sz="2400" b="1" dirty="0" err="1" smtClean="0">
                <a:solidFill>
                  <a:srgbClr val="7030A0"/>
                </a:solidFill>
              </a:rPr>
              <a:t>sơ</a:t>
            </a:r>
            <a:r>
              <a:rPr lang="en-US" sz="2400" b="1" dirty="0" smtClean="0">
                <a:solidFill>
                  <a:srgbClr val="7030A0"/>
                </a:solidFill>
              </a:rPr>
              <a:t>̉ </a:t>
            </a:r>
            <a:r>
              <a:rPr lang="en-US" sz="2400" b="1" dirty="0" err="1" smtClean="0">
                <a:solidFill>
                  <a:srgbClr val="7030A0"/>
                </a:solidFill>
              </a:rPr>
              <a:t>đảng</a:t>
            </a:r>
            <a:r>
              <a:rPr lang="en-US" sz="2400" b="1" dirty="0" smtClean="0">
                <a:solidFill>
                  <a:srgbClr val="7030A0"/>
                </a:solidFill>
              </a:rPr>
              <a:t> </a:t>
            </a:r>
            <a:r>
              <a:rPr lang="en-US" sz="2400" b="1" dirty="0" err="1" smtClean="0">
                <a:solidFill>
                  <a:srgbClr val="7030A0"/>
                </a:solidFill>
              </a:rPr>
              <a:t>va</a:t>
            </a:r>
            <a:r>
              <a:rPr lang="en-US" sz="2400" b="1" dirty="0" smtClean="0">
                <a:solidFill>
                  <a:srgbClr val="7030A0"/>
                </a:solidFill>
              </a:rPr>
              <a:t>̀ </a:t>
            </a:r>
            <a:r>
              <a:rPr lang="en-US" sz="2400" b="1" dirty="0" err="1" smtClean="0">
                <a:solidFill>
                  <a:srgbClr val="7030A0"/>
                </a:solidFill>
              </a:rPr>
              <a:t>phát</a:t>
            </a:r>
            <a:r>
              <a:rPr lang="en-US" sz="2400" b="1" dirty="0" smtClean="0">
                <a:solidFill>
                  <a:srgbClr val="7030A0"/>
                </a:solidFill>
              </a:rPr>
              <a:t> </a:t>
            </a:r>
            <a:r>
              <a:rPr lang="en-US" sz="2400" b="1" dirty="0" err="1" smtClean="0">
                <a:solidFill>
                  <a:srgbClr val="7030A0"/>
                </a:solidFill>
              </a:rPr>
              <a:t>triển</a:t>
            </a:r>
            <a:r>
              <a:rPr lang="en-US" sz="2400" b="1" dirty="0" smtClean="0">
                <a:solidFill>
                  <a:srgbClr val="7030A0"/>
                </a:solidFill>
              </a:rPr>
              <a:t> </a:t>
            </a:r>
            <a:r>
              <a:rPr lang="en-US" sz="2400" b="1" dirty="0" err="1" smtClean="0">
                <a:solidFill>
                  <a:srgbClr val="7030A0"/>
                </a:solidFill>
              </a:rPr>
              <a:t>đảng</a:t>
            </a:r>
            <a:r>
              <a:rPr lang="en-US" sz="2400" b="1" dirty="0" smtClean="0">
                <a:solidFill>
                  <a:srgbClr val="7030A0"/>
                </a:solidFill>
              </a:rPr>
              <a:t> </a:t>
            </a:r>
            <a:r>
              <a:rPr lang="en-US" sz="2400" b="1" dirty="0" err="1" smtClean="0">
                <a:solidFill>
                  <a:srgbClr val="7030A0"/>
                </a:solidFill>
              </a:rPr>
              <a:t>trong</a:t>
            </a:r>
            <a:r>
              <a:rPr lang="en-US" sz="2400" b="1" dirty="0" smtClean="0">
                <a:solidFill>
                  <a:srgbClr val="7030A0"/>
                </a:solidFill>
              </a:rPr>
              <a:t> </a:t>
            </a:r>
            <a:r>
              <a:rPr lang="en-US" sz="2400" b="1" dirty="0" err="1" smtClean="0">
                <a:solidFill>
                  <a:srgbClr val="7030A0"/>
                </a:solidFill>
              </a:rPr>
              <a:t>khu</a:t>
            </a:r>
            <a:r>
              <a:rPr lang="en-US" sz="2400" b="1" dirty="0" smtClean="0">
                <a:solidFill>
                  <a:srgbClr val="7030A0"/>
                </a:solidFill>
              </a:rPr>
              <a:t> </a:t>
            </a:r>
            <a:r>
              <a:rPr lang="en-US" sz="2400" b="1" dirty="0" err="1" smtClean="0">
                <a:solidFill>
                  <a:srgbClr val="7030A0"/>
                </a:solidFill>
              </a:rPr>
              <a:t>vực</a:t>
            </a:r>
            <a:r>
              <a:rPr lang="en-US" sz="2400" b="1" dirty="0" smtClean="0">
                <a:solidFill>
                  <a:srgbClr val="7030A0"/>
                </a:solidFill>
              </a:rPr>
              <a:t> </a:t>
            </a:r>
            <a:r>
              <a:rPr lang="en-US" sz="2400" b="1" dirty="0" err="1" smtClean="0">
                <a:solidFill>
                  <a:srgbClr val="7030A0"/>
                </a:solidFill>
              </a:rPr>
              <a:t>kinh</a:t>
            </a:r>
            <a:r>
              <a:rPr lang="en-US" sz="2400" b="1" dirty="0" smtClean="0">
                <a:solidFill>
                  <a:srgbClr val="7030A0"/>
                </a:solidFill>
              </a:rPr>
              <a:t> </a:t>
            </a:r>
            <a:r>
              <a:rPr lang="en-US" sz="2400" b="1" dirty="0" err="1" smtClean="0">
                <a:solidFill>
                  <a:srgbClr val="7030A0"/>
                </a:solidFill>
              </a:rPr>
              <a:t>tê</a:t>
            </a:r>
            <a:r>
              <a:rPr lang="en-US" sz="2400" b="1" dirty="0" smtClean="0">
                <a:solidFill>
                  <a:srgbClr val="7030A0"/>
                </a:solidFill>
              </a:rPr>
              <a:t>́ </a:t>
            </a:r>
            <a:r>
              <a:rPr lang="en-US" sz="2400" b="1" dirty="0" err="1" smtClean="0">
                <a:solidFill>
                  <a:srgbClr val="7030A0"/>
                </a:solidFill>
              </a:rPr>
              <a:t>tư</a:t>
            </a:r>
            <a:r>
              <a:rPr lang="en-US" sz="2400" b="1" dirty="0" smtClean="0">
                <a:solidFill>
                  <a:srgbClr val="7030A0"/>
                </a:solidFill>
              </a:rPr>
              <a:t> </a:t>
            </a:r>
            <a:r>
              <a:rPr lang="en-US" sz="2400" b="1" dirty="0" err="1" smtClean="0">
                <a:solidFill>
                  <a:srgbClr val="7030A0"/>
                </a:solidFill>
              </a:rPr>
              <a:t>nhân</a:t>
            </a:r>
            <a:r>
              <a:rPr lang="en-US" sz="2400" b="1" dirty="0" smtClean="0">
                <a:solidFill>
                  <a:srgbClr val="7030A0"/>
                </a:solidFill>
              </a:rPr>
              <a:t> </a:t>
            </a:r>
            <a:r>
              <a:rPr lang="en-US" sz="2400" b="1" dirty="0" err="1" smtClean="0">
                <a:solidFill>
                  <a:srgbClr val="7030A0"/>
                </a:solidFill>
              </a:rPr>
              <a:t>được</a:t>
            </a:r>
            <a:r>
              <a:rPr lang="en-US" sz="2400" b="1" dirty="0" smtClean="0">
                <a:solidFill>
                  <a:srgbClr val="7030A0"/>
                </a:solidFill>
              </a:rPr>
              <a:t> </a:t>
            </a:r>
            <a:r>
              <a:rPr lang="en-US" sz="2400" b="1" dirty="0" err="1" smtClean="0">
                <a:solidFill>
                  <a:srgbClr val="7030A0"/>
                </a:solidFill>
              </a:rPr>
              <a:t>các</a:t>
            </a:r>
            <a:r>
              <a:rPr lang="en-US" sz="2400" b="1" dirty="0" smtClean="0">
                <a:solidFill>
                  <a:srgbClr val="7030A0"/>
                </a:solidFill>
              </a:rPr>
              <a:t> </a:t>
            </a:r>
            <a:r>
              <a:rPr lang="en-US" sz="2400" b="1" dirty="0" err="1" smtClean="0">
                <a:solidFill>
                  <a:srgbClr val="7030A0"/>
                </a:solidFill>
              </a:rPr>
              <a:t>cấp</a:t>
            </a:r>
            <a:r>
              <a:rPr lang="en-US" sz="2400" b="1" dirty="0" smtClean="0">
                <a:solidFill>
                  <a:srgbClr val="7030A0"/>
                </a:solidFill>
              </a:rPr>
              <a:t> </a:t>
            </a:r>
            <a:r>
              <a:rPr lang="en-US" sz="2400" b="1" dirty="0" err="1" smtClean="0">
                <a:solidFill>
                  <a:srgbClr val="7030A0"/>
                </a:solidFill>
              </a:rPr>
              <a:t>ủy</a:t>
            </a:r>
            <a:r>
              <a:rPr lang="en-US" sz="2400" b="1" dirty="0" smtClean="0">
                <a:solidFill>
                  <a:srgbClr val="7030A0"/>
                </a:solidFill>
              </a:rPr>
              <a:t> </a:t>
            </a:r>
            <a:r>
              <a:rPr lang="en-US" sz="2400" b="1" dirty="0" err="1" smtClean="0">
                <a:solidFill>
                  <a:srgbClr val="7030A0"/>
                </a:solidFill>
              </a:rPr>
              <a:t>đảng</a:t>
            </a:r>
            <a:r>
              <a:rPr lang="en-US" sz="2400" b="1" dirty="0" smtClean="0">
                <a:solidFill>
                  <a:srgbClr val="7030A0"/>
                </a:solidFill>
              </a:rPr>
              <a:t> </a:t>
            </a:r>
            <a:r>
              <a:rPr lang="en-US" sz="2400" b="1" dirty="0" err="1" smtClean="0">
                <a:solidFill>
                  <a:srgbClr val="7030A0"/>
                </a:solidFill>
              </a:rPr>
              <a:t>quan</a:t>
            </a:r>
            <a:r>
              <a:rPr lang="en-US" sz="2400" b="1" dirty="0" smtClean="0">
                <a:solidFill>
                  <a:srgbClr val="7030A0"/>
                </a:solidFill>
              </a:rPr>
              <a:t> </a:t>
            </a:r>
            <a:r>
              <a:rPr lang="en-US" sz="2400" b="1" dirty="0" err="1" smtClean="0">
                <a:solidFill>
                  <a:srgbClr val="7030A0"/>
                </a:solidFill>
              </a:rPr>
              <a:t>tâm</a:t>
            </a:r>
            <a:r>
              <a:rPr lang="en-US" sz="2400" b="1" dirty="0" smtClean="0">
                <a:solidFill>
                  <a:srgbClr val="7030A0"/>
                </a:solidFill>
              </a:rPr>
              <a:t> </a:t>
            </a:r>
            <a:r>
              <a:rPr lang="en-US" sz="2400" b="1" dirty="0" err="1" smtClean="0">
                <a:solidFill>
                  <a:srgbClr val="7030A0"/>
                </a:solidFill>
              </a:rPr>
              <a:t>đổi</a:t>
            </a:r>
            <a:r>
              <a:rPr lang="en-US" sz="2400" b="1" dirty="0" smtClean="0">
                <a:solidFill>
                  <a:srgbClr val="7030A0"/>
                </a:solidFill>
              </a:rPr>
              <a:t> </a:t>
            </a:r>
            <a:r>
              <a:rPr lang="en-US" sz="2400" b="1" dirty="0" err="1" smtClean="0">
                <a:solidFill>
                  <a:srgbClr val="7030A0"/>
                </a:solidFill>
              </a:rPr>
              <a:t>mới</a:t>
            </a:r>
            <a:r>
              <a:rPr lang="en-US" sz="2400" b="1" dirty="0" smtClean="0">
                <a:solidFill>
                  <a:srgbClr val="7030A0"/>
                </a:solidFill>
              </a:rPr>
              <a:t>, </a:t>
            </a:r>
            <a:r>
              <a:rPr lang="en-US" sz="2400" b="1" dirty="0" err="1" smtClean="0">
                <a:solidFill>
                  <a:srgbClr val="7030A0"/>
                </a:solidFill>
              </a:rPr>
              <a:t>hoàn</a:t>
            </a:r>
            <a:r>
              <a:rPr lang="en-US" sz="2400" b="1" dirty="0" smtClean="0">
                <a:solidFill>
                  <a:srgbClr val="7030A0"/>
                </a:solidFill>
              </a:rPr>
              <a:t> </a:t>
            </a:r>
            <a:r>
              <a:rPr lang="en-US" sz="2400" b="1" dirty="0" err="1" smtClean="0">
                <a:solidFill>
                  <a:srgbClr val="7030A0"/>
                </a:solidFill>
              </a:rPr>
              <a:t>thiện</a:t>
            </a:r>
            <a:r>
              <a:rPr lang="en-US" sz="2400" b="1" dirty="0" smtClean="0">
                <a:solidFill>
                  <a:srgbClr val="7030A0"/>
                </a:solidFill>
              </a:rPr>
              <a:t>;…</a:t>
            </a:r>
          </a:p>
          <a:p>
            <a:pPr algn="just">
              <a:spcBef>
                <a:spcPts val="600"/>
              </a:spcBef>
              <a:spcAft>
                <a:spcPts val="600"/>
              </a:spcAft>
            </a:pPr>
            <a:r>
              <a:rPr lang="en-US" sz="2400" b="1" dirty="0" smtClean="0">
                <a:solidFill>
                  <a:schemeClr val="tx1"/>
                </a:solidFill>
              </a:rPr>
              <a:t>	</a:t>
            </a:r>
            <a:r>
              <a:rPr lang="en-US" sz="2400" b="1" dirty="0" smtClean="0">
                <a:solidFill>
                  <a:schemeClr val="accent2">
                    <a:lumMod val="50000"/>
                  </a:schemeClr>
                </a:solidFill>
              </a:rPr>
              <a:t>5. </a:t>
            </a:r>
            <a:r>
              <a:rPr lang="en-US" sz="2400" b="1" dirty="0" err="1" smtClean="0">
                <a:solidFill>
                  <a:schemeClr val="accent2">
                    <a:lumMod val="50000"/>
                  </a:schemeClr>
                </a:solidFill>
              </a:rPr>
              <a:t>Hoạt</a:t>
            </a:r>
            <a:r>
              <a:rPr lang="en-US" sz="2400" b="1" dirty="0" smtClean="0">
                <a:solidFill>
                  <a:schemeClr val="accent2">
                    <a:lumMod val="50000"/>
                  </a:schemeClr>
                </a:solidFill>
              </a:rPr>
              <a:t> </a:t>
            </a:r>
            <a:r>
              <a:rPr lang="en-US" sz="2400" b="1" dirty="0" err="1" smtClean="0">
                <a:solidFill>
                  <a:schemeClr val="accent2">
                    <a:lumMod val="50000"/>
                  </a:schemeClr>
                </a:solidFill>
              </a:rPr>
              <a:t>động</a:t>
            </a:r>
            <a:r>
              <a:rPr lang="en-US" sz="2400" b="1" dirty="0" smtClean="0">
                <a:solidFill>
                  <a:schemeClr val="accent2">
                    <a:lumMod val="50000"/>
                  </a:schemeClr>
                </a:solidFill>
              </a:rPr>
              <a:t> </a:t>
            </a:r>
            <a:r>
              <a:rPr lang="en-US" sz="2400" b="1" dirty="0" err="1" smtClean="0">
                <a:solidFill>
                  <a:schemeClr val="accent2">
                    <a:lumMod val="50000"/>
                  </a:schemeClr>
                </a:solidFill>
              </a:rPr>
              <a:t>giám</a:t>
            </a:r>
            <a:r>
              <a:rPr lang="en-US" sz="2400" b="1" dirty="0" smtClean="0">
                <a:solidFill>
                  <a:schemeClr val="accent2">
                    <a:lumMod val="50000"/>
                  </a:schemeClr>
                </a:solidFill>
              </a:rPr>
              <a:t> </a:t>
            </a:r>
            <a:r>
              <a:rPr lang="en-US" sz="2400" b="1" dirty="0" err="1" smtClean="0">
                <a:solidFill>
                  <a:schemeClr val="accent2">
                    <a:lumMod val="50000"/>
                  </a:schemeClr>
                </a:solidFill>
              </a:rPr>
              <a:t>sát</a:t>
            </a:r>
            <a:r>
              <a:rPr lang="en-US" sz="2400" b="1" dirty="0" smtClean="0">
                <a:solidFill>
                  <a:schemeClr val="accent2">
                    <a:lumMod val="50000"/>
                  </a:schemeClr>
                </a:solidFill>
              </a:rPr>
              <a:t>, </a:t>
            </a:r>
            <a:r>
              <a:rPr lang="en-US" sz="2400" b="1" dirty="0" err="1" smtClean="0">
                <a:solidFill>
                  <a:schemeClr val="accent2">
                    <a:lumMod val="50000"/>
                  </a:schemeClr>
                </a:solidFill>
              </a:rPr>
              <a:t>phản</a:t>
            </a:r>
            <a:r>
              <a:rPr lang="en-US" sz="2400" b="1" dirty="0" smtClean="0">
                <a:solidFill>
                  <a:schemeClr val="accent2">
                    <a:lumMod val="50000"/>
                  </a:schemeClr>
                </a:solidFill>
              </a:rPr>
              <a:t> </a:t>
            </a:r>
            <a:r>
              <a:rPr lang="en-US" sz="2400" b="1" dirty="0" err="1" smtClean="0">
                <a:solidFill>
                  <a:schemeClr val="accent2">
                    <a:lumMod val="50000"/>
                  </a:schemeClr>
                </a:solidFill>
              </a:rPr>
              <a:t>biện</a:t>
            </a:r>
            <a:r>
              <a:rPr lang="en-US" sz="2400" b="1" dirty="0" smtClean="0">
                <a:solidFill>
                  <a:schemeClr val="accent2">
                    <a:lumMod val="50000"/>
                  </a:schemeClr>
                </a:solidFill>
              </a:rPr>
              <a:t> </a:t>
            </a:r>
            <a:r>
              <a:rPr lang="en-US" sz="2400" b="1" dirty="0" err="1" smtClean="0">
                <a:solidFill>
                  <a:schemeClr val="accent2">
                    <a:lumMod val="50000"/>
                  </a:schemeClr>
                </a:solidFill>
              </a:rPr>
              <a:t>chính</a:t>
            </a:r>
            <a:r>
              <a:rPr lang="en-US" sz="2400" b="1" dirty="0" smtClean="0">
                <a:solidFill>
                  <a:schemeClr val="accent2">
                    <a:lumMod val="50000"/>
                  </a:schemeClr>
                </a:solidFill>
              </a:rPr>
              <a:t> </a:t>
            </a:r>
            <a:r>
              <a:rPr lang="en-US" sz="2400" b="1" dirty="0" err="1" smtClean="0">
                <a:solidFill>
                  <a:schemeClr val="accent2">
                    <a:lumMod val="50000"/>
                  </a:schemeClr>
                </a:solidFill>
              </a:rPr>
              <a:t>sách</a:t>
            </a:r>
            <a:r>
              <a:rPr lang="en-US" sz="2400" b="1" dirty="0" smtClean="0">
                <a:solidFill>
                  <a:schemeClr val="accent2">
                    <a:lumMod val="50000"/>
                  </a:schemeClr>
                </a:solidFill>
              </a:rPr>
              <a:t>, </a:t>
            </a:r>
            <a:r>
              <a:rPr lang="en-US" sz="2400" b="1" dirty="0" err="1" smtClean="0">
                <a:solidFill>
                  <a:schemeClr val="accent2">
                    <a:lumMod val="50000"/>
                  </a:schemeClr>
                </a:solidFill>
              </a:rPr>
              <a:t>vai</a:t>
            </a:r>
            <a:r>
              <a:rPr lang="en-US" sz="2400" b="1" dirty="0" smtClean="0">
                <a:solidFill>
                  <a:schemeClr val="accent2">
                    <a:lumMod val="50000"/>
                  </a:schemeClr>
                </a:solidFill>
              </a:rPr>
              <a:t> </a:t>
            </a:r>
            <a:r>
              <a:rPr lang="en-US" sz="2400" b="1" dirty="0" err="1" smtClean="0">
                <a:solidFill>
                  <a:schemeClr val="accent2">
                    <a:lumMod val="50000"/>
                  </a:schemeClr>
                </a:solidFill>
              </a:rPr>
              <a:t>tro</a:t>
            </a:r>
            <a:r>
              <a:rPr lang="en-US" sz="2400" b="1" dirty="0" smtClean="0">
                <a:solidFill>
                  <a:schemeClr val="accent2">
                    <a:lumMod val="50000"/>
                  </a:schemeClr>
                </a:solidFill>
              </a:rPr>
              <a:t>̀ </a:t>
            </a:r>
            <a:r>
              <a:rPr lang="en-US" sz="2400" b="1" dirty="0" err="1" smtClean="0">
                <a:solidFill>
                  <a:schemeClr val="accent2">
                    <a:lumMod val="50000"/>
                  </a:schemeClr>
                </a:solidFill>
              </a:rPr>
              <a:t>tô</a:t>
            </a:r>
            <a:r>
              <a:rPr lang="en-US" sz="2400" b="1" dirty="0" smtClean="0">
                <a:solidFill>
                  <a:schemeClr val="accent2">
                    <a:lumMod val="50000"/>
                  </a:schemeClr>
                </a:solidFill>
              </a:rPr>
              <a:t>̉ </a:t>
            </a:r>
            <a:r>
              <a:rPr lang="en-US" sz="2400" b="1" dirty="0" err="1" smtClean="0">
                <a:solidFill>
                  <a:schemeClr val="accent2">
                    <a:lumMod val="50000"/>
                  </a:schemeClr>
                </a:solidFill>
              </a:rPr>
              <a:t>chức</a:t>
            </a:r>
            <a:r>
              <a:rPr lang="en-US" sz="2400" b="1" dirty="0" smtClean="0">
                <a:solidFill>
                  <a:schemeClr val="accent2">
                    <a:lumMod val="50000"/>
                  </a:schemeClr>
                </a:solidFill>
              </a:rPr>
              <a:t> </a:t>
            </a:r>
            <a:r>
              <a:rPr lang="en-US" sz="2400" b="1" dirty="0" err="1" smtClean="0">
                <a:solidFill>
                  <a:schemeClr val="accent2">
                    <a:lumMod val="50000"/>
                  </a:schemeClr>
                </a:solidFill>
              </a:rPr>
              <a:t>đại</a:t>
            </a:r>
            <a:r>
              <a:rPr lang="en-US" sz="2400" b="1" dirty="0" smtClean="0">
                <a:solidFill>
                  <a:schemeClr val="accent2">
                    <a:lumMod val="50000"/>
                  </a:schemeClr>
                </a:solidFill>
              </a:rPr>
              <a:t> </a:t>
            </a:r>
            <a:r>
              <a:rPr lang="en-US" sz="2400" b="1" dirty="0" err="1" smtClean="0">
                <a:solidFill>
                  <a:schemeClr val="accent2">
                    <a:lumMod val="50000"/>
                  </a:schemeClr>
                </a:solidFill>
              </a:rPr>
              <a:t>diện</a:t>
            </a:r>
            <a:r>
              <a:rPr lang="en-US" sz="2400" b="1" dirty="0" smtClean="0">
                <a:solidFill>
                  <a:schemeClr val="accent2">
                    <a:lumMod val="50000"/>
                  </a:schemeClr>
                </a:solidFill>
              </a:rPr>
              <a:t> </a:t>
            </a:r>
            <a:r>
              <a:rPr lang="en-US" sz="2400" b="1" dirty="0" err="1" smtClean="0">
                <a:solidFill>
                  <a:schemeClr val="accent2">
                    <a:lumMod val="50000"/>
                  </a:schemeClr>
                </a:solidFill>
              </a:rPr>
              <a:t>bảo</a:t>
            </a:r>
            <a:r>
              <a:rPr lang="en-US" sz="2400" b="1" dirty="0" smtClean="0">
                <a:solidFill>
                  <a:schemeClr val="accent2">
                    <a:lumMod val="50000"/>
                  </a:schemeClr>
                </a:solidFill>
              </a:rPr>
              <a:t> </a:t>
            </a:r>
            <a:r>
              <a:rPr lang="en-US" sz="2400" b="1" dirty="0" err="1" smtClean="0">
                <a:solidFill>
                  <a:schemeClr val="accent2">
                    <a:lumMod val="50000"/>
                  </a:schemeClr>
                </a:solidFill>
              </a:rPr>
              <a:t>vê</a:t>
            </a:r>
            <a:r>
              <a:rPr lang="en-US" sz="2400" b="1" dirty="0" smtClean="0">
                <a:solidFill>
                  <a:schemeClr val="accent2">
                    <a:lumMod val="50000"/>
                  </a:schemeClr>
                </a:solidFill>
              </a:rPr>
              <a:t>̣ </a:t>
            </a:r>
            <a:r>
              <a:rPr lang="en-US" sz="2400" b="1" dirty="0" err="1" smtClean="0">
                <a:solidFill>
                  <a:schemeClr val="accent2">
                    <a:lumMod val="50000"/>
                  </a:schemeClr>
                </a:solidFill>
              </a:rPr>
              <a:t>quyền</a:t>
            </a:r>
            <a:r>
              <a:rPr lang="en-US" sz="2400" b="1" dirty="0" smtClean="0">
                <a:solidFill>
                  <a:schemeClr val="accent2">
                    <a:lumMod val="50000"/>
                  </a:schemeClr>
                </a:solidFill>
              </a:rPr>
              <a:t> </a:t>
            </a:r>
            <a:r>
              <a:rPr lang="en-US" sz="2400" b="1" dirty="0" err="1" smtClean="0">
                <a:solidFill>
                  <a:schemeClr val="accent2">
                    <a:lumMod val="50000"/>
                  </a:schemeClr>
                </a:solidFill>
              </a:rPr>
              <a:t>lợi</a:t>
            </a:r>
            <a:r>
              <a:rPr lang="en-US" sz="2400" b="1" dirty="0" smtClean="0">
                <a:solidFill>
                  <a:schemeClr val="accent2">
                    <a:lumMod val="50000"/>
                  </a:schemeClr>
                </a:solidFill>
              </a:rPr>
              <a:t> </a:t>
            </a:r>
            <a:r>
              <a:rPr lang="en-US" sz="2400" b="1" dirty="0" err="1" smtClean="0">
                <a:solidFill>
                  <a:schemeClr val="accent2">
                    <a:lumMod val="50000"/>
                  </a:schemeClr>
                </a:solidFill>
              </a:rPr>
              <a:t>hợp</a:t>
            </a:r>
            <a:r>
              <a:rPr lang="en-US" sz="2400" b="1" dirty="0" smtClean="0">
                <a:solidFill>
                  <a:schemeClr val="accent2">
                    <a:lumMod val="50000"/>
                  </a:schemeClr>
                </a:solidFill>
              </a:rPr>
              <a:t> </a:t>
            </a:r>
            <a:r>
              <a:rPr lang="en-US" sz="2400" b="1" dirty="0" err="1" smtClean="0">
                <a:solidFill>
                  <a:schemeClr val="accent2">
                    <a:lumMod val="50000"/>
                  </a:schemeClr>
                </a:solidFill>
              </a:rPr>
              <a:t>pháp</a:t>
            </a:r>
            <a:r>
              <a:rPr lang="en-US" sz="2400" b="1" dirty="0" smtClean="0">
                <a:solidFill>
                  <a:schemeClr val="accent2">
                    <a:lumMod val="50000"/>
                  </a:schemeClr>
                </a:solidFill>
              </a:rPr>
              <a:t> </a:t>
            </a:r>
            <a:r>
              <a:rPr lang="en-US" sz="2400" b="1" dirty="0" err="1" smtClean="0">
                <a:solidFill>
                  <a:schemeClr val="accent2">
                    <a:lumMod val="50000"/>
                  </a:schemeClr>
                </a:solidFill>
              </a:rPr>
              <a:t>cho</a:t>
            </a:r>
            <a:r>
              <a:rPr lang="en-US" sz="2400" b="1" dirty="0" smtClean="0">
                <a:solidFill>
                  <a:schemeClr val="accent2">
                    <a:lumMod val="50000"/>
                  </a:schemeClr>
                </a:solidFill>
              </a:rPr>
              <a:t> </a:t>
            </a:r>
            <a:r>
              <a:rPr lang="en-US" sz="2400" b="1" dirty="0" err="1" smtClean="0">
                <a:solidFill>
                  <a:schemeClr val="accent2">
                    <a:lumMod val="50000"/>
                  </a:schemeClr>
                </a:solidFill>
              </a:rPr>
              <a:t>người</a:t>
            </a:r>
            <a:r>
              <a:rPr lang="en-US" sz="2400" b="1" dirty="0" smtClean="0">
                <a:solidFill>
                  <a:schemeClr val="accent2">
                    <a:lumMod val="50000"/>
                  </a:schemeClr>
                </a:solidFill>
              </a:rPr>
              <a:t> </a:t>
            </a:r>
            <a:r>
              <a:rPr lang="en-US" sz="2400" b="1" dirty="0" err="1" smtClean="0">
                <a:solidFill>
                  <a:schemeClr val="accent2">
                    <a:lumMod val="50000"/>
                  </a:schemeClr>
                </a:solidFill>
              </a:rPr>
              <a:t>lao</a:t>
            </a:r>
            <a:r>
              <a:rPr lang="en-US" sz="2400" b="1" dirty="0" smtClean="0">
                <a:solidFill>
                  <a:schemeClr val="accent2">
                    <a:lumMod val="50000"/>
                  </a:schemeClr>
                </a:solidFill>
              </a:rPr>
              <a:t> </a:t>
            </a:r>
            <a:r>
              <a:rPr lang="en-US" sz="2400" b="1" dirty="0" err="1" smtClean="0">
                <a:solidFill>
                  <a:schemeClr val="accent2">
                    <a:lumMod val="50000"/>
                  </a:schemeClr>
                </a:solidFill>
              </a:rPr>
              <a:t>động</a:t>
            </a:r>
            <a:r>
              <a:rPr lang="en-US" sz="2400" b="1" dirty="0" smtClean="0">
                <a:solidFill>
                  <a:schemeClr val="accent2">
                    <a:lumMod val="50000"/>
                  </a:schemeClr>
                </a:solidFill>
              </a:rPr>
              <a:t> </a:t>
            </a:r>
            <a:r>
              <a:rPr lang="en-US" sz="2400" b="1" dirty="0" err="1" smtClean="0">
                <a:solidFill>
                  <a:schemeClr val="accent2">
                    <a:lumMod val="50000"/>
                  </a:schemeClr>
                </a:solidFill>
              </a:rPr>
              <a:t>va</a:t>
            </a:r>
            <a:r>
              <a:rPr lang="en-US" sz="2400" b="1" dirty="0" smtClean="0">
                <a:solidFill>
                  <a:schemeClr val="accent2">
                    <a:lumMod val="50000"/>
                  </a:schemeClr>
                </a:solidFill>
              </a:rPr>
              <a:t>̀ </a:t>
            </a:r>
            <a:r>
              <a:rPr lang="en-US" sz="2400" b="1" dirty="0" err="1" smtClean="0">
                <a:solidFill>
                  <a:schemeClr val="accent2">
                    <a:lumMod val="50000"/>
                  </a:schemeClr>
                </a:solidFill>
              </a:rPr>
              <a:t>người</a:t>
            </a:r>
            <a:r>
              <a:rPr lang="en-US" sz="2400" b="1" dirty="0" smtClean="0">
                <a:solidFill>
                  <a:schemeClr val="accent2">
                    <a:lumMod val="50000"/>
                  </a:schemeClr>
                </a:solidFill>
              </a:rPr>
              <a:t> </a:t>
            </a:r>
            <a:r>
              <a:rPr lang="en-US" sz="2400" b="1" dirty="0" err="1" smtClean="0">
                <a:solidFill>
                  <a:schemeClr val="accent2">
                    <a:lumMod val="50000"/>
                  </a:schemeClr>
                </a:solidFill>
              </a:rPr>
              <a:t>sư</a:t>
            </a:r>
            <a:r>
              <a:rPr lang="en-US" sz="2400" b="1" dirty="0" smtClean="0">
                <a:solidFill>
                  <a:schemeClr val="accent2">
                    <a:lumMod val="50000"/>
                  </a:schemeClr>
                </a:solidFill>
              </a:rPr>
              <a:t>̉ </a:t>
            </a:r>
            <a:r>
              <a:rPr lang="en-US" sz="2400" b="1" dirty="0" err="1" smtClean="0">
                <a:solidFill>
                  <a:schemeClr val="accent2">
                    <a:lumMod val="50000"/>
                  </a:schemeClr>
                </a:solidFill>
              </a:rPr>
              <a:t>dụng</a:t>
            </a:r>
            <a:r>
              <a:rPr lang="en-US" sz="2400" b="1" dirty="0" smtClean="0">
                <a:solidFill>
                  <a:schemeClr val="accent2">
                    <a:lumMod val="50000"/>
                  </a:schemeClr>
                </a:solidFill>
              </a:rPr>
              <a:t> </a:t>
            </a:r>
            <a:r>
              <a:rPr lang="en-US" sz="2400" b="1" dirty="0" err="1" smtClean="0">
                <a:solidFill>
                  <a:schemeClr val="accent2">
                    <a:lumMod val="50000"/>
                  </a:schemeClr>
                </a:solidFill>
              </a:rPr>
              <a:t>lao</a:t>
            </a:r>
            <a:r>
              <a:rPr lang="en-US" sz="2400" b="1" dirty="0" smtClean="0">
                <a:solidFill>
                  <a:schemeClr val="accent2">
                    <a:lumMod val="50000"/>
                  </a:schemeClr>
                </a:solidFill>
              </a:rPr>
              <a:t> </a:t>
            </a:r>
            <a:r>
              <a:rPr lang="en-US" sz="2400" b="1" dirty="0" err="1" smtClean="0">
                <a:solidFill>
                  <a:schemeClr val="accent2">
                    <a:lumMod val="50000"/>
                  </a:schemeClr>
                </a:solidFill>
              </a:rPr>
              <a:t>động</a:t>
            </a:r>
            <a:r>
              <a:rPr lang="en-US" sz="2400" b="1" dirty="0" smtClean="0">
                <a:solidFill>
                  <a:schemeClr val="accent2">
                    <a:lumMod val="50000"/>
                  </a:schemeClr>
                </a:solidFill>
              </a:rPr>
              <a:t> </a:t>
            </a:r>
            <a:r>
              <a:rPr lang="en-US" sz="2400" b="1" dirty="0" err="1" smtClean="0">
                <a:solidFill>
                  <a:schemeClr val="accent2">
                    <a:lumMod val="50000"/>
                  </a:schemeClr>
                </a:solidFill>
              </a:rPr>
              <a:t>của</a:t>
            </a:r>
            <a:r>
              <a:rPr lang="en-US" sz="2400" b="1" dirty="0" smtClean="0">
                <a:solidFill>
                  <a:schemeClr val="accent2">
                    <a:lumMod val="50000"/>
                  </a:schemeClr>
                </a:solidFill>
              </a:rPr>
              <a:t> </a:t>
            </a:r>
            <a:r>
              <a:rPr lang="en-US" sz="2400" b="1" dirty="0" err="1" smtClean="0">
                <a:solidFill>
                  <a:schemeClr val="accent2">
                    <a:lumMod val="50000"/>
                  </a:schemeClr>
                </a:solidFill>
              </a:rPr>
              <a:t>MTTQ</a:t>
            </a:r>
            <a:r>
              <a:rPr lang="en-US" sz="2400" b="1" dirty="0" smtClean="0">
                <a:solidFill>
                  <a:schemeClr val="accent2">
                    <a:lumMod val="50000"/>
                  </a:schemeClr>
                </a:solidFill>
              </a:rPr>
              <a:t> </a:t>
            </a:r>
            <a:r>
              <a:rPr lang="en-US" sz="2400" b="1" dirty="0" err="1" smtClean="0">
                <a:solidFill>
                  <a:schemeClr val="accent2">
                    <a:lumMod val="50000"/>
                  </a:schemeClr>
                </a:solidFill>
              </a:rPr>
              <a:t>Việt</a:t>
            </a:r>
            <a:r>
              <a:rPr lang="en-US" sz="2400" b="1" dirty="0" smtClean="0">
                <a:solidFill>
                  <a:schemeClr val="accent2">
                    <a:lumMod val="50000"/>
                  </a:schemeClr>
                </a:solidFill>
              </a:rPr>
              <a:t> Nam, </a:t>
            </a:r>
            <a:r>
              <a:rPr lang="en-US" sz="2400" b="1" dirty="0" err="1" smtClean="0">
                <a:solidFill>
                  <a:schemeClr val="accent2">
                    <a:lumMod val="50000"/>
                  </a:schemeClr>
                </a:solidFill>
              </a:rPr>
              <a:t>các</a:t>
            </a:r>
            <a:r>
              <a:rPr lang="en-US" sz="2400" b="1" dirty="0" smtClean="0">
                <a:solidFill>
                  <a:schemeClr val="accent2">
                    <a:lumMod val="50000"/>
                  </a:schemeClr>
                </a:solidFill>
              </a:rPr>
              <a:t> </a:t>
            </a:r>
            <a:r>
              <a:rPr lang="en-US" sz="2400" b="1" dirty="0" err="1" smtClean="0">
                <a:solidFill>
                  <a:schemeClr val="accent2">
                    <a:lumMod val="50000"/>
                  </a:schemeClr>
                </a:solidFill>
              </a:rPr>
              <a:t>tô</a:t>
            </a:r>
            <a:r>
              <a:rPr lang="en-US" sz="2400" b="1" dirty="0" smtClean="0">
                <a:solidFill>
                  <a:schemeClr val="accent2">
                    <a:lumMod val="50000"/>
                  </a:schemeClr>
                </a:solidFill>
              </a:rPr>
              <a:t>̉ </a:t>
            </a:r>
            <a:r>
              <a:rPr lang="en-US" sz="2400" b="1" dirty="0" err="1" smtClean="0">
                <a:solidFill>
                  <a:schemeClr val="accent2">
                    <a:lumMod val="50000"/>
                  </a:schemeClr>
                </a:solidFill>
              </a:rPr>
              <a:t>chức</a:t>
            </a:r>
            <a:r>
              <a:rPr lang="en-US" sz="2400" b="1" dirty="0" smtClean="0">
                <a:solidFill>
                  <a:schemeClr val="accent2">
                    <a:lumMod val="50000"/>
                  </a:schemeClr>
                </a:solidFill>
              </a:rPr>
              <a:t> </a:t>
            </a:r>
            <a:r>
              <a:rPr lang="en-US" sz="2400" b="1" dirty="0" err="1" smtClean="0">
                <a:solidFill>
                  <a:schemeClr val="accent2">
                    <a:lumMod val="50000"/>
                  </a:schemeClr>
                </a:solidFill>
              </a:rPr>
              <a:t>chính</a:t>
            </a:r>
            <a:r>
              <a:rPr lang="en-US" sz="2400" b="1" dirty="0" smtClean="0">
                <a:solidFill>
                  <a:schemeClr val="accent2">
                    <a:lumMod val="50000"/>
                  </a:schemeClr>
                </a:solidFill>
              </a:rPr>
              <a:t> trị- </a:t>
            </a:r>
            <a:r>
              <a:rPr lang="en-US" sz="2400" b="1" dirty="0" err="1" smtClean="0">
                <a:solidFill>
                  <a:schemeClr val="accent2">
                    <a:lumMod val="50000"/>
                  </a:schemeClr>
                </a:solidFill>
              </a:rPr>
              <a:t>xa</a:t>
            </a:r>
            <a:r>
              <a:rPr lang="en-US" sz="2400" b="1" dirty="0" smtClean="0">
                <a:solidFill>
                  <a:schemeClr val="accent2">
                    <a:lumMod val="50000"/>
                  </a:schemeClr>
                </a:solidFill>
              </a:rPr>
              <a:t>̃ </a:t>
            </a:r>
            <a:r>
              <a:rPr lang="en-US" sz="2400" b="1" dirty="0" err="1" smtClean="0">
                <a:solidFill>
                  <a:schemeClr val="accent2">
                    <a:lumMod val="50000"/>
                  </a:schemeClr>
                </a:solidFill>
              </a:rPr>
              <a:t>hội</a:t>
            </a:r>
            <a:r>
              <a:rPr lang="en-US" sz="2400" b="1" dirty="0" smtClean="0">
                <a:solidFill>
                  <a:schemeClr val="accent2">
                    <a:lumMod val="50000"/>
                  </a:schemeClr>
                </a:solidFill>
              </a:rPr>
              <a:t>, </a:t>
            </a:r>
            <a:r>
              <a:rPr lang="en-US" sz="2400" b="1" dirty="0" err="1" smtClean="0">
                <a:solidFill>
                  <a:schemeClr val="accent2">
                    <a:lumMod val="50000"/>
                  </a:schemeClr>
                </a:solidFill>
              </a:rPr>
              <a:t>xa</a:t>
            </a:r>
            <a:r>
              <a:rPr lang="en-US" sz="2400" b="1" dirty="0" smtClean="0">
                <a:solidFill>
                  <a:schemeClr val="accent2">
                    <a:lumMod val="50000"/>
                  </a:schemeClr>
                </a:solidFill>
              </a:rPr>
              <a:t>̃ </a:t>
            </a:r>
            <a:r>
              <a:rPr lang="en-US" sz="2400" b="1" dirty="0" err="1" smtClean="0">
                <a:solidFill>
                  <a:schemeClr val="accent2">
                    <a:lumMod val="50000"/>
                  </a:schemeClr>
                </a:solidFill>
              </a:rPr>
              <a:t>hội</a:t>
            </a:r>
            <a:r>
              <a:rPr lang="en-US" sz="2400" b="1" dirty="0" smtClean="0">
                <a:solidFill>
                  <a:schemeClr val="accent2">
                    <a:lumMod val="50000"/>
                  </a:schemeClr>
                </a:solidFill>
              </a:rPr>
              <a:t>- </a:t>
            </a:r>
            <a:r>
              <a:rPr lang="en-US" sz="2400" b="1" dirty="0" err="1" smtClean="0">
                <a:solidFill>
                  <a:schemeClr val="accent2">
                    <a:lumMod val="50000"/>
                  </a:schemeClr>
                </a:solidFill>
              </a:rPr>
              <a:t>nghê</a:t>
            </a:r>
            <a:r>
              <a:rPr lang="en-US" sz="2400" b="1" dirty="0" smtClean="0">
                <a:solidFill>
                  <a:schemeClr val="accent2">
                    <a:lumMod val="50000"/>
                  </a:schemeClr>
                </a:solidFill>
              </a:rPr>
              <a:t>̀ </a:t>
            </a:r>
            <a:r>
              <a:rPr lang="en-US" sz="2400" b="1" dirty="0" err="1" smtClean="0">
                <a:solidFill>
                  <a:schemeClr val="accent2">
                    <a:lumMod val="50000"/>
                  </a:schemeClr>
                </a:solidFill>
              </a:rPr>
              <a:t>nghiệp</a:t>
            </a:r>
            <a:r>
              <a:rPr lang="en-US" sz="2400" b="1" dirty="0" smtClean="0">
                <a:solidFill>
                  <a:schemeClr val="accent2">
                    <a:lumMod val="50000"/>
                  </a:schemeClr>
                </a:solidFill>
              </a:rPr>
              <a:t> </a:t>
            </a:r>
            <a:r>
              <a:rPr lang="en-US" sz="2400" b="1" dirty="0" err="1" smtClean="0">
                <a:solidFill>
                  <a:schemeClr val="accent2">
                    <a:lumMod val="50000"/>
                  </a:schemeClr>
                </a:solidFill>
              </a:rPr>
              <a:t>được</a:t>
            </a:r>
            <a:r>
              <a:rPr lang="en-US" sz="2400" b="1" dirty="0" smtClean="0">
                <a:solidFill>
                  <a:schemeClr val="accent2">
                    <a:lumMod val="50000"/>
                  </a:schemeClr>
                </a:solidFill>
              </a:rPr>
              <a:t> </a:t>
            </a:r>
            <a:r>
              <a:rPr lang="en-US" sz="2400" b="1" dirty="0" err="1" smtClean="0">
                <a:solidFill>
                  <a:schemeClr val="accent2">
                    <a:lumMod val="50000"/>
                  </a:schemeClr>
                </a:solidFill>
              </a:rPr>
              <a:t>quan</a:t>
            </a:r>
            <a:r>
              <a:rPr lang="en-US" sz="2400" b="1" dirty="0" smtClean="0">
                <a:solidFill>
                  <a:schemeClr val="accent2">
                    <a:lumMod val="50000"/>
                  </a:schemeClr>
                </a:solidFill>
              </a:rPr>
              <a:t> </a:t>
            </a:r>
            <a:r>
              <a:rPr lang="en-US" sz="2400" b="1" dirty="0" err="1" smtClean="0">
                <a:solidFill>
                  <a:schemeClr val="accent2">
                    <a:lumMod val="50000"/>
                  </a:schemeClr>
                </a:solidFill>
              </a:rPr>
              <a:t>tâm</a:t>
            </a:r>
            <a:r>
              <a:rPr lang="en-US" sz="2400" b="1" dirty="0" smtClean="0">
                <a:solidFill>
                  <a:schemeClr val="accent2">
                    <a:lumMod val="50000"/>
                  </a:schemeClr>
                </a:solidFill>
              </a:rPr>
              <a:t> </a:t>
            </a:r>
            <a:r>
              <a:rPr lang="en-US" sz="2400" b="1" dirty="0" err="1" smtClean="0">
                <a:solidFill>
                  <a:schemeClr val="accent2">
                    <a:lumMod val="50000"/>
                  </a:schemeClr>
                </a:solidFill>
              </a:rPr>
              <a:t>đổi</a:t>
            </a:r>
            <a:r>
              <a:rPr lang="en-US" sz="2400" b="1" dirty="0" smtClean="0">
                <a:solidFill>
                  <a:schemeClr val="accent2">
                    <a:lumMod val="50000"/>
                  </a:schemeClr>
                </a:solidFill>
              </a:rPr>
              <a:t> </a:t>
            </a:r>
            <a:r>
              <a:rPr lang="en-US" sz="2400" b="1" dirty="0" err="1" smtClean="0">
                <a:solidFill>
                  <a:schemeClr val="accent2">
                    <a:lumMod val="50000"/>
                  </a:schemeClr>
                </a:solidFill>
              </a:rPr>
              <a:t>mới</a:t>
            </a:r>
            <a:r>
              <a:rPr lang="en-US" sz="2400" b="1" dirty="0" smtClean="0">
                <a:solidFill>
                  <a:schemeClr val="accent2">
                    <a:lumMod val="50000"/>
                  </a:schemeClr>
                </a:solidFill>
              </a:rPr>
              <a:t>; </a:t>
            </a:r>
            <a:r>
              <a:rPr lang="en-US" sz="2400" b="1" dirty="0" err="1" smtClean="0">
                <a:solidFill>
                  <a:schemeClr val="accent2">
                    <a:lumMod val="50000"/>
                  </a:schemeClr>
                </a:solidFill>
              </a:rPr>
              <a:t>nâng</a:t>
            </a:r>
            <a:r>
              <a:rPr lang="en-US" sz="2400" b="1" dirty="0" smtClean="0">
                <a:solidFill>
                  <a:schemeClr val="accent2">
                    <a:lumMod val="50000"/>
                  </a:schemeClr>
                </a:solidFill>
              </a:rPr>
              <a:t> </a:t>
            </a:r>
            <a:r>
              <a:rPr lang="en-US" sz="2400" b="1" dirty="0" err="1" smtClean="0">
                <a:solidFill>
                  <a:schemeClr val="accent2">
                    <a:lumMod val="50000"/>
                  </a:schemeClr>
                </a:solidFill>
              </a:rPr>
              <a:t>cao</a:t>
            </a:r>
            <a:r>
              <a:rPr lang="en-US" sz="2400" b="1" dirty="0" smtClean="0">
                <a:solidFill>
                  <a:schemeClr val="accent2">
                    <a:lumMod val="50000"/>
                  </a:schemeClr>
                </a:solidFill>
              </a:rPr>
              <a:t> </a:t>
            </a:r>
            <a:r>
              <a:rPr lang="en-US" sz="2400" b="1" dirty="0" err="1" smtClean="0">
                <a:solidFill>
                  <a:schemeClr val="accent2">
                    <a:lumMod val="50000"/>
                  </a:schemeClr>
                </a:solidFill>
              </a:rPr>
              <a:t>hiệu</a:t>
            </a:r>
            <a:r>
              <a:rPr lang="en-US" sz="2400" b="1" dirty="0" smtClean="0">
                <a:solidFill>
                  <a:schemeClr val="accent2">
                    <a:lumMod val="50000"/>
                  </a:schemeClr>
                </a:solidFill>
              </a:rPr>
              <a:t> quả.</a:t>
            </a:r>
            <a:endParaRPr lang="en-US" sz="2400" b="1"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endParaRPr lang="en-US" sz="2400" dirty="0">
              <a:solidFill>
                <a:srgbClr val="002060"/>
              </a:solidFill>
            </a:endParaRPr>
          </a:p>
        </p:txBody>
      </p:sp>
      <p:sp>
        <p:nvSpPr>
          <p:cNvPr id="14" name="Rectangle 13"/>
          <p:cNvSpPr/>
          <p:nvPr/>
        </p:nvSpPr>
        <p:spPr>
          <a:xfrm>
            <a:off x="0" y="1828800"/>
            <a:ext cx="9144000" cy="502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dirty="0" smtClean="0">
                <a:solidFill>
                  <a:schemeClr val="tx1"/>
                </a:solidFill>
              </a:rPr>
              <a:t>	</a:t>
            </a:r>
            <a:r>
              <a:rPr lang="en-US" sz="2800" b="1" dirty="0" smtClean="0">
                <a:solidFill>
                  <a:srgbClr val="0070C0"/>
                </a:solidFill>
              </a:rPr>
              <a:t>1. </a:t>
            </a:r>
            <a:r>
              <a:rPr lang="en-US" sz="2800" b="1" dirty="0" err="1" smtClean="0">
                <a:solidFill>
                  <a:srgbClr val="0070C0"/>
                </a:solidFill>
              </a:rPr>
              <a:t>Hê</a:t>
            </a:r>
            <a:r>
              <a:rPr lang="en-US" sz="2800" b="1" dirty="0" smtClean="0">
                <a:solidFill>
                  <a:srgbClr val="0070C0"/>
                </a:solidFill>
              </a:rPr>
              <a:t>̣ </a:t>
            </a:r>
            <a:r>
              <a:rPr lang="en-US" sz="2800" b="1" dirty="0" err="1" smtClean="0">
                <a:solidFill>
                  <a:srgbClr val="0070C0"/>
                </a:solidFill>
              </a:rPr>
              <a:t>thống</a:t>
            </a:r>
            <a:r>
              <a:rPr lang="en-US" sz="2800" b="1" dirty="0" smtClean="0">
                <a:solidFill>
                  <a:srgbClr val="0070C0"/>
                </a:solidFill>
              </a:rPr>
              <a:t> </a:t>
            </a:r>
            <a:r>
              <a:rPr lang="en-US" sz="2800" b="1" dirty="0" err="1" smtClean="0">
                <a:solidFill>
                  <a:srgbClr val="0070C0"/>
                </a:solidFill>
              </a:rPr>
              <a:t>pháp</a:t>
            </a:r>
            <a:r>
              <a:rPr lang="en-US" sz="2800" b="1" dirty="0" smtClean="0">
                <a:solidFill>
                  <a:srgbClr val="0070C0"/>
                </a:solidFill>
              </a:rPr>
              <a:t> </a:t>
            </a:r>
            <a:r>
              <a:rPr lang="en-US" sz="2800" b="1" dirty="0" err="1" smtClean="0">
                <a:solidFill>
                  <a:srgbClr val="0070C0"/>
                </a:solidFill>
              </a:rPr>
              <a:t>luật</a:t>
            </a:r>
            <a:r>
              <a:rPr lang="en-US" sz="2800" b="1" dirty="0" smtClean="0">
                <a:solidFill>
                  <a:srgbClr val="0070C0"/>
                </a:solidFill>
              </a:rPr>
              <a:t>, </a:t>
            </a:r>
            <a:r>
              <a:rPr lang="en-US" sz="2800" b="1" dirty="0" err="1" smtClean="0">
                <a:solidFill>
                  <a:srgbClr val="0070C0"/>
                </a:solidFill>
              </a:rPr>
              <a:t>các</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chê</a:t>
            </a:r>
            <a:r>
              <a:rPr lang="en-US" sz="2800" b="1" dirty="0" smtClean="0">
                <a:solidFill>
                  <a:srgbClr val="0070C0"/>
                </a:solidFill>
              </a:rPr>
              <a:t>́, </a:t>
            </a:r>
            <a:r>
              <a:rPr lang="en-US" sz="2800" b="1" dirty="0" err="1" smtClean="0">
                <a:solidFill>
                  <a:srgbClr val="0070C0"/>
                </a:solidFill>
              </a:rPr>
              <a:t>chính</a:t>
            </a:r>
            <a:r>
              <a:rPr lang="en-US" sz="2800" b="1" dirty="0" smtClean="0">
                <a:solidFill>
                  <a:srgbClr val="0070C0"/>
                </a:solidFill>
              </a:rPr>
              <a:t> </a:t>
            </a:r>
            <a:r>
              <a:rPr lang="en-US" sz="2800" b="1" dirty="0" err="1" smtClean="0">
                <a:solidFill>
                  <a:srgbClr val="0070C0"/>
                </a:solidFill>
              </a:rPr>
              <a:t>sách</a:t>
            </a:r>
            <a:r>
              <a:rPr lang="en-US" sz="2800" b="1" dirty="0" smtClean="0">
                <a:solidFill>
                  <a:srgbClr val="0070C0"/>
                </a:solidFill>
              </a:rPr>
              <a:t> </a:t>
            </a:r>
            <a:r>
              <a:rPr lang="en-US" sz="2800" b="1" dirty="0" err="1" smtClean="0">
                <a:solidFill>
                  <a:srgbClr val="0070C0"/>
                </a:solidFill>
              </a:rPr>
              <a:t>khuyến</a:t>
            </a:r>
            <a:r>
              <a:rPr lang="en-US" sz="2800" b="1" dirty="0" smtClean="0">
                <a:solidFill>
                  <a:srgbClr val="0070C0"/>
                </a:solidFill>
              </a:rPr>
              <a:t> </a:t>
            </a:r>
            <a:r>
              <a:rPr lang="en-US" sz="2800" b="1" dirty="0" err="1" smtClean="0">
                <a:solidFill>
                  <a:srgbClr val="0070C0"/>
                </a:solidFill>
              </a:rPr>
              <a:t>khích</a:t>
            </a:r>
            <a:r>
              <a:rPr lang="en-US" sz="2800" b="1" dirty="0" smtClean="0">
                <a:solidFill>
                  <a:srgbClr val="0070C0"/>
                </a:solidFill>
              </a:rPr>
              <a:t> </a:t>
            </a:r>
            <a:r>
              <a:rPr lang="en-US" sz="2800" b="1" dirty="0" err="1" smtClean="0">
                <a:solidFill>
                  <a:srgbClr val="0070C0"/>
                </a:solidFill>
              </a:rPr>
              <a:t>kinh</a:t>
            </a:r>
            <a:r>
              <a:rPr lang="en-US" sz="2800" b="1" dirty="0" smtClean="0">
                <a:solidFill>
                  <a:srgbClr val="0070C0"/>
                </a:solidFill>
              </a:rPr>
              <a:t> </a:t>
            </a:r>
            <a:r>
              <a:rPr lang="en-US" sz="2800" b="1" dirty="0" err="1" smtClean="0">
                <a:solidFill>
                  <a:srgbClr val="0070C0"/>
                </a:solidFill>
              </a:rPr>
              <a:t>tê</a:t>
            </a:r>
            <a:r>
              <a:rPr lang="en-US" sz="2800" b="1" dirty="0" smtClean="0">
                <a:solidFill>
                  <a:srgbClr val="0070C0"/>
                </a:solidFill>
              </a:rPr>
              <a:t>́ </a:t>
            </a:r>
            <a:r>
              <a:rPr lang="en-US" sz="2800" b="1" dirty="0" err="1" smtClean="0">
                <a:solidFill>
                  <a:srgbClr val="0070C0"/>
                </a:solidFill>
              </a:rPr>
              <a:t>tư</a:t>
            </a:r>
            <a:r>
              <a:rPr lang="en-US" sz="2800" b="1" dirty="0" smtClean="0">
                <a:solidFill>
                  <a:srgbClr val="0070C0"/>
                </a:solidFill>
              </a:rPr>
              <a:t> </a:t>
            </a:r>
            <a:r>
              <a:rPr lang="en-US" sz="2800" b="1" dirty="0" err="1" smtClean="0">
                <a:solidFill>
                  <a:srgbClr val="0070C0"/>
                </a:solidFill>
              </a:rPr>
              <a:t>nhân</a:t>
            </a:r>
            <a:r>
              <a:rPr lang="en-US" sz="2800" b="1" dirty="0" smtClean="0">
                <a:solidFill>
                  <a:srgbClr val="0070C0"/>
                </a:solidFill>
              </a:rPr>
              <a:t> </a:t>
            </a:r>
            <a:r>
              <a:rPr lang="en-US" sz="2800" b="1" dirty="0" err="1" smtClean="0">
                <a:solidFill>
                  <a:srgbClr val="0070C0"/>
                </a:solidFill>
              </a:rPr>
              <a:t>phát</a:t>
            </a:r>
            <a:r>
              <a:rPr lang="en-US" sz="2800" b="1" dirty="0" smtClean="0">
                <a:solidFill>
                  <a:srgbClr val="0070C0"/>
                </a:solidFill>
              </a:rPr>
              <a:t> </a:t>
            </a:r>
            <a:r>
              <a:rPr lang="en-US" sz="2800" b="1" dirty="0" err="1" smtClean="0">
                <a:solidFill>
                  <a:srgbClr val="0070C0"/>
                </a:solidFill>
              </a:rPr>
              <a:t>triển</a:t>
            </a:r>
            <a:r>
              <a:rPr lang="en-US" sz="2800" b="1" dirty="0" smtClean="0">
                <a:solidFill>
                  <a:srgbClr val="0070C0"/>
                </a:solidFill>
              </a:rPr>
              <a:t> </a:t>
            </a:r>
            <a:r>
              <a:rPr lang="en-US" sz="2800" b="1" dirty="0" err="1" smtClean="0">
                <a:solidFill>
                  <a:srgbClr val="0070C0"/>
                </a:solidFill>
              </a:rPr>
              <a:t>còn</a:t>
            </a:r>
            <a:r>
              <a:rPr lang="en-US" sz="2800" b="1" dirty="0" smtClean="0">
                <a:solidFill>
                  <a:srgbClr val="0070C0"/>
                </a:solidFill>
              </a:rPr>
              <a:t> </a:t>
            </a:r>
            <a:r>
              <a:rPr lang="en-US" sz="2800" b="1" dirty="0" err="1" smtClean="0">
                <a:solidFill>
                  <a:srgbClr val="0070C0"/>
                </a:solidFill>
              </a:rPr>
              <a:t>nhiều</a:t>
            </a:r>
            <a:r>
              <a:rPr lang="en-US" sz="2800" b="1" dirty="0" smtClean="0">
                <a:solidFill>
                  <a:srgbClr val="0070C0"/>
                </a:solidFill>
              </a:rPr>
              <a:t> </a:t>
            </a:r>
            <a:r>
              <a:rPr lang="en-US" sz="2800" b="1" dirty="0" err="1" smtClean="0">
                <a:solidFill>
                  <a:srgbClr val="0070C0"/>
                </a:solidFill>
              </a:rPr>
              <a:t>bất</a:t>
            </a:r>
            <a:r>
              <a:rPr lang="en-US" sz="2800" b="1" dirty="0" smtClean="0">
                <a:solidFill>
                  <a:srgbClr val="0070C0"/>
                </a:solidFill>
              </a:rPr>
              <a:t> </a:t>
            </a:r>
            <a:r>
              <a:rPr lang="en-US" sz="2800" b="1" dirty="0" err="1" smtClean="0">
                <a:solidFill>
                  <a:srgbClr val="0070C0"/>
                </a:solidFill>
              </a:rPr>
              <a:t>cập</a:t>
            </a:r>
            <a:r>
              <a:rPr lang="en-US" sz="2800" b="1" dirty="0" smtClean="0">
                <a:solidFill>
                  <a:srgbClr val="0070C0"/>
                </a:solidFill>
              </a:rPr>
              <a:t>, </a:t>
            </a:r>
            <a:r>
              <a:rPr lang="en-US" sz="2800" b="1" dirty="0" err="1" smtClean="0">
                <a:solidFill>
                  <a:srgbClr val="0070C0"/>
                </a:solidFill>
              </a:rPr>
              <a:t>thiếu</a:t>
            </a:r>
            <a:r>
              <a:rPr lang="en-US" sz="2800" b="1" dirty="0" smtClean="0">
                <a:solidFill>
                  <a:srgbClr val="0070C0"/>
                </a:solidFill>
              </a:rPr>
              <a:t> </a:t>
            </a:r>
            <a:r>
              <a:rPr lang="en-US" sz="2800" b="1" dirty="0" err="1" smtClean="0">
                <a:solidFill>
                  <a:srgbClr val="0070C0"/>
                </a:solidFill>
              </a:rPr>
              <a:t>đồng</a:t>
            </a:r>
            <a:r>
              <a:rPr lang="en-US" sz="2800" b="1" dirty="0" smtClean="0">
                <a:solidFill>
                  <a:srgbClr val="0070C0"/>
                </a:solidFill>
              </a:rPr>
              <a:t> </a:t>
            </a:r>
            <a:r>
              <a:rPr lang="en-US" sz="2800" b="1" dirty="0" err="1" smtClean="0">
                <a:solidFill>
                  <a:srgbClr val="0070C0"/>
                </a:solidFill>
              </a:rPr>
              <a:t>bô</a:t>
            </a:r>
            <a:r>
              <a:rPr lang="en-US" sz="2800" b="1" dirty="0" smtClean="0">
                <a:solidFill>
                  <a:srgbClr val="0070C0"/>
                </a:solidFill>
              </a:rPr>
              <a:t>̣.</a:t>
            </a:r>
          </a:p>
          <a:p>
            <a:pPr algn="just">
              <a:spcBef>
                <a:spcPts val="600"/>
              </a:spcBef>
              <a:spcAft>
                <a:spcPts val="600"/>
              </a:spcAft>
            </a:pPr>
            <a:r>
              <a:rPr lang="en-US" sz="2800" b="1" dirty="0" smtClean="0">
                <a:solidFill>
                  <a:schemeClr val="tx1"/>
                </a:solidFill>
              </a:rPr>
              <a:t>	</a:t>
            </a:r>
            <a:r>
              <a:rPr lang="en-US" sz="2800" b="1" dirty="0" smtClean="0">
                <a:solidFill>
                  <a:srgbClr val="7030A0"/>
                </a:solidFill>
              </a:rPr>
              <a:t>2.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tê</a:t>
            </a:r>
            <a:r>
              <a:rPr lang="en-US" sz="2800" b="1" dirty="0" smtClean="0">
                <a:solidFill>
                  <a:srgbClr val="7030A0"/>
                </a:solidFill>
              </a:rPr>
              <a:t>́ </a:t>
            </a:r>
            <a:r>
              <a:rPr lang="en-US" sz="2800" b="1" dirty="0" err="1" smtClean="0">
                <a:solidFill>
                  <a:srgbClr val="7030A0"/>
                </a:solidFill>
              </a:rPr>
              <a:t>tư</a:t>
            </a:r>
            <a:r>
              <a:rPr lang="en-US" sz="2800" b="1" dirty="0" smtClean="0">
                <a:solidFill>
                  <a:srgbClr val="7030A0"/>
                </a:solidFill>
              </a:rPr>
              <a:t> </a:t>
            </a:r>
            <a:r>
              <a:rPr lang="en-US" sz="2800" b="1" dirty="0" err="1" smtClean="0">
                <a:solidFill>
                  <a:srgbClr val="7030A0"/>
                </a:solidFill>
              </a:rPr>
              <a:t>nhân</a:t>
            </a:r>
            <a:r>
              <a:rPr lang="en-US" sz="2800" b="1" dirty="0" smtClean="0">
                <a:solidFill>
                  <a:srgbClr val="7030A0"/>
                </a:solidFill>
              </a:rPr>
              <a:t> </a:t>
            </a:r>
            <a:r>
              <a:rPr lang="en-US" sz="2800" b="1" dirty="0" err="1" smtClean="0">
                <a:solidFill>
                  <a:srgbClr val="7030A0"/>
                </a:solidFill>
              </a:rPr>
              <a:t>chưa</a:t>
            </a:r>
            <a:r>
              <a:rPr lang="en-US" sz="2800" b="1" dirty="0" smtClean="0">
                <a:solidFill>
                  <a:srgbClr val="7030A0"/>
                </a:solidFill>
              </a:rPr>
              <a:t> </a:t>
            </a:r>
            <a:r>
              <a:rPr lang="en-US" sz="2800" b="1" dirty="0" err="1" smtClean="0">
                <a:solidFill>
                  <a:srgbClr val="7030A0"/>
                </a:solidFill>
              </a:rPr>
              <a:t>đáp</a:t>
            </a:r>
            <a:r>
              <a:rPr lang="en-US" sz="2800" b="1" dirty="0" smtClean="0">
                <a:solidFill>
                  <a:srgbClr val="7030A0"/>
                </a:solidFill>
              </a:rPr>
              <a:t> </a:t>
            </a:r>
            <a:r>
              <a:rPr lang="en-US" sz="2800" b="1" dirty="0" err="1" smtClean="0">
                <a:solidFill>
                  <a:srgbClr val="7030A0"/>
                </a:solidFill>
              </a:rPr>
              <a:t>ứng</a:t>
            </a:r>
            <a:r>
              <a:rPr lang="en-US" sz="2800" b="1" dirty="0" smtClean="0">
                <a:solidFill>
                  <a:srgbClr val="7030A0"/>
                </a:solidFill>
              </a:rPr>
              <a:t> </a:t>
            </a:r>
            <a:r>
              <a:rPr lang="en-US" sz="2800" b="1" dirty="0" err="1" smtClean="0">
                <a:solidFill>
                  <a:srgbClr val="7030A0"/>
                </a:solidFill>
              </a:rPr>
              <a:t>được</a:t>
            </a:r>
            <a:r>
              <a:rPr lang="en-US" sz="2800" b="1" dirty="0" smtClean="0">
                <a:solidFill>
                  <a:srgbClr val="7030A0"/>
                </a:solidFill>
              </a:rPr>
              <a:t> </a:t>
            </a:r>
            <a:r>
              <a:rPr lang="en-US" sz="2800" b="1" dirty="0" err="1" smtClean="0">
                <a:solidFill>
                  <a:srgbClr val="7030A0"/>
                </a:solidFill>
              </a:rPr>
              <a:t>vai</a:t>
            </a:r>
            <a:r>
              <a:rPr lang="en-US" sz="2800" b="1" dirty="0" smtClean="0">
                <a:solidFill>
                  <a:srgbClr val="7030A0"/>
                </a:solidFill>
              </a:rPr>
              <a:t> </a:t>
            </a:r>
            <a:r>
              <a:rPr lang="en-US" sz="2800" b="1" dirty="0" err="1" smtClean="0">
                <a:solidFill>
                  <a:srgbClr val="7030A0"/>
                </a:solidFill>
              </a:rPr>
              <a:t>tro</a:t>
            </a:r>
            <a:r>
              <a:rPr lang="en-US" sz="2800" b="1" dirty="0" smtClean="0">
                <a:solidFill>
                  <a:srgbClr val="7030A0"/>
                </a:solidFill>
              </a:rPr>
              <a:t>̀ là </a:t>
            </a:r>
            <a:r>
              <a:rPr lang="en-US" sz="2800" b="1" dirty="0" err="1" smtClean="0">
                <a:solidFill>
                  <a:srgbClr val="FF0000"/>
                </a:solidFill>
              </a:rPr>
              <a:t>một</a:t>
            </a:r>
            <a:r>
              <a:rPr lang="en-US" sz="2800" b="1" dirty="0" smtClean="0">
                <a:solidFill>
                  <a:srgbClr val="FF0000"/>
                </a:solidFill>
              </a:rPr>
              <a:t> </a:t>
            </a:r>
            <a:r>
              <a:rPr lang="en-US" sz="2800" b="1" dirty="0" err="1" smtClean="0">
                <a:solidFill>
                  <a:srgbClr val="FF0000"/>
                </a:solidFill>
              </a:rPr>
              <a:t>động</a:t>
            </a:r>
            <a:r>
              <a:rPr lang="en-US" sz="2800" b="1" dirty="0" smtClean="0">
                <a:solidFill>
                  <a:srgbClr val="FF0000"/>
                </a:solidFill>
              </a:rPr>
              <a:t> </a:t>
            </a:r>
            <a:r>
              <a:rPr lang="en-US" sz="2800" b="1" dirty="0" err="1" smtClean="0">
                <a:solidFill>
                  <a:srgbClr val="FF0000"/>
                </a:solidFill>
              </a:rPr>
              <a:t>lực</a:t>
            </a:r>
            <a:r>
              <a:rPr lang="en-US" sz="2800" b="1" dirty="0" smtClean="0">
                <a:solidFill>
                  <a:srgbClr val="FF0000"/>
                </a:solidFill>
              </a:rPr>
              <a:t> </a:t>
            </a:r>
            <a:r>
              <a:rPr lang="en-US" sz="2800" b="1" dirty="0" err="1" smtClean="0">
                <a:solidFill>
                  <a:srgbClr val="FF0000"/>
                </a:solidFill>
              </a:rPr>
              <a:t>quan</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của</a:t>
            </a:r>
            <a:r>
              <a:rPr lang="en-US" sz="2800" b="1" dirty="0" smtClean="0">
                <a:solidFill>
                  <a:srgbClr val="FF0000"/>
                </a:solidFill>
              </a:rPr>
              <a:t> </a:t>
            </a:r>
            <a:r>
              <a:rPr lang="en-US" sz="2800" b="1" dirty="0" err="1" smtClean="0">
                <a:solidFill>
                  <a:srgbClr val="FF0000"/>
                </a:solidFill>
              </a:rPr>
              <a:t>nền</a:t>
            </a:r>
            <a:r>
              <a:rPr lang="en-US" sz="2800" b="1" dirty="0" smtClean="0">
                <a:solidFill>
                  <a:srgbClr val="FF0000"/>
                </a:solidFill>
              </a:rPr>
              <a:t> </a:t>
            </a:r>
            <a:r>
              <a:rPr lang="en-US" sz="2800" b="1" dirty="0" err="1" smtClean="0">
                <a:solidFill>
                  <a:srgbClr val="FF0000"/>
                </a:solidFill>
              </a:rPr>
              <a:t>kinh</a:t>
            </a:r>
            <a:r>
              <a:rPr lang="en-US" sz="2800" b="1" dirty="0" smtClean="0">
                <a:solidFill>
                  <a:srgbClr val="FF0000"/>
                </a:solidFill>
              </a:rPr>
              <a:t> </a:t>
            </a:r>
            <a:r>
              <a:rPr lang="en-US" sz="2800" b="1" dirty="0" err="1" smtClean="0">
                <a:solidFill>
                  <a:srgbClr val="FF0000"/>
                </a:solidFill>
              </a:rPr>
              <a:t>tê</a:t>
            </a:r>
            <a:r>
              <a:rPr lang="en-US" sz="2800" b="1" dirty="0" smtClean="0">
                <a:solidFill>
                  <a:srgbClr val="FF0000"/>
                </a:solidFill>
              </a:rPr>
              <a:t>́</a:t>
            </a:r>
            <a:r>
              <a:rPr lang="en-US" sz="2800" b="1" dirty="0" smtClean="0">
                <a:solidFill>
                  <a:srgbClr val="7030A0"/>
                </a:solidFill>
              </a:rPr>
              <a:t>. </a:t>
            </a:r>
            <a:r>
              <a:rPr lang="en-US" sz="2800" b="1" dirty="0" err="1" smtClean="0">
                <a:solidFill>
                  <a:srgbClr val="7030A0"/>
                </a:solidFill>
              </a:rPr>
              <a:t>Tốc</a:t>
            </a:r>
            <a:r>
              <a:rPr lang="en-US" sz="2800" b="1" dirty="0" smtClean="0">
                <a:solidFill>
                  <a:srgbClr val="7030A0"/>
                </a:solidFill>
              </a:rPr>
              <a:t> </a:t>
            </a:r>
            <a:r>
              <a:rPr lang="en-US" sz="2800" b="1" dirty="0" err="1" smtClean="0">
                <a:solidFill>
                  <a:srgbClr val="7030A0"/>
                </a:solidFill>
              </a:rPr>
              <a:t>đô</a:t>
            </a:r>
            <a:r>
              <a:rPr lang="en-US" sz="2800" b="1" dirty="0" smtClean="0">
                <a:solidFill>
                  <a:srgbClr val="7030A0"/>
                </a:solidFill>
              </a:rPr>
              <a:t>̣ </a:t>
            </a:r>
            <a:r>
              <a:rPr lang="en-US" sz="2800" b="1" dirty="0" err="1" smtClean="0">
                <a:solidFill>
                  <a:srgbClr val="7030A0"/>
                </a:solidFill>
              </a:rPr>
              <a:t>tăng</a:t>
            </a:r>
            <a:r>
              <a:rPr lang="en-US" sz="2800" b="1" dirty="0" smtClean="0">
                <a:solidFill>
                  <a:srgbClr val="7030A0"/>
                </a:solidFill>
              </a:rPr>
              <a:t> </a:t>
            </a:r>
            <a:r>
              <a:rPr lang="en-US" sz="2800" b="1" dirty="0" err="1" smtClean="0">
                <a:solidFill>
                  <a:srgbClr val="7030A0"/>
                </a:solidFill>
              </a:rPr>
              <a:t>trưởng</a:t>
            </a:r>
            <a:r>
              <a:rPr lang="en-US" sz="2800" b="1" dirty="0" smtClean="0">
                <a:solidFill>
                  <a:srgbClr val="7030A0"/>
                </a:solidFill>
              </a:rPr>
              <a:t> </a:t>
            </a:r>
            <a:r>
              <a:rPr lang="en-US" sz="2800" b="1" dirty="0" err="1" smtClean="0">
                <a:solidFill>
                  <a:srgbClr val="7030A0"/>
                </a:solidFill>
              </a:rPr>
              <a:t>của</a:t>
            </a:r>
            <a:r>
              <a:rPr lang="en-US" sz="2800" b="1" dirty="0" smtClean="0">
                <a:solidFill>
                  <a:srgbClr val="7030A0"/>
                </a:solidFill>
              </a:rPr>
              <a:t>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tê</a:t>
            </a:r>
            <a:r>
              <a:rPr lang="en-US" sz="2800" b="1" dirty="0" smtClean="0">
                <a:solidFill>
                  <a:srgbClr val="7030A0"/>
                </a:solidFill>
              </a:rPr>
              <a:t>́ </a:t>
            </a:r>
            <a:r>
              <a:rPr lang="en-US" sz="2800" b="1" dirty="0" err="1" smtClean="0">
                <a:solidFill>
                  <a:srgbClr val="7030A0"/>
                </a:solidFill>
              </a:rPr>
              <a:t>tư</a:t>
            </a:r>
            <a:r>
              <a:rPr lang="en-US" sz="2800" b="1" dirty="0" smtClean="0">
                <a:solidFill>
                  <a:srgbClr val="7030A0"/>
                </a:solidFill>
              </a:rPr>
              <a:t> </a:t>
            </a:r>
            <a:r>
              <a:rPr lang="en-US" sz="2800" b="1" dirty="0" err="1" smtClean="0">
                <a:solidFill>
                  <a:srgbClr val="7030A0"/>
                </a:solidFill>
              </a:rPr>
              <a:t>nhân</a:t>
            </a:r>
            <a:r>
              <a:rPr lang="en-US" sz="2800" b="1" dirty="0" smtClean="0">
                <a:solidFill>
                  <a:srgbClr val="7030A0"/>
                </a:solidFill>
              </a:rPr>
              <a:t> có </a:t>
            </a:r>
            <a:r>
              <a:rPr lang="en-US" sz="2800" b="1" dirty="0" err="1" smtClean="0">
                <a:solidFill>
                  <a:srgbClr val="7030A0"/>
                </a:solidFill>
              </a:rPr>
              <a:t>xu</a:t>
            </a:r>
            <a:r>
              <a:rPr lang="en-US" sz="2800" b="1" dirty="0" smtClean="0">
                <a:solidFill>
                  <a:srgbClr val="7030A0"/>
                </a:solidFill>
              </a:rPr>
              <a:t> </a:t>
            </a:r>
            <a:r>
              <a:rPr lang="en-US" sz="2800" b="1" dirty="0" err="1" smtClean="0">
                <a:solidFill>
                  <a:srgbClr val="7030A0"/>
                </a:solidFill>
              </a:rPr>
              <a:t>hướng</a:t>
            </a:r>
            <a:r>
              <a:rPr lang="en-US" sz="2800" b="1" dirty="0" smtClean="0">
                <a:solidFill>
                  <a:srgbClr val="7030A0"/>
                </a:solidFill>
              </a:rPr>
              <a:t> </a:t>
            </a:r>
            <a:r>
              <a:rPr lang="en-US" sz="2800" b="1" dirty="0" err="1" smtClean="0">
                <a:solidFill>
                  <a:srgbClr val="7030A0"/>
                </a:solidFill>
              </a:rPr>
              <a:t>giảm</a:t>
            </a:r>
            <a:r>
              <a:rPr lang="en-US" sz="2800" b="1" dirty="0" smtClean="0">
                <a:solidFill>
                  <a:srgbClr val="7030A0"/>
                </a:solidFill>
              </a:rPr>
              <a:t> </a:t>
            </a:r>
            <a:r>
              <a:rPr lang="en-US" sz="2800" b="1" dirty="0" err="1" smtClean="0">
                <a:solidFill>
                  <a:srgbClr val="7030A0"/>
                </a:solidFill>
              </a:rPr>
              <a:t>trong</a:t>
            </a:r>
            <a:r>
              <a:rPr lang="en-US" sz="2800" b="1" dirty="0" smtClean="0">
                <a:solidFill>
                  <a:srgbClr val="7030A0"/>
                </a:solidFill>
              </a:rPr>
              <a:t> </a:t>
            </a:r>
            <a:r>
              <a:rPr lang="en-US" sz="2800" b="1" dirty="0" err="1" smtClean="0">
                <a:solidFill>
                  <a:srgbClr val="7030A0"/>
                </a:solidFill>
              </a:rPr>
              <a:t>những</a:t>
            </a:r>
            <a:r>
              <a:rPr lang="en-US" sz="2800" b="1" dirty="0" smtClean="0">
                <a:solidFill>
                  <a:srgbClr val="7030A0"/>
                </a:solidFill>
              </a:rPr>
              <a:t> </a:t>
            </a:r>
            <a:r>
              <a:rPr lang="en-US" sz="2800" b="1" dirty="0" err="1" smtClean="0">
                <a:solidFill>
                  <a:srgbClr val="7030A0"/>
                </a:solidFill>
              </a:rPr>
              <a:t>năm</a:t>
            </a:r>
            <a:r>
              <a:rPr lang="en-US" sz="2800" b="1" dirty="0" smtClean="0">
                <a:solidFill>
                  <a:srgbClr val="7030A0"/>
                </a:solidFill>
              </a:rPr>
              <a:t> </a:t>
            </a:r>
            <a:r>
              <a:rPr lang="en-US" sz="2800" b="1" dirty="0" err="1" smtClean="0">
                <a:solidFill>
                  <a:srgbClr val="7030A0"/>
                </a:solidFill>
              </a:rPr>
              <a:t>gần</a:t>
            </a:r>
            <a:r>
              <a:rPr lang="en-US" sz="2800" b="1" dirty="0" smtClean="0">
                <a:solidFill>
                  <a:srgbClr val="7030A0"/>
                </a:solidFill>
              </a:rPr>
              <a:t> </a:t>
            </a:r>
            <a:r>
              <a:rPr lang="en-US" sz="2800" b="1" dirty="0" err="1" smtClean="0">
                <a:solidFill>
                  <a:srgbClr val="7030A0"/>
                </a:solidFill>
              </a:rPr>
              <a:t>đây</a:t>
            </a:r>
            <a:r>
              <a:rPr lang="en-US" sz="2800" b="1" dirty="0" smtClean="0">
                <a:solidFill>
                  <a:srgbClr val="7030A0"/>
                </a:solidFill>
              </a:rPr>
              <a:t>. Cụ </a:t>
            </a:r>
            <a:r>
              <a:rPr lang="en-US" sz="2800" b="1" dirty="0" err="1" smtClean="0">
                <a:solidFill>
                  <a:srgbClr val="7030A0"/>
                </a:solidFill>
              </a:rPr>
              <a:t>thê</a:t>
            </a:r>
            <a:r>
              <a:rPr lang="en-US" sz="2800" b="1" dirty="0" smtClean="0">
                <a:solidFill>
                  <a:srgbClr val="7030A0"/>
                </a:solidFill>
              </a:rPr>
              <a:t>̉: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tê</a:t>
            </a:r>
            <a:r>
              <a:rPr lang="en-US" sz="2800" b="1" dirty="0" smtClean="0">
                <a:solidFill>
                  <a:srgbClr val="7030A0"/>
                </a:solidFill>
              </a:rPr>
              <a:t>́ </a:t>
            </a:r>
            <a:r>
              <a:rPr lang="en-US" sz="2800" b="1" dirty="0" err="1" smtClean="0">
                <a:solidFill>
                  <a:srgbClr val="7030A0"/>
                </a:solidFill>
              </a:rPr>
              <a:t>tư</a:t>
            </a:r>
            <a:r>
              <a:rPr lang="en-US" sz="2800" b="1" dirty="0" smtClean="0">
                <a:solidFill>
                  <a:srgbClr val="7030A0"/>
                </a:solidFill>
              </a:rPr>
              <a:t> </a:t>
            </a:r>
            <a:r>
              <a:rPr lang="en-US" sz="2800" b="1" dirty="0" err="1" smtClean="0">
                <a:solidFill>
                  <a:srgbClr val="7030A0"/>
                </a:solidFill>
              </a:rPr>
              <a:t>nhân</a:t>
            </a:r>
            <a:r>
              <a:rPr lang="en-US" sz="2800" b="1" dirty="0" smtClean="0">
                <a:solidFill>
                  <a:srgbClr val="7030A0"/>
                </a:solidFill>
              </a:rPr>
              <a:t> có </a:t>
            </a:r>
            <a:r>
              <a:rPr lang="en-US" sz="2800" b="1" dirty="0" err="1" smtClean="0">
                <a:solidFill>
                  <a:srgbClr val="7030A0"/>
                </a:solidFill>
              </a:rPr>
              <a:t>quy</a:t>
            </a:r>
            <a:r>
              <a:rPr lang="en-US" sz="2800" b="1" dirty="0" smtClean="0">
                <a:solidFill>
                  <a:srgbClr val="7030A0"/>
                </a:solidFill>
              </a:rPr>
              <a:t> </a:t>
            </a:r>
            <a:r>
              <a:rPr lang="en-US" sz="2800" b="1" dirty="0" err="1" smtClean="0">
                <a:solidFill>
                  <a:srgbClr val="7030A0"/>
                </a:solidFill>
              </a:rPr>
              <a:t>mô</a:t>
            </a:r>
            <a:r>
              <a:rPr lang="en-US" sz="2800" b="1" dirty="0" smtClean="0">
                <a:solidFill>
                  <a:srgbClr val="7030A0"/>
                </a:solidFill>
              </a:rPr>
              <a:t> </a:t>
            </a:r>
            <a:r>
              <a:rPr lang="en-US" sz="2800" b="1" dirty="0" err="1" smtClean="0">
                <a:solidFill>
                  <a:srgbClr val="7030A0"/>
                </a:solidFill>
              </a:rPr>
              <a:t>nho</a:t>
            </a:r>
            <a:r>
              <a:rPr lang="en-US" sz="2800" b="1" dirty="0" smtClean="0">
                <a:solidFill>
                  <a:srgbClr val="7030A0"/>
                </a:solidFill>
              </a:rPr>
              <a:t>̉, </a:t>
            </a:r>
            <a:r>
              <a:rPr lang="en-US" sz="2800" b="1" dirty="0" err="1" smtClean="0">
                <a:solidFill>
                  <a:srgbClr val="7030A0"/>
                </a:solidFill>
              </a:rPr>
              <a:t>chu</a:t>
            </a:r>
            <a:r>
              <a:rPr lang="en-US" sz="2800" b="1" dirty="0" smtClean="0">
                <a:solidFill>
                  <a:srgbClr val="7030A0"/>
                </a:solidFill>
              </a:rPr>
              <a:t>̉ </a:t>
            </a:r>
            <a:r>
              <a:rPr lang="en-US" sz="2800" b="1" dirty="0" err="1" smtClean="0">
                <a:solidFill>
                  <a:srgbClr val="7030A0"/>
                </a:solidFill>
              </a:rPr>
              <a:t>yếu</a:t>
            </a:r>
            <a:r>
              <a:rPr lang="en-US" sz="2800" b="1" dirty="0" smtClean="0">
                <a:solidFill>
                  <a:srgbClr val="7030A0"/>
                </a:solidFill>
              </a:rPr>
              <a:t> </a:t>
            </a:r>
            <a:r>
              <a:rPr lang="en-US" sz="2800" b="1" dirty="0" err="1" smtClean="0">
                <a:solidFill>
                  <a:srgbClr val="7030A0"/>
                </a:solidFill>
              </a:rPr>
              <a:t>vẫn</a:t>
            </a:r>
            <a:r>
              <a:rPr lang="en-US" sz="2800" b="1" dirty="0" smtClean="0">
                <a:solidFill>
                  <a:srgbClr val="7030A0"/>
                </a:solidFill>
              </a:rPr>
              <a:t> là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tê</a:t>
            </a:r>
            <a:r>
              <a:rPr lang="en-US" sz="2800" b="1" dirty="0" smtClean="0">
                <a:solidFill>
                  <a:srgbClr val="7030A0"/>
                </a:solidFill>
              </a:rPr>
              <a:t>́ </a:t>
            </a:r>
            <a:r>
              <a:rPr lang="en-US" sz="2800" b="1" dirty="0" err="1" smtClean="0">
                <a:solidFill>
                  <a:srgbClr val="7030A0"/>
                </a:solidFill>
              </a:rPr>
              <a:t>hô</a:t>
            </a:r>
            <a:r>
              <a:rPr lang="en-US" sz="2800" b="1" dirty="0" smtClean="0">
                <a:solidFill>
                  <a:srgbClr val="7030A0"/>
                </a:solidFill>
              </a:rPr>
              <a:t>̣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doanh</a:t>
            </a:r>
            <a:r>
              <a:rPr lang="en-US" sz="2800" b="1" dirty="0" smtClean="0">
                <a:solidFill>
                  <a:srgbClr val="7030A0"/>
                </a:solidFill>
              </a:rPr>
              <a:t>; </a:t>
            </a:r>
            <a:r>
              <a:rPr lang="en-US" sz="2800" b="1" dirty="0" err="1" smtClean="0">
                <a:solidFill>
                  <a:srgbClr val="7030A0"/>
                </a:solidFill>
              </a:rPr>
              <a:t>trình</a:t>
            </a:r>
            <a:r>
              <a:rPr lang="en-US" sz="2800" b="1" dirty="0" smtClean="0">
                <a:solidFill>
                  <a:srgbClr val="7030A0"/>
                </a:solidFill>
              </a:rPr>
              <a:t> </a:t>
            </a:r>
            <a:r>
              <a:rPr lang="en-US" sz="2800" b="1" dirty="0" err="1" smtClean="0">
                <a:solidFill>
                  <a:srgbClr val="7030A0"/>
                </a:solidFill>
              </a:rPr>
              <a:t>đô</a:t>
            </a:r>
            <a:r>
              <a:rPr lang="en-US" sz="2800" b="1" dirty="0" smtClean="0">
                <a:solidFill>
                  <a:srgbClr val="7030A0"/>
                </a:solidFill>
              </a:rPr>
              <a:t>̣ </a:t>
            </a:r>
            <a:r>
              <a:rPr lang="en-US" sz="2800" b="1" dirty="0" err="1" smtClean="0">
                <a:solidFill>
                  <a:srgbClr val="7030A0"/>
                </a:solidFill>
              </a:rPr>
              <a:t>công</a:t>
            </a:r>
            <a:r>
              <a:rPr lang="en-US" sz="2800" b="1" dirty="0" smtClean="0">
                <a:solidFill>
                  <a:srgbClr val="7030A0"/>
                </a:solidFill>
              </a:rPr>
              <a:t> </a:t>
            </a:r>
            <a:r>
              <a:rPr lang="en-US" sz="2800" b="1" dirty="0" err="1" smtClean="0">
                <a:solidFill>
                  <a:srgbClr val="7030A0"/>
                </a:solidFill>
              </a:rPr>
              <a:t>nghê</a:t>
            </a:r>
            <a:r>
              <a:rPr lang="en-US" sz="2800" b="1" dirty="0" smtClean="0">
                <a:solidFill>
                  <a:srgbClr val="7030A0"/>
                </a:solidFill>
              </a:rPr>
              <a:t>̣, </a:t>
            </a:r>
            <a:r>
              <a:rPr lang="en-US" sz="2800" b="1" dirty="0" err="1" smtClean="0">
                <a:solidFill>
                  <a:srgbClr val="7030A0"/>
                </a:solidFill>
              </a:rPr>
              <a:t>trình</a:t>
            </a:r>
            <a:r>
              <a:rPr lang="en-US" sz="2800" b="1" dirty="0" smtClean="0">
                <a:solidFill>
                  <a:srgbClr val="7030A0"/>
                </a:solidFill>
              </a:rPr>
              <a:t> </a:t>
            </a:r>
            <a:r>
              <a:rPr lang="en-US" sz="2800" b="1" dirty="0" err="1" smtClean="0">
                <a:solidFill>
                  <a:srgbClr val="7030A0"/>
                </a:solidFill>
              </a:rPr>
              <a:t>đô</a:t>
            </a:r>
            <a:r>
              <a:rPr lang="en-US" sz="2800" b="1" dirty="0" smtClean="0">
                <a:solidFill>
                  <a:srgbClr val="7030A0"/>
                </a:solidFill>
              </a:rPr>
              <a:t>̣ </a:t>
            </a:r>
            <a:r>
              <a:rPr lang="en-US" sz="2800" b="1" dirty="0" err="1" smtClean="0">
                <a:solidFill>
                  <a:srgbClr val="7030A0"/>
                </a:solidFill>
              </a:rPr>
              <a:t>quản</a:t>
            </a:r>
            <a:r>
              <a:rPr lang="en-US" sz="2800" b="1" dirty="0" smtClean="0">
                <a:solidFill>
                  <a:srgbClr val="7030A0"/>
                </a:solidFill>
              </a:rPr>
              <a:t> trị, </a:t>
            </a:r>
            <a:r>
              <a:rPr lang="en-US" sz="2800" b="1" dirty="0" err="1" smtClean="0">
                <a:solidFill>
                  <a:srgbClr val="7030A0"/>
                </a:solidFill>
              </a:rPr>
              <a:t>năng</a:t>
            </a:r>
            <a:r>
              <a:rPr lang="en-US" sz="2800" b="1" dirty="0" smtClean="0">
                <a:solidFill>
                  <a:srgbClr val="7030A0"/>
                </a:solidFill>
              </a:rPr>
              <a:t> </a:t>
            </a:r>
            <a:r>
              <a:rPr lang="en-US" sz="2800" b="1" dirty="0" err="1" smtClean="0">
                <a:solidFill>
                  <a:srgbClr val="7030A0"/>
                </a:solidFill>
              </a:rPr>
              <a:t>lực</a:t>
            </a:r>
            <a:r>
              <a:rPr lang="en-US" sz="2800" b="1" dirty="0" smtClean="0">
                <a:solidFill>
                  <a:srgbClr val="7030A0"/>
                </a:solidFill>
              </a:rPr>
              <a:t> </a:t>
            </a:r>
            <a:r>
              <a:rPr lang="en-US" sz="2800" b="1" dirty="0" err="1" smtClean="0">
                <a:solidFill>
                  <a:srgbClr val="7030A0"/>
                </a:solidFill>
              </a:rPr>
              <a:t>tài</a:t>
            </a:r>
            <a:r>
              <a:rPr lang="en-US" sz="2800" b="1" dirty="0" smtClean="0">
                <a:solidFill>
                  <a:srgbClr val="7030A0"/>
                </a:solidFill>
              </a:rPr>
              <a:t> </a:t>
            </a:r>
            <a:r>
              <a:rPr lang="en-US" sz="2800" b="1" dirty="0" err="1" smtClean="0">
                <a:solidFill>
                  <a:srgbClr val="7030A0"/>
                </a:solidFill>
              </a:rPr>
              <a:t>chính</a:t>
            </a:r>
            <a:r>
              <a:rPr lang="en-US" sz="2800" b="1" dirty="0" smtClean="0">
                <a:solidFill>
                  <a:srgbClr val="7030A0"/>
                </a:solidFill>
              </a:rPr>
              <a:t>, </a:t>
            </a:r>
            <a:r>
              <a:rPr lang="en-US" sz="2800" b="1" dirty="0" err="1" smtClean="0">
                <a:solidFill>
                  <a:srgbClr val="7030A0"/>
                </a:solidFill>
              </a:rPr>
              <a:t>chất</a:t>
            </a:r>
            <a:r>
              <a:rPr lang="en-US" sz="2800" b="1" dirty="0" smtClean="0">
                <a:solidFill>
                  <a:srgbClr val="7030A0"/>
                </a:solidFill>
              </a:rPr>
              <a:t> </a:t>
            </a:r>
            <a:r>
              <a:rPr lang="en-US" sz="2800" b="1" dirty="0" err="1" smtClean="0">
                <a:solidFill>
                  <a:srgbClr val="7030A0"/>
                </a:solidFill>
              </a:rPr>
              <a:t>lượng</a:t>
            </a:r>
            <a:r>
              <a:rPr lang="en-US" sz="2800" b="1" dirty="0" smtClean="0">
                <a:solidFill>
                  <a:srgbClr val="7030A0"/>
                </a:solidFill>
              </a:rPr>
              <a:t> </a:t>
            </a:r>
            <a:r>
              <a:rPr lang="en-US" sz="2800" b="1" dirty="0" err="1" smtClean="0">
                <a:solidFill>
                  <a:srgbClr val="7030A0"/>
                </a:solidFill>
              </a:rPr>
              <a:t>sản</a:t>
            </a:r>
            <a:r>
              <a:rPr lang="en-US" sz="2800" b="1" dirty="0" smtClean="0">
                <a:solidFill>
                  <a:srgbClr val="7030A0"/>
                </a:solidFill>
              </a:rPr>
              <a:t> </a:t>
            </a:r>
            <a:r>
              <a:rPr lang="en-US" sz="2800" b="1" dirty="0" err="1" smtClean="0">
                <a:solidFill>
                  <a:srgbClr val="7030A0"/>
                </a:solidFill>
              </a:rPr>
              <a:t>phẩm</a:t>
            </a:r>
            <a:r>
              <a:rPr lang="en-US" sz="2800" b="1" dirty="0" smtClean="0">
                <a:solidFill>
                  <a:srgbClr val="7030A0"/>
                </a:solidFill>
              </a:rPr>
              <a:t> </a:t>
            </a:r>
            <a:r>
              <a:rPr lang="en-US" sz="2800" b="1" dirty="0" err="1" smtClean="0">
                <a:solidFill>
                  <a:srgbClr val="7030A0"/>
                </a:solidFill>
              </a:rPr>
              <a:t>va</a:t>
            </a:r>
            <a:r>
              <a:rPr lang="en-US" sz="2800" b="1" dirty="0" smtClean="0">
                <a:solidFill>
                  <a:srgbClr val="7030A0"/>
                </a:solidFill>
              </a:rPr>
              <a:t>̀ </a:t>
            </a:r>
            <a:r>
              <a:rPr lang="en-US" sz="2800" b="1" dirty="0" err="1" smtClean="0">
                <a:solidFill>
                  <a:srgbClr val="7030A0"/>
                </a:solidFill>
              </a:rPr>
              <a:t>sức</a:t>
            </a:r>
            <a:r>
              <a:rPr lang="en-US" sz="2800" b="1" dirty="0" smtClean="0">
                <a:solidFill>
                  <a:srgbClr val="7030A0"/>
                </a:solidFill>
              </a:rPr>
              <a:t> </a:t>
            </a:r>
            <a:r>
              <a:rPr lang="en-US" sz="2800" b="1" dirty="0" err="1" smtClean="0">
                <a:solidFill>
                  <a:srgbClr val="7030A0"/>
                </a:solidFill>
              </a:rPr>
              <a:t>cạnh</a:t>
            </a:r>
            <a:r>
              <a:rPr lang="en-US" sz="2800" b="1" dirty="0" smtClean="0">
                <a:solidFill>
                  <a:srgbClr val="7030A0"/>
                </a:solidFill>
              </a:rPr>
              <a:t> </a:t>
            </a:r>
            <a:r>
              <a:rPr lang="en-US" sz="2800" b="1" dirty="0" err="1" smtClean="0">
                <a:solidFill>
                  <a:srgbClr val="7030A0"/>
                </a:solidFill>
              </a:rPr>
              <a:t>tranh</a:t>
            </a:r>
            <a:r>
              <a:rPr lang="en-US" sz="2800" b="1" dirty="0" smtClean="0">
                <a:solidFill>
                  <a:srgbClr val="7030A0"/>
                </a:solidFill>
              </a:rPr>
              <a:t> </a:t>
            </a:r>
            <a:r>
              <a:rPr lang="en-US" sz="2800" b="1" dirty="0" err="1" smtClean="0">
                <a:solidFill>
                  <a:srgbClr val="7030A0"/>
                </a:solidFill>
              </a:rPr>
              <a:t>thấp</a:t>
            </a:r>
            <a:r>
              <a:rPr lang="en-US" sz="2800" b="1" dirty="0" smtClean="0">
                <a:solidFill>
                  <a:srgbClr val="7030A0"/>
                </a:solidFill>
              </a:rPr>
              <a:t>;…</a:t>
            </a:r>
            <a:r>
              <a:rPr lang="en-US" sz="2800" b="1" dirty="0" smtClean="0">
                <a:solidFill>
                  <a:schemeClr val="tx1"/>
                </a:solidFill>
              </a:rPr>
              <a:t>	</a:t>
            </a:r>
            <a:endParaRPr lang="en-US" sz="2800" b="1" dirty="0" smtClean="0">
              <a:solidFill>
                <a:schemeClr val="accent3">
                  <a:lumMod val="50000"/>
                </a:schemeClr>
              </a:solidFill>
            </a:endParaRPr>
          </a:p>
        </p:txBody>
      </p:sp>
      <p:sp>
        <p:nvSpPr>
          <p:cNvPr id="15" name="Rectangle 14"/>
          <p:cNvSpPr/>
          <p:nvPr/>
        </p:nvSpPr>
        <p:spPr>
          <a:xfrm>
            <a:off x="3124200" y="1447800"/>
            <a:ext cx="2971800" cy="533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2. </a:t>
            </a:r>
            <a:r>
              <a:rPr lang="en-US" sz="2400" b="1" dirty="0" err="1" smtClean="0">
                <a:solidFill>
                  <a:schemeClr val="tx1"/>
                </a:solidFill>
              </a:rPr>
              <a:t>HẠN</a:t>
            </a:r>
            <a:r>
              <a:rPr lang="en-US" sz="2400" b="1" dirty="0" smtClean="0">
                <a:solidFill>
                  <a:schemeClr val="tx1"/>
                </a:solidFill>
              </a:rPr>
              <a:t> </a:t>
            </a:r>
            <a:r>
              <a:rPr lang="en-US" sz="2400" b="1" dirty="0" err="1" smtClean="0">
                <a:solidFill>
                  <a:schemeClr val="tx1"/>
                </a:solidFill>
              </a:rPr>
              <a:t>CHÊ</a:t>
            </a:r>
            <a:r>
              <a:rPr lang="en-US" sz="2400" b="1" dirty="0" smtClean="0">
                <a:solidFill>
                  <a:schemeClr val="tx1"/>
                </a:solidFill>
              </a:rPr>
              <a:t>́</a:t>
            </a:r>
            <a:endParaRPr lang="en-US" sz="2400" b="1" dirty="0">
              <a:solidFill>
                <a:schemeClr val="tx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endParaRPr lang="en-US" sz="2400" dirty="0">
              <a:solidFill>
                <a:srgbClr val="002060"/>
              </a:solidFill>
            </a:endParaRPr>
          </a:p>
        </p:txBody>
      </p:sp>
      <p:sp>
        <p:nvSpPr>
          <p:cNvPr id="14" name="Rectangle 13"/>
          <p:cNvSpPr/>
          <p:nvPr/>
        </p:nvSpPr>
        <p:spPr>
          <a:xfrm>
            <a:off x="0" y="1828800"/>
            <a:ext cx="9144000" cy="502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b="1" dirty="0" smtClean="0">
                <a:solidFill>
                  <a:schemeClr val="accent3">
                    <a:lumMod val="50000"/>
                  </a:schemeClr>
                </a:solidFill>
              </a:rPr>
              <a:t>	</a:t>
            </a:r>
            <a:r>
              <a:rPr lang="en-US" sz="2200" b="1" dirty="0" smtClean="0">
                <a:solidFill>
                  <a:schemeClr val="accent3">
                    <a:lumMod val="50000"/>
                  </a:schemeClr>
                </a:solidFill>
              </a:rPr>
              <a:t>3. Vi </a:t>
            </a:r>
            <a:r>
              <a:rPr lang="en-US" sz="2200" b="1" dirty="0" err="1" smtClean="0">
                <a:solidFill>
                  <a:schemeClr val="accent3">
                    <a:lumMod val="50000"/>
                  </a:schemeClr>
                </a:solidFill>
              </a:rPr>
              <a:t>phạm</a:t>
            </a:r>
            <a:r>
              <a:rPr lang="en-US" sz="2200" b="1" dirty="0" smtClean="0">
                <a:solidFill>
                  <a:schemeClr val="accent3">
                    <a:lumMod val="50000"/>
                  </a:schemeClr>
                </a:solidFill>
              </a:rPr>
              <a:t> </a:t>
            </a:r>
            <a:r>
              <a:rPr lang="en-US" sz="2200" b="1" dirty="0" err="1" smtClean="0">
                <a:solidFill>
                  <a:schemeClr val="accent3">
                    <a:lumMod val="50000"/>
                  </a:schemeClr>
                </a:solidFill>
              </a:rPr>
              <a:t>pháp</a:t>
            </a:r>
            <a:r>
              <a:rPr lang="en-US" sz="2200" b="1" dirty="0" smtClean="0">
                <a:solidFill>
                  <a:schemeClr val="accent3">
                    <a:lumMod val="50000"/>
                  </a:schemeClr>
                </a:solidFill>
              </a:rPr>
              <a:t> </a:t>
            </a:r>
            <a:r>
              <a:rPr lang="en-US" sz="2200" b="1" dirty="0" err="1" smtClean="0">
                <a:solidFill>
                  <a:schemeClr val="accent3">
                    <a:lumMod val="50000"/>
                  </a:schemeClr>
                </a:solidFill>
              </a:rPr>
              <a:t>luật</a:t>
            </a:r>
            <a:r>
              <a:rPr lang="en-US" sz="2200" b="1" dirty="0" smtClean="0">
                <a:solidFill>
                  <a:schemeClr val="accent3">
                    <a:lumMod val="50000"/>
                  </a:schemeClr>
                </a:solidFill>
              </a:rPr>
              <a:t> </a:t>
            </a:r>
            <a:r>
              <a:rPr lang="en-US" sz="2200" b="1" dirty="0" err="1" smtClean="0">
                <a:solidFill>
                  <a:schemeClr val="accent3">
                    <a:lumMod val="50000"/>
                  </a:schemeClr>
                </a:solidFill>
              </a:rPr>
              <a:t>va</a:t>
            </a:r>
            <a:r>
              <a:rPr lang="en-US" sz="2200" b="1" dirty="0" smtClean="0">
                <a:solidFill>
                  <a:schemeClr val="accent3">
                    <a:lumMod val="50000"/>
                  </a:schemeClr>
                </a:solidFill>
              </a:rPr>
              <a:t>̀ </a:t>
            </a:r>
            <a:r>
              <a:rPr lang="en-US" sz="2200" b="1" dirty="0" err="1" smtClean="0">
                <a:solidFill>
                  <a:schemeClr val="accent3">
                    <a:lumMod val="50000"/>
                  </a:schemeClr>
                </a:solidFill>
              </a:rPr>
              <a:t>cạnh</a:t>
            </a:r>
            <a:r>
              <a:rPr lang="en-US" sz="2200" b="1" dirty="0" smtClean="0">
                <a:solidFill>
                  <a:schemeClr val="accent3">
                    <a:lumMod val="50000"/>
                  </a:schemeClr>
                </a:solidFill>
              </a:rPr>
              <a:t> </a:t>
            </a:r>
            <a:r>
              <a:rPr lang="en-US" sz="2200" b="1" dirty="0" err="1" smtClean="0">
                <a:solidFill>
                  <a:schemeClr val="accent3">
                    <a:lumMod val="50000"/>
                  </a:schemeClr>
                </a:solidFill>
              </a:rPr>
              <a:t>tranh</a:t>
            </a:r>
            <a:r>
              <a:rPr lang="en-US" sz="2200" b="1" dirty="0" smtClean="0">
                <a:solidFill>
                  <a:schemeClr val="accent3">
                    <a:lumMod val="50000"/>
                  </a:schemeClr>
                </a:solidFill>
              </a:rPr>
              <a:t> </a:t>
            </a:r>
            <a:r>
              <a:rPr lang="en-US" sz="2200" b="1" dirty="0" err="1" smtClean="0">
                <a:solidFill>
                  <a:schemeClr val="accent3">
                    <a:lumMod val="50000"/>
                  </a:schemeClr>
                </a:solidFill>
              </a:rPr>
              <a:t>không</a:t>
            </a:r>
            <a:r>
              <a:rPr lang="en-US" sz="2200" b="1" dirty="0" smtClean="0">
                <a:solidFill>
                  <a:schemeClr val="accent3">
                    <a:lumMod val="50000"/>
                  </a:schemeClr>
                </a:solidFill>
              </a:rPr>
              <a:t> </a:t>
            </a:r>
            <a:r>
              <a:rPr lang="en-US" sz="2200" b="1" dirty="0" err="1" smtClean="0">
                <a:solidFill>
                  <a:schemeClr val="accent3">
                    <a:lumMod val="50000"/>
                  </a:schemeClr>
                </a:solidFill>
              </a:rPr>
              <a:t>lành</a:t>
            </a:r>
            <a:r>
              <a:rPr lang="en-US" sz="2200" b="1" dirty="0" smtClean="0">
                <a:solidFill>
                  <a:schemeClr val="accent3">
                    <a:lumMod val="50000"/>
                  </a:schemeClr>
                </a:solidFill>
              </a:rPr>
              <a:t> </a:t>
            </a:r>
            <a:r>
              <a:rPr lang="en-US" sz="2200" b="1" dirty="0" err="1" smtClean="0">
                <a:solidFill>
                  <a:schemeClr val="accent3">
                    <a:lumMod val="50000"/>
                  </a:schemeClr>
                </a:solidFill>
              </a:rPr>
              <a:t>mạnh</a:t>
            </a:r>
            <a:r>
              <a:rPr lang="en-US" sz="2200" b="1" dirty="0" smtClean="0">
                <a:solidFill>
                  <a:schemeClr val="accent3">
                    <a:lumMod val="50000"/>
                  </a:schemeClr>
                </a:solidFill>
              </a:rPr>
              <a:t> </a:t>
            </a:r>
            <a:r>
              <a:rPr lang="en-US" sz="2200" b="1" dirty="0" err="1" smtClean="0">
                <a:solidFill>
                  <a:schemeClr val="accent3">
                    <a:lumMod val="50000"/>
                  </a:schemeClr>
                </a:solidFill>
              </a:rPr>
              <a:t>trong</a:t>
            </a:r>
            <a:r>
              <a:rPr lang="en-US" sz="2200" b="1" dirty="0" smtClean="0">
                <a:solidFill>
                  <a:schemeClr val="accent3">
                    <a:lumMod val="50000"/>
                  </a:schemeClr>
                </a:solidFill>
              </a:rPr>
              <a:t> </a:t>
            </a:r>
            <a:r>
              <a:rPr lang="en-US" sz="2200" b="1" dirty="0" err="1" smtClean="0">
                <a:solidFill>
                  <a:schemeClr val="accent3">
                    <a:lumMod val="50000"/>
                  </a:schemeClr>
                </a:solidFill>
              </a:rPr>
              <a:t>kinh</a:t>
            </a:r>
            <a:r>
              <a:rPr lang="en-US" sz="2200" b="1" dirty="0" smtClean="0">
                <a:solidFill>
                  <a:schemeClr val="accent3">
                    <a:lumMod val="50000"/>
                  </a:schemeClr>
                </a:solidFill>
              </a:rPr>
              <a:t> </a:t>
            </a:r>
            <a:r>
              <a:rPr lang="en-US" sz="2200" b="1" dirty="0" err="1" smtClean="0">
                <a:solidFill>
                  <a:schemeClr val="accent3">
                    <a:lumMod val="50000"/>
                  </a:schemeClr>
                </a:solidFill>
              </a:rPr>
              <a:t>tê</a:t>
            </a:r>
            <a:r>
              <a:rPr lang="en-US" sz="2200" b="1" dirty="0" smtClean="0">
                <a:solidFill>
                  <a:schemeClr val="accent3">
                    <a:lumMod val="50000"/>
                  </a:schemeClr>
                </a:solidFill>
              </a:rPr>
              <a:t>́ </a:t>
            </a:r>
            <a:r>
              <a:rPr lang="en-US" sz="2200" b="1" dirty="0" err="1" smtClean="0">
                <a:solidFill>
                  <a:schemeClr val="accent3">
                    <a:lumMod val="50000"/>
                  </a:schemeClr>
                </a:solidFill>
              </a:rPr>
              <a:t>tư</a:t>
            </a:r>
            <a:r>
              <a:rPr lang="en-US" sz="2200" b="1" dirty="0" smtClean="0">
                <a:solidFill>
                  <a:schemeClr val="accent3">
                    <a:lumMod val="50000"/>
                  </a:schemeClr>
                </a:solidFill>
              </a:rPr>
              <a:t> </a:t>
            </a:r>
            <a:r>
              <a:rPr lang="en-US" sz="2200" b="1" dirty="0" err="1" smtClean="0">
                <a:solidFill>
                  <a:schemeClr val="accent3">
                    <a:lumMod val="50000"/>
                  </a:schemeClr>
                </a:solidFill>
              </a:rPr>
              <a:t>nhân</a:t>
            </a:r>
            <a:r>
              <a:rPr lang="en-US" sz="2200" b="1" dirty="0" smtClean="0">
                <a:solidFill>
                  <a:schemeClr val="accent3">
                    <a:lumMod val="50000"/>
                  </a:schemeClr>
                </a:solidFill>
              </a:rPr>
              <a:t> </a:t>
            </a:r>
            <a:r>
              <a:rPr lang="en-US" sz="2200" b="1" dirty="0" err="1" smtClean="0">
                <a:solidFill>
                  <a:schemeClr val="accent3">
                    <a:lumMod val="50000"/>
                  </a:schemeClr>
                </a:solidFill>
              </a:rPr>
              <a:t>còn</a:t>
            </a:r>
            <a:r>
              <a:rPr lang="en-US" sz="2200" b="1" dirty="0" smtClean="0">
                <a:solidFill>
                  <a:schemeClr val="accent3">
                    <a:lumMod val="50000"/>
                  </a:schemeClr>
                </a:solidFill>
              </a:rPr>
              <a:t> </a:t>
            </a:r>
            <a:r>
              <a:rPr lang="en-US" sz="2200" b="1" dirty="0" err="1" smtClean="0">
                <a:solidFill>
                  <a:schemeClr val="accent3">
                    <a:lumMod val="50000"/>
                  </a:schemeClr>
                </a:solidFill>
              </a:rPr>
              <a:t>kha</a:t>
            </a:r>
            <a:r>
              <a:rPr lang="en-US" sz="2200" b="1" dirty="0" smtClean="0">
                <a:solidFill>
                  <a:schemeClr val="accent3">
                    <a:lumMod val="50000"/>
                  </a:schemeClr>
                </a:solidFill>
              </a:rPr>
              <a:t>́ </a:t>
            </a:r>
            <a:r>
              <a:rPr lang="en-US" sz="2200" b="1" dirty="0" err="1" smtClean="0">
                <a:solidFill>
                  <a:schemeClr val="accent3">
                    <a:lumMod val="50000"/>
                  </a:schemeClr>
                </a:solidFill>
              </a:rPr>
              <a:t>phô</a:t>
            </a:r>
            <a:r>
              <a:rPr lang="en-US" sz="2200" b="1" dirty="0" smtClean="0">
                <a:solidFill>
                  <a:schemeClr val="accent3">
                    <a:lumMod val="50000"/>
                  </a:schemeClr>
                </a:solidFill>
              </a:rPr>
              <a:t>̉ </a:t>
            </a:r>
            <a:r>
              <a:rPr lang="en-US" sz="2200" b="1" dirty="0" err="1" smtClean="0">
                <a:solidFill>
                  <a:schemeClr val="accent3">
                    <a:lumMod val="50000"/>
                  </a:schemeClr>
                </a:solidFill>
              </a:rPr>
              <a:t>biến</a:t>
            </a:r>
            <a:r>
              <a:rPr lang="en-US" sz="2200" b="1" dirty="0" smtClean="0">
                <a:solidFill>
                  <a:schemeClr val="accent3">
                    <a:lumMod val="50000"/>
                  </a:schemeClr>
                </a:solidFill>
              </a:rPr>
              <a:t>…</a:t>
            </a:r>
            <a:r>
              <a:rPr lang="en-US" sz="2200" b="1" dirty="0" err="1" smtClean="0">
                <a:solidFill>
                  <a:schemeClr val="accent3">
                    <a:lumMod val="50000"/>
                  </a:schemeClr>
                </a:solidFill>
              </a:rPr>
              <a:t>Xuất</a:t>
            </a:r>
            <a:r>
              <a:rPr lang="en-US" sz="2200" b="1" dirty="0" smtClean="0">
                <a:solidFill>
                  <a:schemeClr val="accent3">
                    <a:lumMod val="50000"/>
                  </a:schemeClr>
                </a:solidFill>
              </a:rPr>
              <a:t> </a:t>
            </a:r>
            <a:r>
              <a:rPr lang="en-US" sz="2200" b="1" dirty="0" err="1" smtClean="0">
                <a:solidFill>
                  <a:schemeClr val="accent3">
                    <a:lumMod val="50000"/>
                  </a:schemeClr>
                </a:solidFill>
              </a:rPr>
              <a:t>hiện</a:t>
            </a:r>
            <a:r>
              <a:rPr lang="en-US" sz="2200" b="1" dirty="0" smtClean="0">
                <a:solidFill>
                  <a:schemeClr val="accent3">
                    <a:lumMod val="50000"/>
                  </a:schemeClr>
                </a:solidFill>
              </a:rPr>
              <a:t> </a:t>
            </a:r>
            <a:r>
              <a:rPr lang="en-US" sz="2200" b="1" dirty="0" err="1" smtClean="0">
                <a:solidFill>
                  <a:schemeClr val="accent3">
                    <a:lumMod val="50000"/>
                  </a:schemeClr>
                </a:solidFill>
              </a:rPr>
              <a:t>những</a:t>
            </a:r>
            <a:r>
              <a:rPr lang="en-US" sz="2200" b="1" dirty="0" smtClean="0">
                <a:solidFill>
                  <a:schemeClr val="accent3">
                    <a:lumMod val="50000"/>
                  </a:schemeClr>
                </a:solidFill>
              </a:rPr>
              <a:t> </a:t>
            </a:r>
            <a:r>
              <a:rPr lang="en-US" sz="2200" b="1" dirty="0" err="1" smtClean="0">
                <a:solidFill>
                  <a:schemeClr val="accent3">
                    <a:lumMod val="50000"/>
                  </a:schemeClr>
                </a:solidFill>
              </a:rPr>
              <a:t>quan</a:t>
            </a:r>
            <a:r>
              <a:rPr lang="en-US" sz="2200" b="1" dirty="0" smtClean="0">
                <a:solidFill>
                  <a:schemeClr val="accent3">
                    <a:lumMod val="50000"/>
                  </a:schemeClr>
                </a:solidFill>
              </a:rPr>
              <a:t> </a:t>
            </a:r>
            <a:r>
              <a:rPr lang="en-US" sz="2200" b="1" dirty="0" err="1" smtClean="0">
                <a:solidFill>
                  <a:schemeClr val="accent3">
                    <a:lumMod val="50000"/>
                  </a:schemeClr>
                </a:solidFill>
              </a:rPr>
              <a:t>hê</a:t>
            </a:r>
            <a:r>
              <a:rPr lang="en-US" sz="2200" b="1" dirty="0" smtClean="0">
                <a:solidFill>
                  <a:schemeClr val="accent3">
                    <a:lumMod val="50000"/>
                  </a:schemeClr>
                </a:solidFill>
              </a:rPr>
              <a:t>̣ </a:t>
            </a:r>
            <a:r>
              <a:rPr lang="en-US" sz="2200" b="1" dirty="0" err="1" smtClean="0">
                <a:solidFill>
                  <a:schemeClr val="accent3">
                    <a:lumMod val="50000"/>
                  </a:schemeClr>
                </a:solidFill>
              </a:rPr>
              <a:t>không</a:t>
            </a:r>
            <a:r>
              <a:rPr lang="en-US" sz="2200" b="1" dirty="0" smtClean="0">
                <a:solidFill>
                  <a:schemeClr val="accent3">
                    <a:lumMod val="50000"/>
                  </a:schemeClr>
                </a:solidFill>
              </a:rPr>
              <a:t> </a:t>
            </a:r>
            <a:r>
              <a:rPr lang="en-US" sz="2200" b="1" dirty="0" err="1" smtClean="0">
                <a:solidFill>
                  <a:schemeClr val="accent3">
                    <a:lumMod val="50000"/>
                  </a:schemeClr>
                </a:solidFill>
              </a:rPr>
              <a:t>lành</a:t>
            </a:r>
            <a:r>
              <a:rPr lang="en-US" sz="2200" b="1" dirty="0" smtClean="0">
                <a:solidFill>
                  <a:schemeClr val="accent3">
                    <a:lumMod val="50000"/>
                  </a:schemeClr>
                </a:solidFill>
              </a:rPr>
              <a:t> </a:t>
            </a:r>
            <a:r>
              <a:rPr lang="en-US" sz="2200" b="1" dirty="0" err="1" smtClean="0">
                <a:solidFill>
                  <a:schemeClr val="accent3">
                    <a:lumMod val="50000"/>
                  </a:schemeClr>
                </a:solidFill>
              </a:rPr>
              <a:t>mạnh</a:t>
            </a:r>
            <a:r>
              <a:rPr lang="en-US" sz="2200" b="1" dirty="0" smtClean="0">
                <a:solidFill>
                  <a:schemeClr val="accent3">
                    <a:lumMod val="50000"/>
                  </a:schemeClr>
                </a:solidFill>
              </a:rPr>
              <a:t> </a:t>
            </a:r>
            <a:r>
              <a:rPr lang="en-US" sz="2200" b="1" dirty="0" err="1" smtClean="0">
                <a:solidFill>
                  <a:schemeClr val="accent3">
                    <a:lumMod val="50000"/>
                  </a:schemeClr>
                </a:solidFill>
              </a:rPr>
              <a:t>giữa</a:t>
            </a:r>
            <a:r>
              <a:rPr lang="en-US" sz="2200" b="1" dirty="0" smtClean="0">
                <a:solidFill>
                  <a:schemeClr val="accent3">
                    <a:lumMod val="50000"/>
                  </a:schemeClr>
                </a:solidFill>
              </a:rPr>
              <a:t> </a:t>
            </a:r>
            <a:r>
              <a:rPr lang="en-US" sz="2200" b="1" dirty="0" err="1" smtClean="0">
                <a:solidFill>
                  <a:schemeClr val="accent3">
                    <a:lumMod val="50000"/>
                  </a:schemeClr>
                </a:solidFill>
              </a:rPr>
              <a:t>các</a:t>
            </a:r>
            <a:r>
              <a:rPr lang="en-US" sz="2200" b="1" dirty="0" smtClean="0">
                <a:solidFill>
                  <a:schemeClr val="accent3">
                    <a:lumMod val="50000"/>
                  </a:schemeClr>
                </a:solidFill>
              </a:rPr>
              <a:t> </a:t>
            </a:r>
            <a:r>
              <a:rPr lang="en-US" sz="2200" b="1" dirty="0" err="1" smtClean="0">
                <a:solidFill>
                  <a:schemeClr val="accent3">
                    <a:lumMod val="50000"/>
                  </a:schemeClr>
                </a:solidFill>
              </a:rPr>
              <a:t>doanh</a:t>
            </a:r>
            <a:r>
              <a:rPr lang="en-US" sz="2200" b="1" dirty="0" smtClean="0">
                <a:solidFill>
                  <a:schemeClr val="accent3">
                    <a:lumMod val="50000"/>
                  </a:schemeClr>
                </a:solidFill>
              </a:rPr>
              <a:t> </a:t>
            </a:r>
            <a:r>
              <a:rPr lang="en-US" sz="2200" b="1" dirty="0" err="1" smtClean="0">
                <a:solidFill>
                  <a:schemeClr val="accent3">
                    <a:lumMod val="50000"/>
                  </a:schemeClr>
                </a:solidFill>
              </a:rPr>
              <a:t>nghiệp</a:t>
            </a:r>
            <a:r>
              <a:rPr lang="en-US" sz="2200" b="1" dirty="0" smtClean="0">
                <a:solidFill>
                  <a:schemeClr val="accent3">
                    <a:lumMod val="50000"/>
                  </a:schemeClr>
                </a:solidFill>
              </a:rPr>
              <a:t> </a:t>
            </a:r>
            <a:r>
              <a:rPr lang="en-US" sz="2200" b="1" dirty="0" err="1" smtClean="0">
                <a:solidFill>
                  <a:schemeClr val="accent3">
                    <a:lumMod val="50000"/>
                  </a:schemeClr>
                </a:solidFill>
              </a:rPr>
              <a:t>của</a:t>
            </a:r>
            <a:r>
              <a:rPr lang="en-US" sz="2200" b="1" dirty="0" smtClean="0">
                <a:solidFill>
                  <a:schemeClr val="accent3">
                    <a:lumMod val="50000"/>
                  </a:schemeClr>
                </a:solidFill>
              </a:rPr>
              <a:t> </a:t>
            </a:r>
            <a:r>
              <a:rPr lang="en-US" sz="2200" b="1" dirty="0" err="1" smtClean="0">
                <a:solidFill>
                  <a:schemeClr val="accent3">
                    <a:lumMod val="50000"/>
                  </a:schemeClr>
                </a:solidFill>
              </a:rPr>
              <a:t>tư</a:t>
            </a:r>
            <a:r>
              <a:rPr lang="en-US" sz="2200" b="1" dirty="0" smtClean="0">
                <a:solidFill>
                  <a:schemeClr val="accent3">
                    <a:lumMod val="50000"/>
                  </a:schemeClr>
                </a:solidFill>
              </a:rPr>
              <a:t> </a:t>
            </a:r>
            <a:r>
              <a:rPr lang="en-US" sz="2200" b="1" dirty="0" err="1" smtClean="0">
                <a:solidFill>
                  <a:schemeClr val="accent3">
                    <a:lumMod val="50000"/>
                  </a:schemeClr>
                </a:solidFill>
              </a:rPr>
              <a:t>nhân</a:t>
            </a:r>
            <a:r>
              <a:rPr lang="en-US" sz="2200" b="1" dirty="0" smtClean="0">
                <a:solidFill>
                  <a:schemeClr val="accent3">
                    <a:lumMod val="50000"/>
                  </a:schemeClr>
                </a:solidFill>
              </a:rPr>
              <a:t> </a:t>
            </a:r>
            <a:r>
              <a:rPr lang="en-US" sz="2200" b="1" dirty="0" err="1" smtClean="0">
                <a:solidFill>
                  <a:schemeClr val="accent3">
                    <a:lumMod val="50000"/>
                  </a:schemeClr>
                </a:solidFill>
              </a:rPr>
              <a:t>va</a:t>
            </a:r>
            <a:r>
              <a:rPr lang="en-US" sz="2200" b="1" dirty="0" smtClean="0">
                <a:solidFill>
                  <a:schemeClr val="accent3">
                    <a:lumMod val="50000"/>
                  </a:schemeClr>
                </a:solidFill>
              </a:rPr>
              <a:t>̀ </a:t>
            </a:r>
            <a:r>
              <a:rPr lang="en-US" sz="2200" b="1" dirty="0" err="1" smtClean="0">
                <a:solidFill>
                  <a:schemeClr val="accent3">
                    <a:lumMod val="50000"/>
                  </a:schemeClr>
                </a:solidFill>
              </a:rPr>
              <a:t>cơ</a:t>
            </a:r>
            <a:r>
              <a:rPr lang="en-US" sz="2200" b="1" dirty="0" smtClean="0">
                <a:solidFill>
                  <a:schemeClr val="accent3">
                    <a:lumMod val="50000"/>
                  </a:schemeClr>
                </a:solidFill>
              </a:rPr>
              <a:t> </a:t>
            </a:r>
            <a:r>
              <a:rPr lang="en-US" sz="2200" b="1" dirty="0" err="1" smtClean="0">
                <a:solidFill>
                  <a:schemeClr val="accent3">
                    <a:lumMod val="50000"/>
                  </a:schemeClr>
                </a:solidFill>
              </a:rPr>
              <a:t>quan</a:t>
            </a:r>
            <a:r>
              <a:rPr lang="en-US" sz="2200" b="1" dirty="0" smtClean="0">
                <a:solidFill>
                  <a:schemeClr val="accent3">
                    <a:lumMod val="50000"/>
                  </a:schemeClr>
                </a:solidFill>
              </a:rPr>
              <a:t> </a:t>
            </a:r>
            <a:r>
              <a:rPr lang="en-US" sz="2200" b="1" dirty="0" err="1" smtClean="0">
                <a:solidFill>
                  <a:schemeClr val="accent3">
                    <a:lumMod val="50000"/>
                  </a:schemeClr>
                </a:solidFill>
              </a:rPr>
              <a:t>quản</a:t>
            </a:r>
            <a:r>
              <a:rPr lang="en-US" sz="2200" b="1" dirty="0" smtClean="0">
                <a:solidFill>
                  <a:schemeClr val="accent3">
                    <a:lumMod val="50000"/>
                  </a:schemeClr>
                </a:solidFill>
              </a:rPr>
              <a:t> </a:t>
            </a:r>
            <a:r>
              <a:rPr lang="en-US" sz="2200" b="1" dirty="0" err="1" smtClean="0">
                <a:solidFill>
                  <a:schemeClr val="accent3">
                    <a:lumMod val="50000"/>
                  </a:schemeClr>
                </a:solidFill>
              </a:rPr>
              <a:t>ly</a:t>
            </a:r>
            <a:r>
              <a:rPr lang="en-US" sz="2200" b="1" dirty="0" smtClean="0">
                <a:solidFill>
                  <a:schemeClr val="accent3">
                    <a:lumMod val="50000"/>
                  </a:schemeClr>
                </a:solidFill>
              </a:rPr>
              <a:t>́ </a:t>
            </a:r>
            <a:r>
              <a:rPr lang="en-US" sz="2200" b="1" dirty="0" err="1" smtClean="0">
                <a:solidFill>
                  <a:schemeClr val="accent3">
                    <a:lumMod val="50000"/>
                  </a:schemeClr>
                </a:solidFill>
              </a:rPr>
              <a:t>nha</a:t>
            </a:r>
            <a:r>
              <a:rPr lang="en-US" sz="2200" b="1" dirty="0" smtClean="0">
                <a:solidFill>
                  <a:schemeClr val="accent3">
                    <a:lumMod val="50000"/>
                  </a:schemeClr>
                </a:solidFill>
              </a:rPr>
              <a:t>̀ </a:t>
            </a:r>
            <a:r>
              <a:rPr lang="en-US" sz="2200" b="1" dirty="0" err="1" smtClean="0">
                <a:solidFill>
                  <a:schemeClr val="accent3">
                    <a:lumMod val="50000"/>
                  </a:schemeClr>
                </a:solidFill>
              </a:rPr>
              <a:t>nước</a:t>
            </a:r>
            <a:r>
              <a:rPr lang="en-US" sz="2200" b="1" dirty="0" smtClean="0">
                <a:solidFill>
                  <a:schemeClr val="accent3">
                    <a:lumMod val="50000"/>
                  </a:schemeClr>
                </a:solidFill>
              </a:rPr>
              <a:t>, can </a:t>
            </a:r>
            <a:r>
              <a:rPr lang="en-US" sz="2200" b="1" dirty="0" err="1" smtClean="0">
                <a:solidFill>
                  <a:schemeClr val="accent3">
                    <a:lumMod val="50000"/>
                  </a:schemeClr>
                </a:solidFill>
              </a:rPr>
              <a:t>thiệp</a:t>
            </a:r>
            <a:r>
              <a:rPr lang="en-US" sz="2200" b="1" dirty="0" smtClean="0">
                <a:solidFill>
                  <a:schemeClr val="accent3">
                    <a:lumMod val="50000"/>
                  </a:schemeClr>
                </a:solidFill>
              </a:rPr>
              <a:t> </a:t>
            </a:r>
            <a:r>
              <a:rPr lang="en-US" sz="2200" b="1" dirty="0" err="1" smtClean="0">
                <a:solidFill>
                  <a:schemeClr val="accent3">
                    <a:lumMod val="50000"/>
                  </a:schemeClr>
                </a:solidFill>
              </a:rPr>
              <a:t>vào</a:t>
            </a:r>
            <a:r>
              <a:rPr lang="en-US" sz="2200" b="1" dirty="0" smtClean="0">
                <a:solidFill>
                  <a:schemeClr val="accent3">
                    <a:lumMod val="50000"/>
                  </a:schemeClr>
                </a:solidFill>
              </a:rPr>
              <a:t> quá </a:t>
            </a:r>
            <a:r>
              <a:rPr lang="en-US" sz="2200" b="1" dirty="0" err="1" smtClean="0">
                <a:solidFill>
                  <a:schemeClr val="accent3">
                    <a:lumMod val="50000"/>
                  </a:schemeClr>
                </a:solidFill>
              </a:rPr>
              <a:t>trình</a:t>
            </a:r>
            <a:r>
              <a:rPr lang="en-US" sz="2200" b="1" dirty="0" smtClean="0">
                <a:solidFill>
                  <a:schemeClr val="accent3">
                    <a:lumMod val="50000"/>
                  </a:schemeClr>
                </a:solidFill>
              </a:rPr>
              <a:t> </a:t>
            </a:r>
            <a:r>
              <a:rPr lang="en-US" sz="2200" b="1" dirty="0" err="1" smtClean="0">
                <a:solidFill>
                  <a:schemeClr val="accent3">
                    <a:lumMod val="50000"/>
                  </a:schemeClr>
                </a:solidFill>
              </a:rPr>
              <a:t>xây</a:t>
            </a:r>
            <a:r>
              <a:rPr lang="en-US" sz="2200" b="1" dirty="0" smtClean="0">
                <a:solidFill>
                  <a:schemeClr val="accent3">
                    <a:lumMod val="50000"/>
                  </a:schemeClr>
                </a:solidFill>
              </a:rPr>
              <a:t> </a:t>
            </a:r>
            <a:r>
              <a:rPr lang="en-US" sz="2200" b="1" dirty="0" err="1" smtClean="0">
                <a:solidFill>
                  <a:schemeClr val="accent3">
                    <a:lumMod val="50000"/>
                  </a:schemeClr>
                </a:solidFill>
              </a:rPr>
              <a:t>dựng</a:t>
            </a:r>
            <a:r>
              <a:rPr lang="en-US" sz="2200" b="1" dirty="0" smtClean="0">
                <a:solidFill>
                  <a:schemeClr val="accent3">
                    <a:lumMod val="50000"/>
                  </a:schemeClr>
                </a:solidFill>
              </a:rPr>
              <a:t>, </a:t>
            </a:r>
            <a:r>
              <a:rPr lang="en-US" sz="2200" b="1" dirty="0" err="1" smtClean="0">
                <a:solidFill>
                  <a:schemeClr val="accent3">
                    <a:lumMod val="50000"/>
                  </a:schemeClr>
                </a:solidFill>
              </a:rPr>
              <a:t>thực</a:t>
            </a:r>
            <a:r>
              <a:rPr lang="en-US" sz="2200" b="1" dirty="0" smtClean="0">
                <a:solidFill>
                  <a:schemeClr val="accent3">
                    <a:lumMod val="50000"/>
                  </a:schemeClr>
                </a:solidFill>
              </a:rPr>
              <a:t> </a:t>
            </a:r>
            <a:r>
              <a:rPr lang="en-US" sz="2200" b="1" dirty="0" err="1" smtClean="0">
                <a:solidFill>
                  <a:schemeClr val="accent3">
                    <a:lumMod val="50000"/>
                  </a:schemeClr>
                </a:solidFill>
              </a:rPr>
              <a:t>thi</a:t>
            </a:r>
            <a:r>
              <a:rPr lang="en-US" sz="2200" b="1" dirty="0" smtClean="0">
                <a:solidFill>
                  <a:schemeClr val="accent3">
                    <a:lumMod val="50000"/>
                  </a:schemeClr>
                </a:solidFill>
              </a:rPr>
              <a:t> </a:t>
            </a:r>
            <a:r>
              <a:rPr lang="en-US" sz="2200" b="1" dirty="0" err="1" smtClean="0">
                <a:solidFill>
                  <a:schemeClr val="accent3">
                    <a:lumMod val="50000"/>
                  </a:schemeClr>
                </a:solidFill>
              </a:rPr>
              <a:t>chính</a:t>
            </a:r>
            <a:r>
              <a:rPr lang="en-US" sz="2200" b="1" dirty="0" smtClean="0">
                <a:solidFill>
                  <a:schemeClr val="accent3">
                    <a:lumMod val="50000"/>
                  </a:schemeClr>
                </a:solidFill>
              </a:rPr>
              <a:t> </a:t>
            </a:r>
            <a:r>
              <a:rPr lang="en-US" sz="2200" b="1" dirty="0" err="1" smtClean="0">
                <a:solidFill>
                  <a:schemeClr val="accent3">
                    <a:lumMod val="50000"/>
                  </a:schemeClr>
                </a:solidFill>
              </a:rPr>
              <a:t>sách</a:t>
            </a:r>
            <a:r>
              <a:rPr lang="en-US" sz="2200" b="1" dirty="0" smtClean="0">
                <a:solidFill>
                  <a:schemeClr val="accent3">
                    <a:lumMod val="50000"/>
                  </a:schemeClr>
                </a:solidFill>
              </a:rPr>
              <a:t> </a:t>
            </a:r>
            <a:r>
              <a:rPr lang="en-US" sz="2200" b="1" dirty="0" err="1" smtClean="0">
                <a:solidFill>
                  <a:schemeClr val="accent3">
                    <a:lumMod val="50000"/>
                  </a:schemeClr>
                </a:solidFill>
              </a:rPr>
              <a:t>đê</a:t>
            </a:r>
            <a:r>
              <a:rPr lang="en-US" sz="2200" b="1" dirty="0" smtClean="0">
                <a:solidFill>
                  <a:schemeClr val="accent3">
                    <a:lumMod val="50000"/>
                  </a:schemeClr>
                </a:solidFill>
              </a:rPr>
              <a:t>̉ có </a:t>
            </a:r>
            <a:r>
              <a:rPr lang="en-US" sz="2200" b="1" dirty="0" err="1" smtClean="0">
                <a:solidFill>
                  <a:schemeClr val="accent3">
                    <a:lumMod val="50000"/>
                  </a:schemeClr>
                </a:solidFill>
              </a:rPr>
              <a:t>đặc</a:t>
            </a:r>
            <a:r>
              <a:rPr lang="en-US" sz="2200" b="1" dirty="0" smtClean="0">
                <a:solidFill>
                  <a:schemeClr val="accent3">
                    <a:lumMod val="50000"/>
                  </a:schemeClr>
                </a:solidFill>
              </a:rPr>
              <a:t> </a:t>
            </a:r>
            <a:r>
              <a:rPr lang="en-US" sz="2200" b="1" dirty="0" err="1" smtClean="0">
                <a:solidFill>
                  <a:schemeClr val="accent3">
                    <a:lumMod val="50000"/>
                  </a:schemeClr>
                </a:solidFill>
              </a:rPr>
              <a:t>quyền</a:t>
            </a:r>
            <a:r>
              <a:rPr lang="en-US" sz="2200" b="1" dirty="0" smtClean="0">
                <a:solidFill>
                  <a:schemeClr val="accent3">
                    <a:lumMod val="50000"/>
                  </a:schemeClr>
                </a:solidFill>
              </a:rPr>
              <a:t>, </a:t>
            </a:r>
            <a:r>
              <a:rPr lang="en-US" sz="2200" b="1" dirty="0" err="1" smtClean="0">
                <a:solidFill>
                  <a:schemeClr val="accent3">
                    <a:lumMod val="50000"/>
                  </a:schemeClr>
                </a:solidFill>
              </a:rPr>
              <a:t>đặc</a:t>
            </a:r>
            <a:r>
              <a:rPr lang="en-US" sz="2200" b="1" dirty="0" smtClean="0">
                <a:solidFill>
                  <a:schemeClr val="accent3">
                    <a:lumMod val="50000"/>
                  </a:schemeClr>
                </a:solidFill>
              </a:rPr>
              <a:t> </a:t>
            </a:r>
            <a:r>
              <a:rPr lang="en-US" sz="2200" b="1" dirty="0" err="1" smtClean="0">
                <a:solidFill>
                  <a:schemeClr val="accent3">
                    <a:lumMod val="50000"/>
                  </a:schemeClr>
                </a:solidFill>
              </a:rPr>
              <a:t>lợi</a:t>
            </a:r>
            <a:r>
              <a:rPr lang="en-US" sz="2200" b="1" dirty="0" smtClean="0">
                <a:solidFill>
                  <a:schemeClr val="accent3">
                    <a:lumMod val="50000"/>
                  </a:schemeClr>
                </a:solidFill>
              </a:rPr>
              <a:t>, </a:t>
            </a:r>
            <a:r>
              <a:rPr lang="en-US" sz="2200" b="1" dirty="0" err="1" smtClean="0">
                <a:solidFill>
                  <a:schemeClr val="accent3">
                    <a:lumMod val="50000"/>
                  </a:schemeClr>
                </a:solidFill>
              </a:rPr>
              <a:t>hình</a:t>
            </a:r>
            <a:r>
              <a:rPr lang="en-US" sz="2200" b="1" dirty="0" smtClean="0">
                <a:solidFill>
                  <a:schemeClr val="accent3">
                    <a:lumMod val="50000"/>
                  </a:schemeClr>
                </a:solidFill>
              </a:rPr>
              <a:t> </a:t>
            </a:r>
            <a:r>
              <a:rPr lang="en-US" sz="2200" b="1" dirty="0" err="1" smtClean="0">
                <a:solidFill>
                  <a:schemeClr val="accent3">
                    <a:lumMod val="50000"/>
                  </a:schemeClr>
                </a:solidFill>
              </a:rPr>
              <a:t>thành</a:t>
            </a:r>
            <a:r>
              <a:rPr lang="en-US" sz="2200" b="1" dirty="0" smtClean="0">
                <a:solidFill>
                  <a:schemeClr val="accent3">
                    <a:lumMod val="50000"/>
                  </a:schemeClr>
                </a:solidFill>
              </a:rPr>
              <a:t> “</a:t>
            </a:r>
            <a:r>
              <a:rPr lang="en-US" sz="2200" b="1" dirty="0" err="1" smtClean="0">
                <a:solidFill>
                  <a:schemeClr val="accent3">
                    <a:lumMod val="50000"/>
                  </a:schemeClr>
                </a:solidFill>
              </a:rPr>
              <a:t>lợi</a:t>
            </a:r>
            <a:r>
              <a:rPr lang="en-US" sz="2200" b="1" dirty="0" smtClean="0">
                <a:solidFill>
                  <a:schemeClr val="accent3">
                    <a:lumMod val="50000"/>
                  </a:schemeClr>
                </a:solidFill>
              </a:rPr>
              <a:t> </a:t>
            </a:r>
            <a:r>
              <a:rPr lang="en-US" sz="2200" b="1" dirty="0" err="1" smtClean="0">
                <a:solidFill>
                  <a:schemeClr val="accent3">
                    <a:lumMod val="50000"/>
                  </a:schemeClr>
                </a:solidFill>
              </a:rPr>
              <a:t>ích</a:t>
            </a:r>
            <a:r>
              <a:rPr lang="en-US" sz="2200" b="1" dirty="0" smtClean="0">
                <a:solidFill>
                  <a:schemeClr val="accent3">
                    <a:lumMod val="50000"/>
                  </a:schemeClr>
                </a:solidFill>
              </a:rPr>
              <a:t> </a:t>
            </a:r>
            <a:r>
              <a:rPr lang="en-US" sz="2200" b="1" dirty="0" err="1" smtClean="0">
                <a:solidFill>
                  <a:schemeClr val="accent3">
                    <a:lumMod val="50000"/>
                  </a:schemeClr>
                </a:solidFill>
              </a:rPr>
              <a:t>nhóm</a:t>
            </a:r>
            <a:r>
              <a:rPr lang="en-US" sz="2200" b="1" dirty="0" smtClean="0">
                <a:solidFill>
                  <a:schemeClr val="accent3">
                    <a:lumMod val="50000"/>
                  </a:schemeClr>
                </a:solidFill>
              </a:rPr>
              <a:t>”, </a:t>
            </a:r>
            <a:r>
              <a:rPr lang="en-US" sz="2200" b="1" dirty="0" err="1" smtClean="0">
                <a:solidFill>
                  <a:schemeClr val="accent3">
                    <a:lumMod val="50000"/>
                  </a:schemeClr>
                </a:solidFill>
              </a:rPr>
              <a:t>gây</a:t>
            </a:r>
            <a:r>
              <a:rPr lang="en-US" sz="2200" b="1" dirty="0" smtClean="0">
                <a:solidFill>
                  <a:schemeClr val="accent3">
                    <a:lumMod val="50000"/>
                  </a:schemeClr>
                </a:solidFill>
              </a:rPr>
              <a:t> </a:t>
            </a:r>
            <a:r>
              <a:rPr lang="en-US" sz="2200" b="1" dirty="0" err="1" smtClean="0">
                <a:solidFill>
                  <a:schemeClr val="accent3">
                    <a:lumMod val="50000"/>
                  </a:schemeClr>
                </a:solidFill>
              </a:rPr>
              <a:t>hậu</a:t>
            </a:r>
            <a:r>
              <a:rPr lang="en-US" sz="2200" b="1" dirty="0" smtClean="0">
                <a:solidFill>
                  <a:schemeClr val="accent3">
                    <a:lumMod val="50000"/>
                  </a:schemeClr>
                </a:solidFill>
              </a:rPr>
              <a:t> quả </a:t>
            </a:r>
            <a:r>
              <a:rPr lang="en-US" sz="2200" b="1" dirty="0" err="1" smtClean="0">
                <a:solidFill>
                  <a:schemeClr val="accent3">
                    <a:lumMod val="50000"/>
                  </a:schemeClr>
                </a:solidFill>
              </a:rPr>
              <a:t>xấu</a:t>
            </a:r>
            <a:r>
              <a:rPr lang="en-US" sz="2200" b="1" dirty="0" smtClean="0">
                <a:solidFill>
                  <a:schemeClr val="accent3">
                    <a:lumMod val="50000"/>
                  </a:schemeClr>
                </a:solidFill>
              </a:rPr>
              <a:t> </a:t>
            </a:r>
            <a:r>
              <a:rPr lang="en-US" sz="2200" b="1" dirty="0" err="1" smtClean="0">
                <a:solidFill>
                  <a:schemeClr val="accent3">
                    <a:lumMod val="50000"/>
                  </a:schemeClr>
                </a:solidFill>
              </a:rPr>
              <a:t>vê</a:t>
            </a:r>
            <a:r>
              <a:rPr lang="en-US" sz="2200" b="1" dirty="0" smtClean="0">
                <a:solidFill>
                  <a:schemeClr val="accent3">
                    <a:lumMod val="50000"/>
                  </a:schemeClr>
                </a:solidFill>
              </a:rPr>
              <a:t>̀ </a:t>
            </a:r>
            <a:r>
              <a:rPr lang="en-US" sz="2200" b="1" dirty="0" err="1" smtClean="0">
                <a:solidFill>
                  <a:schemeClr val="accent3">
                    <a:lumMod val="50000"/>
                  </a:schemeClr>
                </a:solidFill>
              </a:rPr>
              <a:t>kinh</a:t>
            </a:r>
            <a:r>
              <a:rPr lang="en-US" sz="2200" b="1" dirty="0" smtClean="0">
                <a:solidFill>
                  <a:schemeClr val="accent3">
                    <a:lumMod val="50000"/>
                  </a:schemeClr>
                </a:solidFill>
              </a:rPr>
              <a:t> </a:t>
            </a:r>
            <a:r>
              <a:rPr lang="en-US" sz="2200" b="1" dirty="0" err="1" smtClean="0">
                <a:solidFill>
                  <a:schemeClr val="accent3">
                    <a:lumMod val="50000"/>
                  </a:schemeClr>
                </a:solidFill>
              </a:rPr>
              <a:t>tê</a:t>
            </a:r>
            <a:r>
              <a:rPr lang="en-US" sz="2200" b="1" dirty="0" smtClean="0">
                <a:solidFill>
                  <a:schemeClr val="accent3">
                    <a:lumMod val="50000"/>
                  </a:schemeClr>
                </a:solidFill>
              </a:rPr>
              <a:t>́- </a:t>
            </a:r>
            <a:r>
              <a:rPr lang="en-US" sz="2200" b="1" dirty="0" err="1" smtClean="0">
                <a:solidFill>
                  <a:schemeClr val="accent3">
                    <a:lumMod val="50000"/>
                  </a:schemeClr>
                </a:solidFill>
              </a:rPr>
              <a:t>xa</a:t>
            </a:r>
            <a:r>
              <a:rPr lang="en-US" sz="2200" b="1" dirty="0" smtClean="0">
                <a:solidFill>
                  <a:schemeClr val="accent3">
                    <a:lumMod val="50000"/>
                  </a:schemeClr>
                </a:solidFill>
              </a:rPr>
              <a:t>̃ </a:t>
            </a:r>
            <a:r>
              <a:rPr lang="en-US" sz="2200" b="1" dirty="0" err="1" smtClean="0">
                <a:solidFill>
                  <a:schemeClr val="accent3">
                    <a:lumMod val="50000"/>
                  </a:schemeClr>
                </a:solidFill>
              </a:rPr>
              <a:t>hội</a:t>
            </a:r>
            <a:r>
              <a:rPr lang="en-US" sz="2200" b="1" dirty="0" smtClean="0">
                <a:solidFill>
                  <a:schemeClr val="accent3">
                    <a:lumMod val="50000"/>
                  </a:schemeClr>
                </a:solidFill>
              </a:rPr>
              <a:t>, </a:t>
            </a:r>
            <a:r>
              <a:rPr lang="en-US" sz="2200" b="1" dirty="0" err="1" smtClean="0">
                <a:solidFill>
                  <a:schemeClr val="accent3">
                    <a:lumMod val="50000"/>
                  </a:schemeClr>
                </a:solidFill>
              </a:rPr>
              <a:t>làm</a:t>
            </a:r>
            <a:r>
              <a:rPr lang="en-US" sz="2200" b="1" dirty="0" smtClean="0">
                <a:solidFill>
                  <a:schemeClr val="accent3">
                    <a:lumMod val="50000"/>
                  </a:schemeClr>
                </a:solidFill>
              </a:rPr>
              <a:t> </a:t>
            </a:r>
            <a:r>
              <a:rPr lang="en-US" sz="2200" b="1" dirty="0" err="1" smtClean="0">
                <a:solidFill>
                  <a:schemeClr val="accent3">
                    <a:lumMod val="50000"/>
                  </a:schemeClr>
                </a:solidFill>
              </a:rPr>
              <a:t>suy</a:t>
            </a:r>
            <a:r>
              <a:rPr lang="en-US" sz="2200" b="1" dirty="0" smtClean="0">
                <a:solidFill>
                  <a:schemeClr val="accent3">
                    <a:lumMod val="50000"/>
                  </a:schemeClr>
                </a:solidFill>
              </a:rPr>
              <a:t> </a:t>
            </a:r>
            <a:r>
              <a:rPr lang="en-US" sz="2200" b="1" dirty="0" err="1" smtClean="0">
                <a:solidFill>
                  <a:schemeClr val="accent3">
                    <a:lumMod val="50000"/>
                  </a:schemeClr>
                </a:solidFill>
              </a:rPr>
              <a:t>giảm</a:t>
            </a:r>
            <a:r>
              <a:rPr lang="en-US" sz="2200" b="1" dirty="0" smtClean="0">
                <a:solidFill>
                  <a:schemeClr val="accent3">
                    <a:lumMod val="50000"/>
                  </a:schemeClr>
                </a:solidFill>
              </a:rPr>
              <a:t> </a:t>
            </a:r>
            <a:r>
              <a:rPr lang="en-US" sz="2200" b="1" dirty="0" err="1" smtClean="0">
                <a:solidFill>
                  <a:schemeClr val="accent3">
                    <a:lumMod val="50000"/>
                  </a:schemeClr>
                </a:solidFill>
              </a:rPr>
              <a:t>lòng</a:t>
            </a:r>
            <a:r>
              <a:rPr lang="en-US" sz="2200" b="1" dirty="0" smtClean="0">
                <a:solidFill>
                  <a:schemeClr val="accent3">
                    <a:lumMod val="50000"/>
                  </a:schemeClr>
                </a:solidFill>
              </a:rPr>
              <a:t> tin </a:t>
            </a:r>
            <a:r>
              <a:rPr lang="en-US" sz="2200" b="1" dirty="0" err="1" smtClean="0">
                <a:solidFill>
                  <a:schemeClr val="accent3">
                    <a:lumMod val="50000"/>
                  </a:schemeClr>
                </a:solidFill>
              </a:rPr>
              <a:t>của</a:t>
            </a:r>
            <a:r>
              <a:rPr lang="en-US" sz="2200" b="1" dirty="0" smtClean="0">
                <a:solidFill>
                  <a:schemeClr val="accent3">
                    <a:lumMod val="50000"/>
                  </a:schemeClr>
                </a:solidFill>
              </a:rPr>
              <a:t> </a:t>
            </a:r>
            <a:r>
              <a:rPr lang="en-US" sz="2200" b="1" dirty="0" err="1" smtClean="0">
                <a:solidFill>
                  <a:schemeClr val="accent3">
                    <a:lumMod val="50000"/>
                  </a:schemeClr>
                </a:solidFill>
              </a:rPr>
              <a:t>nhân</a:t>
            </a:r>
            <a:r>
              <a:rPr lang="en-US" sz="2200" b="1" dirty="0" smtClean="0">
                <a:solidFill>
                  <a:schemeClr val="accent3">
                    <a:lumMod val="50000"/>
                  </a:schemeClr>
                </a:solidFill>
              </a:rPr>
              <a:t> </a:t>
            </a:r>
            <a:r>
              <a:rPr lang="en-US" sz="2200" b="1" dirty="0" err="1" smtClean="0">
                <a:solidFill>
                  <a:schemeClr val="accent3">
                    <a:lumMod val="50000"/>
                  </a:schemeClr>
                </a:solidFill>
              </a:rPr>
              <a:t>dân</a:t>
            </a:r>
            <a:r>
              <a:rPr lang="en-US" sz="2200" b="1" dirty="0" smtClean="0">
                <a:solidFill>
                  <a:schemeClr val="accent3">
                    <a:lumMod val="50000"/>
                  </a:schemeClr>
                </a:solidFill>
              </a:rPr>
              <a:t>. </a:t>
            </a:r>
            <a:r>
              <a:rPr lang="en-US" sz="2200" b="1" dirty="0" smtClean="0">
                <a:solidFill>
                  <a:schemeClr val="tx1"/>
                </a:solidFill>
              </a:rPr>
              <a:t>	</a:t>
            </a:r>
          </a:p>
          <a:p>
            <a:pPr algn="just">
              <a:spcBef>
                <a:spcPts val="600"/>
              </a:spcBef>
              <a:spcAft>
                <a:spcPts val="600"/>
              </a:spcAft>
            </a:pPr>
            <a:r>
              <a:rPr lang="en-US" sz="2200" b="1" dirty="0" smtClean="0">
                <a:solidFill>
                  <a:schemeClr val="tx1"/>
                </a:solidFill>
              </a:rPr>
              <a:t>	</a:t>
            </a:r>
            <a:r>
              <a:rPr lang="en-US" sz="2200" b="1" dirty="0" smtClean="0">
                <a:solidFill>
                  <a:srgbClr val="0070C0"/>
                </a:solidFill>
              </a:rPr>
              <a:t>4. </a:t>
            </a:r>
            <a:r>
              <a:rPr lang="en-US" sz="2200" b="1" dirty="0" err="1" smtClean="0">
                <a:solidFill>
                  <a:srgbClr val="0070C0"/>
                </a:solidFill>
              </a:rPr>
              <a:t>Nhiều</a:t>
            </a:r>
            <a:r>
              <a:rPr lang="en-US" sz="2200" b="1" dirty="0" smtClean="0">
                <a:solidFill>
                  <a:srgbClr val="0070C0"/>
                </a:solidFill>
              </a:rPr>
              <a:t> </a:t>
            </a:r>
            <a:r>
              <a:rPr lang="en-US" sz="2200" b="1" dirty="0" err="1" smtClean="0">
                <a:solidFill>
                  <a:srgbClr val="0070C0"/>
                </a:solidFill>
              </a:rPr>
              <a:t>quy</a:t>
            </a:r>
            <a:r>
              <a:rPr lang="en-US" sz="2200" b="1" dirty="0" smtClean="0">
                <a:solidFill>
                  <a:srgbClr val="0070C0"/>
                </a:solidFill>
              </a:rPr>
              <a:t> </a:t>
            </a:r>
            <a:r>
              <a:rPr lang="en-US" sz="2200" b="1" dirty="0" err="1" smtClean="0">
                <a:solidFill>
                  <a:srgbClr val="0070C0"/>
                </a:solidFill>
              </a:rPr>
              <a:t>định</a:t>
            </a:r>
            <a:r>
              <a:rPr lang="en-US" sz="2200" b="1" dirty="0" smtClean="0">
                <a:solidFill>
                  <a:srgbClr val="0070C0"/>
                </a:solidFill>
              </a:rPr>
              <a:t> </a:t>
            </a:r>
            <a:r>
              <a:rPr lang="en-US" sz="2200" b="1" dirty="0" err="1" smtClean="0">
                <a:solidFill>
                  <a:srgbClr val="0070C0"/>
                </a:solidFill>
              </a:rPr>
              <a:t>của</a:t>
            </a:r>
            <a:r>
              <a:rPr lang="en-US" sz="2200" b="1" dirty="0" smtClean="0">
                <a:solidFill>
                  <a:srgbClr val="0070C0"/>
                </a:solidFill>
              </a:rPr>
              <a:t> </a:t>
            </a:r>
            <a:r>
              <a:rPr lang="en-US" sz="2200" b="1" dirty="0" err="1" smtClean="0">
                <a:solidFill>
                  <a:srgbClr val="0070C0"/>
                </a:solidFill>
              </a:rPr>
              <a:t>pháp</a:t>
            </a:r>
            <a:r>
              <a:rPr lang="en-US" sz="2200" b="1" dirty="0" smtClean="0">
                <a:solidFill>
                  <a:srgbClr val="0070C0"/>
                </a:solidFill>
              </a:rPr>
              <a:t> </a:t>
            </a:r>
            <a:r>
              <a:rPr lang="en-US" sz="2200" b="1" dirty="0" err="1" smtClean="0">
                <a:solidFill>
                  <a:srgbClr val="0070C0"/>
                </a:solidFill>
              </a:rPr>
              <a:t>luật</a:t>
            </a:r>
            <a:r>
              <a:rPr lang="en-US" sz="2200" b="1" dirty="0" smtClean="0">
                <a:solidFill>
                  <a:srgbClr val="0070C0"/>
                </a:solidFill>
              </a:rPr>
              <a:t> </a:t>
            </a:r>
            <a:r>
              <a:rPr lang="en-US" sz="2200" b="1" dirty="0" err="1" smtClean="0">
                <a:solidFill>
                  <a:srgbClr val="0070C0"/>
                </a:solidFill>
              </a:rPr>
              <a:t>vê</a:t>
            </a:r>
            <a:r>
              <a:rPr lang="en-US" sz="2200" b="1" dirty="0" smtClean="0">
                <a:solidFill>
                  <a:srgbClr val="0070C0"/>
                </a:solidFill>
              </a:rPr>
              <a:t>̀ </a:t>
            </a:r>
            <a:r>
              <a:rPr lang="en-US" sz="2200" b="1" dirty="0" err="1" smtClean="0">
                <a:solidFill>
                  <a:srgbClr val="0070C0"/>
                </a:solidFill>
              </a:rPr>
              <a:t>kinh</a:t>
            </a:r>
            <a:r>
              <a:rPr lang="en-US" sz="2200" b="1" dirty="0" smtClean="0">
                <a:solidFill>
                  <a:srgbClr val="0070C0"/>
                </a:solidFill>
              </a:rPr>
              <a:t> </a:t>
            </a:r>
            <a:r>
              <a:rPr lang="en-US" sz="2200" b="1" dirty="0" err="1" smtClean="0">
                <a:solidFill>
                  <a:srgbClr val="0070C0"/>
                </a:solidFill>
              </a:rPr>
              <a:t>tê</a:t>
            </a:r>
            <a:r>
              <a:rPr lang="en-US" sz="2200" b="1" dirty="0" smtClean="0">
                <a:solidFill>
                  <a:srgbClr val="0070C0"/>
                </a:solidFill>
              </a:rPr>
              <a:t>́ </a:t>
            </a:r>
            <a:r>
              <a:rPr lang="en-US" sz="2200" b="1" dirty="0" err="1" smtClean="0">
                <a:solidFill>
                  <a:srgbClr val="0070C0"/>
                </a:solidFill>
              </a:rPr>
              <a:t>tư</a:t>
            </a:r>
            <a:r>
              <a:rPr lang="en-US" sz="2200" b="1" dirty="0" smtClean="0">
                <a:solidFill>
                  <a:srgbClr val="0070C0"/>
                </a:solidFill>
              </a:rPr>
              <a:t> </a:t>
            </a:r>
            <a:r>
              <a:rPr lang="en-US" sz="2200" b="1" dirty="0" err="1" smtClean="0">
                <a:solidFill>
                  <a:srgbClr val="0070C0"/>
                </a:solidFill>
              </a:rPr>
              <a:t>nhân</a:t>
            </a:r>
            <a:r>
              <a:rPr lang="en-US" sz="2200" b="1" dirty="0" smtClean="0">
                <a:solidFill>
                  <a:srgbClr val="0070C0"/>
                </a:solidFill>
              </a:rPr>
              <a:t> </a:t>
            </a:r>
            <a:r>
              <a:rPr lang="en-US" sz="2200" b="1" dirty="0" err="1" smtClean="0">
                <a:solidFill>
                  <a:srgbClr val="0070C0"/>
                </a:solidFill>
              </a:rPr>
              <a:t>chưa</a:t>
            </a:r>
            <a:r>
              <a:rPr lang="en-US" sz="2200" b="1" dirty="0" smtClean="0">
                <a:solidFill>
                  <a:srgbClr val="0070C0"/>
                </a:solidFill>
              </a:rPr>
              <a:t> </a:t>
            </a:r>
            <a:r>
              <a:rPr lang="en-US" sz="2200" b="1" dirty="0" err="1" smtClean="0">
                <a:solidFill>
                  <a:srgbClr val="0070C0"/>
                </a:solidFill>
              </a:rPr>
              <a:t>được</a:t>
            </a:r>
            <a:r>
              <a:rPr lang="en-US" sz="2200" b="1" dirty="0" smtClean="0">
                <a:solidFill>
                  <a:srgbClr val="0070C0"/>
                </a:solidFill>
              </a:rPr>
              <a:t> </a:t>
            </a:r>
            <a:r>
              <a:rPr lang="en-US" sz="2200" b="1" dirty="0" err="1" smtClean="0">
                <a:solidFill>
                  <a:srgbClr val="0070C0"/>
                </a:solidFill>
              </a:rPr>
              <a:t>thực</a:t>
            </a:r>
            <a:r>
              <a:rPr lang="en-US" sz="2200" b="1" dirty="0" smtClean="0">
                <a:solidFill>
                  <a:srgbClr val="0070C0"/>
                </a:solidFill>
              </a:rPr>
              <a:t> </a:t>
            </a:r>
            <a:r>
              <a:rPr lang="en-US" sz="2200" b="1" dirty="0" err="1" smtClean="0">
                <a:solidFill>
                  <a:srgbClr val="0070C0"/>
                </a:solidFill>
              </a:rPr>
              <a:t>hiện</a:t>
            </a:r>
            <a:r>
              <a:rPr lang="en-US" sz="2200" b="1" dirty="0" smtClean="0">
                <a:solidFill>
                  <a:srgbClr val="0070C0"/>
                </a:solidFill>
              </a:rPr>
              <a:t> </a:t>
            </a:r>
            <a:r>
              <a:rPr lang="en-US" sz="2200" b="1" dirty="0" err="1" smtClean="0">
                <a:solidFill>
                  <a:srgbClr val="0070C0"/>
                </a:solidFill>
              </a:rPr>
              <a:t>nghiêm</a:t>
            </a:r>
            <a:r>
              <a:rPr lang="en-US" sz="2200" b="1" dirty="0" smtClean="0">
                <a:solidFill>
                  <a:srgbClr val="0070C0"/>
                </a:solidFill>
              </a:rPr>
              <a:t>. </a:t>
            </a:r>
            <a:r>
              <a:rPr lang="en-US" sz="2200" b="1" dirty="0" err="1" smtClean="0">
                <a:solidFill>
                  <a:srgbClr val="0070C0"/>
                </a:solidFill>
              </a:rPr>
              <a:t>Môi</a:t>
            </a:r>
            <a:r>
              <a:rPr lang="en-US" sz="2200" b="1" dirty="0" smtClean="0">
                <a:solidFill>
                  <a:srgbClr val="0070C0"/>
                </a:solidFill>
              </a:rPr>
              <a:t> </a:t>
            </a:r>
            <a:r>
              <a:rPr lang="en-US" sz="2200" b="1" dirty="0" err="1" smtClean="0">
                <a:solidFill>
                  <a:srgbClr val="0070C0"/>
                </a:solidFill>
              </a:rPr>
              <a:t>trường</a:t>
            </a:r>
            <a:r>
              <a:rPr lang="en-US" sz="2200" b="1" dirty="0" smtClean="0">
                <a:solidFill>
                  <a:srgbClr val="0070C0"/>
                </a:solidFill>
              </a:rPr>
              <a:t> </a:t>
            </a:r>
            <a:r>
              <a:rPr lang="en-US" sz="2200" b="1" dirty="0" err="1" smtClean="0">
                <a:solidFill>
                  <a:srgbClr val="0070C0"/>
                </a:solidFill>
              </a:rPr>
              <a:t>đầu</a:t>
            </a:r>
            <a:r>
              <a:rPr lang="en-US" sz="2200" b="1" dirty="0" smtClean="0">
                <a:solidFill>
                  <a:srgbClr val="0070C0"/>
                </a:solidFill>
              </a:rPr>
              <a:t> </a:t>
            </a:r>
            <a:r>
              <a:rPr lang="en-US" sz="2200" b="1" dirty="0" err="1" smtClean="0">
                <a:solidFill>
                  <a:srgbClr val="0070C0"/>
                </a:solidFill>
              </a:rPr>
              <a:t>tư</a:t>
            </a:r>
            <a:r>
              <a:rPr lang="en-US" sz="2200" b="1" dirty="0" smtClean="0">
                <a:solidFill>
                  <a:srgbClr val="0070C0"/>
                </a:solidFill>
              </a:rPr>
              <a:t> </a:t>
            </a:r>
            <a:r>
              <a:rPr lang="en-US" sz="2200" b="1" dirty="0" err="1" smtClean="0">
                <a:solidFill>
                  <a:srgbClr val="0070C0"/>
                </a:solidFill>
              </a:rPr>
              <a:t>kinh</a:t>
            </a:r>
            <a:r>
              <a:rPr lang="en-US" sz="2200" b="1" dirty="0" smtClean="0">
                <a:solidFill>
                  <a:srgbClr val="0070C0"/>
                </a:solidFill>
              </a:rPr>
              <a:t> </a:t>
            </a:r>
            <a:r>
              <a:rPr lang="en-US" sz="2200" b="1" dirty="0" err="1" smtClean="0">
                <a:solidFill>
                  <a:srgbClr val="0070C0"/>
                </a:solidFill>
              </a:rPr>
              <a:t>doanh</a:t>
            </a:r>
            <a:r>
              <a:rPr lang="en-US" sz="2200" b="1" dirty="0" smtClean="0">
                <a:solidFill>
                  <a:srgbClr val="0070C0"/>
                </a:solidFill>
              </a:rPr>
              <a:t>, </a:t>
            </a:r>
            <a:r>
              <a:rPr lang="en-US" sz="2200" b="1" dirty="0" err="1" smtClean="0">
                <a:solidFill>
                  <a:srgbClr val="0070C0"/>
                </a:solidFill>
              </a:rPr>
              <a:t>khởi</a:t>
            </a:r>
            <a:r>
              <a:rPr lang="en-US" sz="2200" b="1" dirty="0" smtClean="0">
                <a:solidFill>
                  <a:srgbClr val="0070C0"/>
                </a:solidFill>
              </a:rPr>
              <a:t> </a:t>
            </a:r>
            <a:r>
              <a:rPr lang="en-US" sz="2200" b="1" dirty="0" err="1" smtClean="0">
                <a:solidFill>
                  <a:srgbClr val="0070C0"/>
                </a:solidFill>
              </a:rPr>
              <a:t>nghiệp</a:t>
            </a:r>
            <a:r>
              <a:rPr lang="en-US" sz="2200" b="1" dirty="0" smtClean="0">
                <a:solidFill>
                  <a:srgbClr val="0070C0"/>
                </a:solidFill>
              </a:rPr>
              <a:t> </a:t>
            </a:r>
            <a:r>
              <a:rPr lang="en-US" sz="2200" b="1" dirty="0" err="1" smtClean="0">
                <a:solidFill>
                  <a:srgbClr val="0070C0"/>
                </a:solidFill>
              </a:rPr>
              <a:t>còn</a:t>
            </a:r>
            <a:r>
              <a:rPr lang="en-US" sz="2200" b="1" dirty="0" smtClean="0">
                <a:solidFill>
                  <a:srgbClr val="0070C0"/>
                </a:solidFill>
              </a:rPr>
              <a:t> </a:t>
            </a:r>
            <a:r>
              <a:rPr lang="en-US" sz="2200" b="1" dirty="0" err="1" smtClean="0">
                <a:solidFill>
                  <a:srgbClr val="0070C0"/>
                </a:solidFill>
              </a:rPr>
              <a:t>nhiều</a:t>
            </a:r>
            <a:r>
              <a:rPr lang="en-US" sz="2200" b="1" dirty="0" smtClean="0">
                <a:solidFill>
                  <a:srgbClr val="0070C0"/>
                </a:solidFill>
              </a:rPr>
              <a:t> </a:t>
            </a:r>
            <a:r>
              <a:rPr lang="en-US" sz="2200" b="1" dirty="0" err="1" smtClean="0">
                <a:solidFill>
                  <a:srgbClr val="0070C0"/>
                </a:solidFill>
              </a:rPr>
              <a:t>hạn</a:t>
            </a:r>
            <a:r>
              <a:rPr lang="en-US" sz="2200" b="1" dirty="0" smtClean="0">
                <a:solidFill>
                  <a:srgbClr val="0070C0"/>
                </a:solidFill>
              </a:rPr>
              <a:t> </a:t>
            </a:r>
            <a:r>
              <a:rPr lang="en-US" sz="2200" b="1" dirty="0" err="1" smtClean="0">
                <a:solidFill>
                  <a:srgbClr val="0070C0"/>
                </a:solidFill>
              </a:rPr>
              <a:t>chê</a:t>
            </a:r>
            <a:r>
              <a:rPr lang="en-US" sz="2200" b="1" dirty="0" smtClean="0">
                <a:solidFill>
                  <a:srgbClr val="0070C0"/>
                </a:solidFill>
              </a:rPr>
              <a:t>́, </a:t>
            </a:r>
            <a:r>
              <a:rPr lang="en-US" sz="2200" b="1" dirty="0" err="1" smtClean="0">
                <a:solidFill>
                  <a:srgbClr val="0070C0"/>
                </a:solidFill>
              </a:rPr>
              <a:t>tiềm</a:t>
            </a:r>
            <a:r>
              <a:rPr lang="en-US" sz="2200" b="1" dirty="0" smtClean="0">
                <a:solidFill>
                  <a:srgbClr val="0070C0"/>
                </a:solidFill>
              </a:rPr>
              <a:t> </a:t>
            </a:r>
            <a:r>
              <a:rPr lang="en-US" sz="2200" b="1" dirty="0" err="1" smtClean="0">
                <a:solidFill>
                  <a:srgbClr val="0070C0"/>
                </a:solidFill>
              </a:rPr>
              <a:t>ẩn</a:t>
            </a:r>
            <a:r>
              <a:rPr lang="en-US" sz="2200" b="1" dirty="0" smtClean="0">
                <a:solidFill>
                  <a:srgbClr val="0070C0"/>
                </a:solidFill>
              </a:rPr>
              <a:t> </a:t>
            </a:r>
            <a:r>
              <a:rPr lang="en-US" sz="2200" b="1" dirty="0" err="1" smtClean="0">
                <a:solidFill>
                  <a:srgbClr val="0070C0"/>
                </a:solidFill>
              </a:rPr>
              <a:t>rủi</a:t>
            </a:r>
            <a:r>
              <a:rPr lang="en-US" sz="2200" b="1" dirty="0" smtClean="0">
                <a:solidFill>
                  <a:srgbClr val="0070C0"/>
                </a:solidFill>
              </a:rPr>
              <a:t> </a:t>
            </a:r>
            <a:r>
              <a:rPr lang="en-US" sz="2200" b="1" dirty="0" err="1" smtClean="0">
                <a:solidFill>
                  <a:srgbClr val="0070C0"/>
                </a:solidFill>
              </a:rPr>
              <a:t>ro</a:t>
            </a:r>
            <a:r>
              <a:rPr lang="en-US" sz="2200" b="1" dirty="0" smtClean="0">
                <a:solidFill>
                  <a:srgbClr val="0070C0"/>
                </a:solidFill>
              </a:rPr>
              <a:t> </a:t>
            </a:r>
            <a:r>
              <a:rPr lang="en-US" sz="2200" b="1" dirty="0" err="1" smtClean="0">
                <a:solidFill>
                  <a:srgbClr val="0070C0"/>
                </a:solidFill>
              </a:rPr>
              <a:t>cao</a:t>
            </a:r>
            <a:r>
              <a:rPr lang="en-US" sz="2200" b="1" dirty="0" smtClean="0">
                <a:solidFill>
                  <a:srgbClr val="0070C0"/>
                </a:solidFill>
              </a:rPr>
              <a:t> </a:t>
            </a:r>
            <a:r>
              <a:rPr lang="en-US" sz="2200" b="1" dirty="0" err="1" smtClean="0">
                <a:solidFill>
                  <a:srgbClr val="0070C0"/>
                </a:solidFill>
              </a:rPr>
              <a:t>va</a:t>
            </a:r>
            <a:r>
              <a:rPr lang="en-US" sz="2200" b="1" dirty="0" smtClean="0">
                <a:solidFill>
                  <a:srgbClr val="0070C0"/>
                </a:solidFill>
              </a:rPr>
              <a:t>̀ </a:t>
            </a:r>
            <a:r>
              <a:rPr lang="en-US" sz="2200" b="1" dirty="0" err="1" smtClean="0">
                <a:solidFill>
                  <a:srgbClr val="0070C0"/>
                </a:solidFill>
              </a:rPr>
              <a:t>thiếu</a:t>
            </a:r>
            <a:r>
              <a:rPr lang="en-US" sz="2200" b="1" dirty="0" smtClean="0">
                <a:solidFill>
                  <a:srgbClr val="0070C0"/>
                </a:solidFill>
              </a:rPr>
              <a:t> minh </a:t>
            </a:r>
            <a:r>
              <a:rPr lang="en-US" sz="2200" b="1" dirty="0" err="1" smtClean="0">
                <a:solidFill>
                  <a:srgbClr val="0070C0"/>
                </a:solidFill>
              </a:rPr>
              <a:t>bạch</a:t>
            </a:r>
            <a:r>
              <a:rPr lang="en-US" sz="2200" b="1" dirty="0" smtClean="0">
                <a:solidFill>
                  <a:srgbClr val="0070C0"/>
                </a:solidFill>
              </a:rPr>
              <a:t>. </a:t>
            </a:r>
            <a:r>
              <a:rPr lang="en-US" sz="2200" b="1" dirty="0" err="1" smtClean="0">
                <a:solidFill>
                  <a:srgbClr val="0070C0"/>
                </a:solidFill>
              </a:rPr>
              <a:t>Quyền</a:t>
            </a:r>
            <a:r>
              <a:rPr lang="en-US" sz="2200" b="1" dirty="0" smtClean="0">
                <a:solidFill>
                  <a:srgbClr val="0070C0"/>
                </a:solidFill>
              </a:rPr>
              <a:t> </a:t>
            </a:r>
            <a:r>
              <a:rPr lang="en-US" sz="2200" b="1" dirty="0" err="1" smtClean="0">
                <a:solidFill>
                  <a:srgbClr val="0070C0"/>
                </a:solidFill>
              </a:rPr>
              <a:t>tư</a:t>
            </a:r>
            <a:r>
              <a:rPr lang="en-US" sz="2200" b="1" dirty="0" smtClean="0">
                <a:solidFill>
                  <a:srgbClr val="0070C0"/>
                </a:solidFill>
              </a:rPr>
              <a:t>̣ do </a:t>
            </a:r>
            <a:r>
              <a:rPr lang="en-US" sz="2200" b="1" dirty="0" err="1" smtClean="0">
                <a:solidFill>
                  <a:srgbClr val="0070C0"/>
                </a:solidFill>
              </a:rPr>
              <a:t>kinh</a:t>
            </a:r>
            <a:r>
              <a:rPr lang="en-US" sz="2200" b="1" dirty="0" smtClean="0">
                <a:solidFill>
                  <a:srgbClr val="0070C0"/>
                </a:solidFill>
              </a:rPr>
              <a:t> </a:t>
            </a:r>
            <a:r>
              <a:rPr lang="en-US" sz="2200" b="1" dirty="0" err="1" smtClean="0">
                <a:solidFill>
                  <a:srgbClr val="0070C0"/>
                </a:solidFill>
              </a:rPr>
              <a:t>doanh</a:t>
            </a:r>
            <a:r>
              <a:rPr lang="en-US" sz="2200" b="1" dirty="0" smtClean="0">
                <a:solidFill>
                  <a:srgbClr val="0070C0"/>
                </a:solidFill>
              </a:rPr>
              <a:t> </a:t>
            </a:r>
            <a:r>
              <a:rPr lang="en-US" sz="2200" b="1" dirty="0" err="1" smtClean="0">
                <a:solidFill>
                  <a:srgbClr val="0070C0"/>
                </a:solidFill>
              </a:rPr>
              <a:t>va</a:t>
            </a:r>
            <a:r>
              <a:rPr lang="en-US" sz="2200" b="1" dirty="0" smtClean="0">
                <a:solidFill>
                  <a:srgbClr val="0070C0"/>
                </a:solidFill>
              </a:rPr>
              <a:t>̀ </a:t>
            </a:r>
            <a:r>
              <a:rPr lang="en-US" sz="2200" b="1" dirty="0" err="1" smtClean="0">
                <a:solidFill>
                  <a:srgbClr val="0070C0"/>
                </a:solidFill>
              </a:rPr>
              <a:t>quyền</a:t>
            </a:r>
            <a:r>
              <a:rPr lang="en-US" sz="2200" b="1" dirty="0" smtClean="0">
                <a:solidFill>
                  <a:srgbClr val="0070C0"/>
                </a:solidFill>
              </a:rPr>
              <a:t> </a:t>
            </a:r>
            <a:r>
              <a:rPr lang="en-US" sz="2200" b="1" dirty="0" err="1" smtClean="0">
                <a:solidFill>
                  <a:srgbClr val="0070C0"/>
                </a:solidFill>
              </a:rPr>
              <a:t>tài</a:t>
            </a:r>
            <a:r>
              <a:rPr lang="en-US" sz="2200" b="1" dirty="0" smtClean="0">
                <a:solidFill>
                  <a:srgbClr val="0070C0"/>
                </a:solidFill>
              </a:rPr>
              <a:t> </a:t>
            </a:r>
            <a:r>
              <a:rPr lang="en-US" sz="2200" b="1" dirty="0" err="1" smtClean="0">
                <a:solidFill>
                  <a:srgbClr val="0070C0"/>
                </a:solidFill>
              </a:rPr>
              <a:t>sản</a:t>
            </a:r>
            <a:r>
              <a:rPr lang="en-US" sz="2200" b="1" dirty="0" smtClean="0">
                <a:solidFill>
                  <a:srgbClr val="0070C0"/>
                </a:solidFill>
              </a:rPr>
              <a:t>, </a:t>
            </a:r>
            <a:r>
              <a:rPr lang="en-US" sz="2200" b="1" dirty="0" err="1" smtClean="0">
                <a:solidFill>
                  <a:srgbClr val="0070C0"/>
                </a:solidFill>
              </a:rPr>
              <a:t>tiếp</a:t>
            </a:r>
            <a:r>
              <a:rPr lang="en-US" sz="2200" b="1" dirty="0" smtClean="0">
                <a:solidFill>
                  <a:srgbClr val="0070C0"/>
                </a:solidFill>
              </a:rPr>
              <a:t> </a:t>
            </a:r>
            <a:r>
              <a:rPr lang="en-US" sz="2200" b="1" dirty="0" err="1" smtClean="0">
                <a:solidFill>
                  <a:srgbClr val="0070C0"/>
                </a:solidFill>
              </a:rPr>
              <a:t>cận</a:t>
            </a:r>
            <a:r>
              <a:rPr lang="en-US" sz="2200" b="1" dirty="0" smtClean="0">
                <a:solidFill>
                  <a:srgbClr val="0070C0"/>
                </a:solidFill>
              </a:rPr>
              <a:t> </a:t>
            </a:r>
            <a:r>
              <a:rPr lang="en-US" sz="2200" b="1" dirty="0" err="1" smtClean="0">
                <a:solidFill>
                  <a:srgbClr val="0070C0"/>
                </a:solidFill>
              </a:rPr>
              <a:t>các</a:t>
            </a:r>
            <a:r>
              <a:rPr lang="en-US" sz="2200" b="1" dirty="0" smtClean="0">
                <a:solidFill>
                  <a:srgbClr val="0070C0"/>
                </a:solidFill>
              </a:rPr>
              <a:t> </a:t>
            </a:r>
            <a:r>
              <a:rPr lang="en-US" sz="2200" b="1" dirty="0" err="1" smtClean="0">
                <a:solidFill>
                  <a:srgbClr val="0070C0"/>
                </a:solidFill>
              </a:rPr>
              <a:t>cơ</a:t>
            </a:r>
            <a:r>
              <a:rPr lang="en-US" sz="2200" b="1" dirty="0" smtClean="0">
                <a:solidFill>
                  <a:srgbClr val="0070C0"/>
                </a:solidFill>
              </a:rPr>
              <a:t> </a:t>
            </a:r>
            <a:r>
              <a:rPr lang="en-US" sz="2200" b="1" dirty="0" err="1" smtClean="0">
                <a:solidFill>
                  <a:srgbClr val="0070C0"/>
                </a:solidFill>
              </a:rPr>
              <a:t>hội</a:t>
            </a:r>
            <a:r>
              <a:rPr lang="en-US" sz="2200" b="1" dirty="0" smtClean="0">
                <a:solidFill>
                  <a:srgbClr val="0070C0"/>
                </a:solidFill>
              </a:rPr>
              <a:t> </a:t>
            </a:r>
            <a:r>
              <a:rPr lang="en-US" sz="2200" b="1" dirty="0" err="1" smtClean="0">
                <a:solidFill>
                  <a:srgbClr val="0070C0"/>
                </a:solidFill>
              </a:rPr>
              <a:t>kinh</a:t>
            </a:r>
            <a:r>
              <a:rPr lang="en-US" sz="2200" b="1" dirty="0" smtClean="0">
                <a:solidFill>
                  <a:srgbClr val="0070C0"/>
                </a:solidFill>
              </a:rPr>
              <a:t> </a:t>
            </a:r>
            <a:r>
              <a:rPr lang="en-US" sz="2200" b="1" dirty="0" err="1" smtClean="0">
                <a:solidFill>
                  <a:srgbClr val="0070C0"/>
                </a:solidFill>
              </a:rPr>
              <a:t>doanh</a:t>
            </a:r>
            <a:r>
              <a:rPr lang="en-US" sz="2200" b="1" dirty="0" smtClean="0">
                <a:solidFill>
                  <a:srgbClr val="0070C0"/>
                </a:solidFill>
              </a:rPr>
              <a:t>, </a:t>
            </a:r>
            <a:r>
              <a:rPr lang="en-US" sz="2200" b="1" dirty="0" err="1" smtClean="0">
                <a:solidFill>
                  <a:srgbClr val="0070C0"/>
                </a:solidFill>
              </a:rPr>
              <a:t>nguồn</a:t>
            </a:r>
            <a:r>
              <a:rPr lang="en-US" sz="2200" b="1" dirty="0" smtClean="0">
                <a:solidFill>
                  <a:srgbClr val="0070C0"/>
                </a:solidFill>
              </a:rPr>
              <a:t> </a:t>
            </a:r>
            <a:r>
              <a:rPr lang="en-US" sz="2200" b="1" dirty="0" err="1" smtClean="0">
                <a:solidFill>
                  <a:srgbClr val="0070C0"/>
                </a:solidFill>
              </a:rPr>
              <a:t>lực</a:t>
            </a:r>
            <a:r>
              <a:rPr lang="en-US" sz="2200" b="1" dirty="0" smtClean="0">
                <a:solidFill>
                  <a:srgbClr val="0070C0"/>
                </a:solidFill>
              </a:rPr>
              <a:t> </a:t>
            </a:r>
            <a:r>
              <a:rPr lang="en-US" sz="2200" b="1" dirty="0" err="1" smtClean="0">
                <a:solidFill>
                  <a:srgbClr val="0070C0"/>
                </a:solidFill>
              </a:rPr>
              <a:t>xa</a:t>
            </a:r>
            <a:r>
              <a:rPr lang="en-US" sz="2200" b="1" dirty="0" smtClean="0">
                <a:solidFill>
                  <a:srgbClr val="0070C0"/>
                </a:solidFill>
              </a:rPr>
              <a:t>̃ </a:t>
            </a:r>
            <a:r>
              <a:rPr lang="en-US" sz="2200" b="1" dirty="0" err="1" smtClean="0">
                <a:solidFill>
                  <a:srgbClr val="0070C0"/>
                </a:solidFill>
              </a:rPr>
              <a:t>hội</a:t>
            </a:r>
            <a:r>
              <a:rPr lang="en-US" sz="2200" b="1" dirty="0" smtClean="0">
                <a:solidFill>
                  <a:srgbClr val="0070C0"/>
                </a:solidFill>
              </a:rPr>
              <a:t> </a:t>
            </a:r>
            <a:r>
              <a:rPr lang="en-US" sz="2200" b="1" dirty="0" err="1" smtClean="0">
                <a:solidFill>
                  <a:srgbClr val="0070C0"/>
                </a:solidFill>
              </a:rPr>
              <a:t>chưa</a:t>
            </a:r>
            <a:r>
              <a:rPr lang="en-US" sz="2200" b="1" dirty="0" smtClean="0">
                <a:solidFill>
                  <a:srgbClr val="0070C0"/>
                </a:solidFill>
              </a:rPr>
              <a:t> </a:t>
            </a:r>
            <a:r>
              <a:rPr lang="en-US" sz="2200" b="1" dirty="0" err="1" smtClean="0">
                <a:solidFill>
                  <a:srgbClr val="0070C0"/>
                </a:solidFill>
              </a:rPr>
              <a:t>thực</a:t>
            </a:r>
            <a:r>
              <a:rPr lang="en-US" sz="2200" b="1" dirty="0" smtClean="0">
                <a:solidFill>
                  <a:srgbClr val="0070C0"/>
                </a:solidFill>
              </a:rPr>
              <a:t> </a:t>
            </a:r>
            <a:r>
              <a:rPr lang="en-US" sz="2200" b="1" dirty="0" err="1" smtClean="0">
                <a:solidFill>
                  <a:srgbClr val="0070C0"/>
                </a:solidFill>
              </a:rPr>
              <a:t>sư</a:t>
            </a:r>
            <a:r>
              <a:rPr lang="en-US" sz="2200" b="1" dirty="0" smtClean="0">
                <a:solidFill>
                  <a:srgbClr val="0070C0"/>
                </a:solidFill>
              </a:rPr>
              <a:t>̣ </a:t>
            </a:r>
            <a:r>
              <a:rPr lang="en-US" sz="2200" b="1" dirty="0" err="1" smtClean="0">
                <a:solidFill>
                  <a:srgbClr val="0070C0"/>
                </a:solidFill>
              </a:rPr>
              <a:t>bình</a:t>
            </a:r>
            <a:r>
              <a:rPr lang="en-US" sz="2200" b="1" dirty="0" smtClean="0">
                <a:solidFill>
                  <a:srgbClr val="0070C0"/>
                </a:solidFill>
              </a:rPr>
              <a:t> </a:t>
            </a:r>
            <a:r>
              <a:rPr lang="en-US" sz="2200" b="1" dirty="0" err="1" smtClean="0">
                <a:solidFill>
                  <a:srgbClr val="0070C0"/>
                </a:solidFill>
              </a:rPr>
              <a:t>đẳng</a:t>
            </a:r>
            <a:r>
              <a:rPr lang="en-US" sz="2200" b="1" dirty="0" smtClean="0">
                <a:solidFill>
                  <a:srgbClr val="0070C0"/>
                </a:solidFill>
              </a:rPr>
              <a:t> </a:t>
            </a:r>
            <a:r>
              <a:rPr lang="en-US" sz="2200" b="1" dirty="0" err="1" smtClean="0">
                <a:solidFill>
                  <a:srgbClr val="0070C0"/>
                </a:solidFill>
              </a:rPr>
              <a:t>giữa</a:t>
            </a:r>
            <a:r>
              <a:rPr lang="en-US" sz="2200" b="1" dirty="0" smtClean="0">
                <a:solidFill>
                  <a:srgbClr val="0070C0"/>
                </a:solidFill>
              </a:rPr>
              <a:t> </a:t>
            </a:r>
            <a:r>
              <a:rPr lang="en-US" sz="2200" b="1" dirty="0" err="1" smtClean="0">
                <a:solidFill>
                  <a:srgbClr val="0070C0"/>
                </a:solidFill>
              </a:rPr>
              <a:t>kinh</a:t>
            </a:r>
            <a:r>
              <a:rPr lang="en-US" sz="2200" b="1" dirty="0" smtClean="0">
                <a:solidFill>
                  <a:srgbClr val="0070C0"/>
                </a:solidFill>
              </a:rPr>
              <a:t> </a:t>
            </a:r>
            <a:r>
              <a:rPr lang="en-US" sz="2200" b="1" dirty="0" err="1" smtClean="0">
                <a:solidFill>
                  <a:srgbClr val="0070C0"/>
                </a:solidFill>
              </a:rPr>
              <a:t>tê</a:t>
            </a:r>
            <a:r>
              <a:rPr lang="en-US" sz="2200" b="1" dirty="0" smtClean="0">
                <a:solidFill>
                  <a:srgbClr val="0070C0"/>
                </a:solidFill>
              </a:rPr>
              <a:t>́ </a:t>
            </a:r>
            <a:r>
              <a:rPr lang="en-US" sz="2200" b="1" dirty="0" err="1" smtClean="0">
                <a:solidFill>
                  <a:srgbClr val="0070C0"/>
                </a:solidFill>
              </a:rPr>
              <a:t>tư</a:t>
            </a:r>
            <a:r>
              <a:rPr lang="en-US" sz="2200" b="1" dirty="0" smtClean="0">
                <a:solidFill>
                  <a:srgbClr val="0070C0"/>
                </a:solidFill>
              </a:rPr>
              <a:t> </a:t>
            </a:r>
            <a:r>
              <a:rPr lang="en-US" sz="2200" b="1" dirty="0" err="1" smtClean="0">
                <a:solidFill>
                  <a:srgbClr val="0070C0"/>
                </a:solidFill>
              </a:rPr>
              <a:t>nhân</a:t>
            </a:r>
            <a:r>
              <a:rPr lang="en-US" sz="2200" b="1" dirty="0" smtClean="0">
                <a:solidFill>
                  <a:srgbClr val="0070C0"/>
                </a:solidFill>
              </a:rPr>
              <a:t> </a:t>
            </a:r>
            <a:r>
              <a:rPr lang="en-US" sz="2200" b="1" dirty="0" err="1" smtClean="0">
                <a:solidFill>
                  <a:srgbClr val="0070C0"/>
                </a:solidFill>
              </a:rPr>
              <a:t>va</a:t>
            </a:r>
            <a:r>
              <a:rPr lang="en-US" sz="2200" b="1" dirty="0" smtClean="0">
                <a:solidFill>
                  <a:srgbClr val="0070C0"/>
                </a:solidFill>
              </a:rPr>
              <a:t>̀ </a:t>
            </a:r>
            <a:r>
              <a:rPr lang="en-US" sz="2200" b="1" dirty="0" err="1" smtClean="0">
                <a:solidFill>
                  <a:srgbClr val="0070C0"/>
                </a:solidFill>
              </a:rPr>
              <a:t>các</a:t>
            </a:r>
            <a:r>
              <a:rPr lang="en-US" sz="2200" b="1" dirty="0" smtClean="0">
                <a:solidFill>
                  <a:srgbClr val="0070C0"/>
                </a:solidFill>
              </a:rPr>
              <a:t> </a:t>
            </a:r>
            <a:r>
              <a:rPr lang="en-US" sz="2200" b="1" dirty="0" err="1" smtClean="0">
                <a:solidFill>
                  <a:srgbClr val="0070C0"/>
                </a:solidFill>
              </a:rPr>
              <a:t>thành</a:t>
            </a:r>
            <a:r>
              <a:rPr lang="en-US" sz="2200" b="1" dirty="0" smtClean="0">
                <a:solidFill>
                  <a:srgbClr val="0070C0"/>
                </a:solidFill>
              </a:rPr>
              <a:t> </a:t>
            </a:r>
            <a:r>
              <a:rPr lang="en-US" sz="2200" b="1" dirty="0" err="1" smtClean="0">
                <a:solidFill>
                  <a:srgbClr val="0070C0"/>
                </a:solidFill>
              </a:rPr>
              <a:t>phần</a:t>
            </a:r>
            <a:r>
              <a:rPr lang="en-US" sz="2200" b="1" dirty="0" smtClean="0">
                <a:solidFill>
                  <a:srgbClr val="0070C0"/>
                </a:solidFill>
              </a:rPr>
              <a:t> </a:t>
            </a:r>
            <a:r>
              <a:rPr lang="en-US" sz="2200" b="1" dirty="0" err="1" smtClean="0">
                <a:solidFill>
                  <a:srgbClr val="0070C0"/>
                </a:solidFill>
              </a:rPr>
              <a:t>kinh</a:t>
            </a:r>
            <a:r>
              <a:rPr lang="en-US" sz="2200" b="1" dirty="0" smtClean="0">
                <a:solidFill>
                  <a:srgbClr val="0070C0"/>
                </a:solidFill>
              </a:rPr>
              <a:t> </a:t>
            </a:r>
            <a:r>
              <a:rPr lang="en-US" sz="2200" b="1" dirty="0" err="1" smtClean="0">
                <a:solidFill>
                  <a:srgbClr val="0070C0"/>
                </a:solidFill>
              </a:rPr>
              <a:t>tê</a:t>
            </a:r>
            <a:r>
              <a:rPr lang="en-US" sz="2200" b="1" dirty="0" smtClean="0">
                <a:solidFill>
                  <a:srgbClr val="0070C0"/>
                </a:solidFill>
              </a:rPr>
              <a:t>́ </a:t>
            </a:r>
            <a:r>
              <a:rPr lang="en-US" sz="2200" b="1" dirty="0" err="1" smtClean="0">
                <a:solidFill>
                  <a:srgbClr val="0070C0"/>
                </a:solidFill>
              </a:rPr>
              <a:t>khác</a:t>
            </a:r>
            <a:r>
              <a:rPr lang="en-US" sz="2200" b="1" dirty="0" smtClean="0">
                <a:solidFill>
                  <a:srgbClr val="0070C0"/>
                </a:solidFill>
              </a:rPr>
              <a:t>; chi phí </a:t>
            </a:r>
            <a:r>
              <a:rPr lang="en-US" sz="2200" b="1" dirty="0" err="1" smtClean="0">
                <a:solidFill>
                  <a:srgbClr val="0070C0"/>
                </a:solidFill>
              </a:rPr>
              <a:t>trung</a:t>
            </a:r>
            <a:r>
              <a:rPr lang="en-US" sz="2200" b="1" dirty="0" smtClean="0">
                <a:solidFill>
                  <a:srgbClr val="0070C0"/>
                </a:solidFill>
              </a:rPr>
              <a:t> </a:t>
            </a:r>
            <a:r>
              <a:rPr lang="en-US" sz="2200" b="1" dirty="0" err="1" smtClean="0">
                <a:solidFill>
                  <a:srgbClr val="0070C0"/>
                </a:solidFill>
              </a:rPr>
              <a:t>gian</a:t>
            </a:r>
            <a:r>
              <a:rPr lang="en-US" sz="2200" b="1" dirty="0" smtClean="0">
                <a:solidFill>
                  <a:srgbClr val="0070C0"/>
                </a:solidFill>
              </a:rPr>
              <a:t>, </a:t>
            </a:r>
            <a:r>
              <a:rPr lang="en-US" sz="2200" b="1" dirty="0" err="1" smtClean="0">
                <a:solidFill>
                  <a:srgbClr val="0070C0"/>
                </a:solidFill>
              </a:rPr>
              <a:t>không</a:t>
            </a:r>
            <a:r>
              <a:rPr lang="en-US" sz="2200" b="1" dirty="0" smtClean="0">
                <a:solidFill>
                  <a:srgbClr val="0070C0"/>
                </a:solidFill>
              </a:rPr>
              <a:t> </a:t>
            </a:r>
            <a:r>
              <a:rPr lang="en-US" sz="2200" b="1" dirty="0" err="1" smtClean="0">
                <a:solidFill>
                  <a:srgbClr val="0070C0"/>
                </a:solidFill>
              </a:rPr>
              <a:t>chính</a:t>
            </a:r>
            <a:r>
              <a:rPr lang="en-US" sz="2200" b="1" dirty="0" smtClean="0">
                <a:solidFill>
                  <a:srgbClr val="0070C0"/>
                </a:solidFill>
              </a:rPr>
              <a:t> </a:t>
            </a:r>
            <a:r>
              <a:rPr lang="en-US" sz="2200" b="1" dirty="0" err="1" smtClean="0">
                <a:solidFill>
                  <a:srgbClr val="0070C0"/>
                </a:solidFill>
              </a:rPr>
              <a:t>thức</a:t>
            </a:r>
            <a:r>
              <a:rPr lang="en-US" sz="2200" b="1" dirty="0" smtClean="0">
                <a:solidFill>
                  <a:srgbClr val="0070C0"/>
                </a:solidFill>
              </a:rPr>
              <a:t> </a:t>
            </a:r>
            <a:r>
              <a:rPr lang="en-US" sz="2200" b="1" dirty="0" err="1" smtClean="0">
                <a:solidFill>
                  <a:srgbClr val="0070C0"/>
                </a:solidFill>
              </a:rPr>
              <a:t>còn</a:t>
            </a:r>
            <a:r>
              <a:rPr lang="en-US" sz="2200" b="1" dirty="0" smtClean="0">
                <a:solidFill>
                  <a:srgbClr val="0070C0"/>
                </a:solidFill>
              </a:rPr>
              <a:t> </a:t>
            </a:r>
            <a:r>
              <a:rPr lang="en-US" sz="2200" b="1" dirty="0" err="1" smtClean="0">
                <a:solidFill>
                  <a:srgbClr val="0070C0"/>
                </a:solidFill>
              </a:rPr>
              <a:t>nhiều</a:t>
            </a:r>
            <a:r>
              <a:rPr lang="en-US" sz="2200" b="1" dirty="0" smtClean="0">
                <a:solidFill>
                  <a:srgbClr val="0070C0"/>
                </a:solidFill>
              </a:rPr>
              <a:t>,…</a:t>
            </a:r>
            <a:r>
              <a:rPr lang="en-US" sz="2200" b="1" dirty="0" err="1" smtClean="0">
                <a:solidFill>
                  <a:srgbClr val="0070C0"/>
                </a:solidFill>
              </a:rPr>
              <a:t>Hiệu</a:t>
            </a:r>
            <a:r>
              <a:rPr lang="en-US" sz="2200" b="1" dirty="0" smtClean="0">
                <a:solidFill>
                  <a:srgbClr val="0070C0"/>
                </a:solidFill>
              </a:rPr>
              <a:t> quả </a:t>
            </a:r>
            <a:r>
              <a:rPr lang="en-US" sz="2200" b="1" dirty="0" err="1" smtClean="0">
                <a:solidFill>
                  <a:srgbClr val="0070C0"/>
                </a:solidFill>
              </a:rPr>
              <a:t>công</a:t>
            </a:r>
            <a:r>
              <a:rPr lang="en-US" sz="2200" b="1" dirty="0" smtClean="0">
                <a:solidFill>
                  <a:srgbClr val="0070C0"/>
                </a:solidFill>
              </a:rPr>
              <a:t> </a:t>
            </a:r>
            <a:r>
              <a:rPr lang="en-US" sz="2200" b="1" dirty="0" err="1" smtClean="0">
                <a:solidFill>
                  <a:srgbClr val="0070C0"/>
                </a:solidFill>
              </a:rPr>
              <a:t>tác</a:t>
            </a:r>
            <a:r>
              <a:rPr lang="en-US" sz="2200" b="1" dirty="0" smtClean="0">
                <a:solidFill>
                  <a:srgbClr val="0070C0"/>
                </a:solidFill>
              </a:rPr>
              <a:t> </a:t>
            </a:r>
            <a:r>
              <a:rPr lang="en-US" sz="2200" b="1" dirty="0" err="1" smtClean="0">
                <a:solidFill>
                  <a:srgbClr val="0070C0"/>
                </a:solidFill>
              </a:rPr>
              <a:t>thanh</a:t>
            </a:r>
            <a:r>
              <a:rPr lang="en-US" sz="2200" b="1" dirty="0" smtClean="0">
                <a:solidFill>
                  <a:srgbClr val="0070C0"/>
                </a:solidFill>
              </a:rPr>
              <a:t> </a:t>
            </a:r>
            <a:r>
              <a:rPr lang="en-US" sz="2200" b="1" dirty="0" err="1" smtClean="0">
                <a:solidFill>
                  <a:srgbClr val="0070C0"/>
                </a:solidFill>
              </a:rPr>
              <a:t>tra</a:t>
            </a:r>
            <a:r>
              <a:rPr lang="en-US" sz="2200" b="1" dirty="0" smtClean="0">
                <a:solidFill>
                  <a:srgbClr val="0070C0"/>
                </a:solidFill>
              </a:rPr>
              <a:t>, </a:t>
            </a:r>
            <a:r>
              <a:rPr lang="en-US" sz="2200" b="1" dirty="0" err="1" smtClean="0">
                <a:solidFill>
                  <a:srgbClr val="0070C0"/>
                </a:solidFill>
              </a:rPr>
              <a:t>kiểm</a:t>
            </a:r>
            <a:r>
              <a:rPr lang="en-US" sz="2200" b="1" dirty="0" smtClean="0">
                <a:solidFill>
                  <a:srgbClr val="0070C0"/>
                </a:solidFill>
              </a:rPr>
              <a:t> </a:t>
            </a:r>
            <a:r>
              <a:rPr lang="en-US" sz="2200" b="1" dirty="0" err="1" smtClean="0">
                <a:solidFill>
                  <a:srgbClr val="0070C0"/>
                </a:solidFill>
              </a:rPr>
              <a:t>tra</a:t>
            </a:r>
            <a:r>
              <a:rPr lang="en-US" sz="2200" b="1" dirty="0" smtClean="0">
                <a:solidFill>
                  <a:srgbClr val="0070C0"/>
                </a:solidFill>
              </a:rPr>
              <a:t> </a:t>
            </a:r>
            <a:r>
              <a:rPr lang="en-US" sz="2200" b="1" dirty="0" err="1" smtClean="0">
                <a:solidFill>
                  <a:srgbClr val="0070C0"/>
                </a:solidFill>
              </a:rPr>
              <a:t>hoạt</a:t>
            </a:r>
            <a:r>
              <a:rPr lang="en-US" sz="2200" b="1" dirty="0" smtClean="0">
                <a:solidFill>
                  <a:srgbClr val="0070C0"/>
                </a:solidFill>
              </a:rPr>
              <a:t> </a:t>
            </a:r>
            <a:r>
              <a:rPr lang="en-US" sz="2200" b="1" dirty="0" err="1" smtClean="0">
                <a:solidFill>
                  <a:srgbClr val="0070C0"/>
                </a:solidFill>
              </a:rPr>
              <a:t>động</a:t>
            </a:r>
            <a:r>
              <a:rPr lang="en-US" sz="2200" b="1" dirty="0" smtClean="0">
                <a:solidFill>
                  <a:srgbClr val="0070C0"/>
                </a:solidFill>
              </a:rPr>
              <a:t> </a:t>
            </a:r>
            <a:r>
              <a:rPr lang="en-US" sz="2200" b="1" dirty="0" err="1" smtClean="0">
                <a:solidFill>
                  <a:srgbClr val="0070C0"/>
                </a:solidFill>
              </a:rPr>
              <a:t>của</a:t>
            </a:r>
            <a:r>
              <a:rPr lang="en-US" sz="2200" b="1" dirty="0" smtClean="0">
                <a:solidFill>
                  <a:srgbClr val="0070C0"/>
                </a:solidFill>
              </a:rPr>
              <a:t> </a:t>
            </a:r>
            <a:r>
              <a:rPr lang="en-US" sz="2200" b="1" dirty="0" err="1" smtClean="0">
                <a:solidFill>
                  <a:srgbClr val="0070C0"/>
                </a:solidFill>
              </a:rPr>
              <a:t>kinh</a:t>
            </a:r>
            <a:r>
              <a:rPr lang="en-US" sz="2200" b="1" dirty="0" smtClean="0">
                <a:solidFill>
                  <a:srgbClr val="0070C0"/>
                </a:solidFill>
              </a:rPr>
              <a:t> </a:t>
            </a:r>
            <a:r>
              <a:rPr lang="en-US" sz="2200" b="1" dirty="0" err="1" smtClean="0">
                <a:solidFill>
                  <a:srgbClr val="0070C0"/>
                </a:solidFill>
              </a:rPr>
              <a:t>tê</a:t>
            </a:r>
            <a:r>
              <a:rPr lang="en-US" sz="2200" b="1" dirty="0" smtClean="0">
                <a:solidFill>
                  <a:srgbClr val="0070C0"/>
                </a:solidFill>
              </a:rPr>
              <a:t>́ </a:t>
            </a:r>
            <a:r>
              <a:rPr lang="en-US" sz="2200" b="1" dirty="0" err="1" smtClean="0">
                <a:solidFill>
                  <a:srgbClr val="0070C0"/>
                </a:solidFill>
              </a:rPr>
              <a:t>tư</a:t>
            </a:r>
            <a:r>
              <a:rPr lang="en-US" sz="2200" b="1" dirty="0" smtClean="0">
                <a:solidFill>
                  <a:srgbClr val="0070C0"/>
                </a:solidFill>
              </a:rPr>
              <a:t> </a:t>
            </a:r>
            <a:r>
              <a:rPr lang="en-US" sz="2200" b="1" dirty="0" err="1" smtClean="0">
                <a:solidFill>
                  <a:srgbClr val="0070C0"/>
                </a:solidFill>
              </a:rPr>
              <a:t>nhân</a:t>
            </a:r>
            <a:r>
              <a:rPr lang="en-US" sz="2200" b="1" dirty="0" smtClean="0">
                <a:solidFill>
                  <a:srgbClr val="0070C0"/>
                </a:solidFill>
              </a:rPr>
              <a:t> </a:t>
            </a:r>
            <a:r>
              <a:rPr lang="en-US" sz="2200" b="1" dirty="0" err="1" smtClean="0">
                <a:solidFill>
                  <a:srgbClr val="0070C0"/>
                </a:solidFill>
              </a:rPr>
              <a:t>còn</a:t>
            </a:r>
            <a:r>
              <a:rPr lang="en-US" sz="2200" b="1" dirty="0" smtClean="0">
                <a:solidFill>
                  <a:srgbClr val="0070C0"/>
                </a:solidFill>
              </a:rPr>
              <a:t> </a:t>
            </a:r>
            <a:r>
              <a:rPr lang="en-US" sz="2200" b="1" dirty="0" err="1" smtClean="0">
                <a:solidFill>
                  <a:srgbClr val="0070C0"/>
                </a:solidFill>
              </a:rPr>
              <a:t>thấp</a:t>
            </a:r>
            <a:r>
              <a:rPr lang="en-US" sz="2200" b="1" dirty="0" smtClean="0">
                <a:solidFill>
                  <a:srgbClr val="0070C0"/>
                </a:solidFill>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1981200" y="0"/>
            <a:ext cx="7162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Nghị</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sp>
        <p:nvSpPr>
          <p:cNvPr id="9" name="Rectangle 8"/>
          <p:cNvSpPr/>
          <p:nvPr/>
        </p:nvSpPr>
        <p:spPr>
          <a:xfrm>
            <a:off x="228600" y="9144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 </a:t>
            </a:r>
            <a:r>
              <a:rPr lang="en-US" sz="2800" b="1" dirty="0" err="1" smtClean="0">
                <a:solidFill>
                  <a:srgbClr val="FF0000"/>
                </a:solidFill>
              </a:rPr>
              <a:t>TÌNH</a:t>
            </a:r>
            <a:r>
              <a:rPr lang="en-US" sz="2800" b="1" dirty="0" smtClean="0">
                <a:solidFill>
                  <a:srgbClr val="FF0000"/>
                </a:solidFill>
              </a:rPr>
              <a:t> </a:t>
            </a:r>
            <a:r>
              <a:rPr lang="en-US" sz="2800" b="1" dirty="0" err="1" smtClean="0">
                <a:solidFill>
                  <a:srgbClr val="FF0000"/>
                </a:solidFill>
              </a:rPr>
              <a:t>HÌNH</a:t>
            </a:r>
            <a:r>
              <a:rPr lang="en-US" sz="2800" b="1" dirty="0" smtClean="0">
                <a:solidFill>
                  <a:srgbClr val="FF0000"/>
                </a:solidFill>
              </a:rPr>
              <a:t> VÀ </a:t>
            </a:r>
            <a:r>
              <a:rPr lang="en-US" sz="2800" b="1" dirty="0" err="1" smtClean="0">
                <a:solidFill>
                  <a:srgbClr val="FF0000"/>
                </a:solidFill>
              </a:rPr>
              <a:t>NGUYÊN</a:t>
            </a:r>
            <a:r>
              <a:rPr lang="en-US" sz="2800" b="1" dirty="0" smtClean="0">
                <a:solidFill>
                  <a:srgbClr val="FF0000"/>
                </a:solidFill>
              </a:rPr>
              <a:t> </a:t>
            </a:r>
            <a:r>
              <a:rPr lang="en-US" sz="2800" b="1" dirty="0" err="1" smtClean="0">
                <a:solidFill>
                  <a:srgbClr val="FF0000"/>
                </a:solidFill>
              </a:rPr>
              <a:t>NHÂN</a:t>
            </a:r>
            <a:endParaRPr lang="en-US" sz="2800" b="1" dirty="0">
              <a:solidFill>
                <a:srgbClr val="FF0000"/>
              </a:solidFill>
            </a:endParaRPr>
          </a:p>
        </p:txBody>
      </p:sp>
      <p:sp>
        <p:nvSpPr>
          <p:cNvPr id="14" name="Text Placeholder 2"/>
          <p:cNvSpPr txBox="1">
            <a:spLocks/>
          </p:cNvSpPr>
          <p:nvPr/>
        </p:nvSpPr>
        <p:spPr>
          <a:xfrm>
            <a:off x="228600" y="1676400"/>
            <a:ext cx="8763000" cy="5105400"/>
          </a:xfrm>
          <a:prstGeom prst="rect">
            <a:avLst/>
          </a:prstGeom>
        </p:spPr>
        <p:txBody>
          <a:bodyPr vert="horz" lIns="91440" tIns="45720" rIns="91440" bIns="45720" rtlCol="0">
            <a:normAutofit lnSpcReduction="10000"/>
          </a:bodyPr>
          <a:lstStyle/>
          <a:p>
            <a:pPr marL="182880" marR="0" lvl="0" indent="-18288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US" sz="2300" b="1" i="0" u="none" strike="noStrike" kern="1200" cap="none" spc="0" normalizeH="0" baseline="0" noProof="0" dirty="0" smtClean="0">
                <a:ln>
                  <a:noFill/>
                </a:ln>
                <a:solidFill>
                  <a:schemeClr val="tx1"/>
                </a:solidFill>
                <a:effectLst/>
                <a:uLnTx/>
                <a:uFillTx/>
                <a:latin typeface="+mn-lt"/>
                <a:ea typeface="+mn-ea"/>
                <a:cs typeface="+mn-cs"/>
              </a:rPr>
              <a:t>1. </a:t>
            </a:r>
            <a:r>
              <a:rPr kumimoji="0" lang="en-US" sz="2300" b="1" i="0" u="none" strike="noStrike" kern="1200" cap="none" spc="0" normalizeH="0" baseline="0" noProof="0" dirty="0" err="1" smtClean="0">
                <a:ln>
                  <a:noFill/>
                </a:ln>
                <a:solidFill>
                  <a:schemeClr val="tx1"/>
                </a:solidFill>
                <a:effectLst/>
                <a:uLnTx/>
                <a:uFillTx/>
                <a:latin typeface="+mn-lt"/>
                <a:ea typeface="+mn-ea"/>
                <a:cs typeface="+mn-cs"/>
              </a:rPr>
              <a:t>Tình</a:t>
            </a:r>
            <a:r>
              <a:rPr kumimoji="0" lang="en-US" sz="2300" b="1" i="0" u="none" strike="noStrike" kern="1200" cap="none" spc="0" normalizeH="0" noProof="0" dirty="0" smtClean="0">
                <a:ln>
                  <a:noFill/>
                </a:ln>
                <a:solidFill>
                  <a:schemeClr val="tx1"/>
                </a:solidFill>
                <a:effectLst/>
                <a:uLnTx/>
                <a:uFillTx/>
                <a:latin typeface="+mn-lt"/>
                <a:ea typeface="+mn-ea"/>
                <a:cs typeface="+mn-cs"/>
              </a:rPr>
              <a:t> </a:t>
            </a:r>
            <a:r>
              <a:rPr kumimoji="0" lang="en-US" sz="2300" b="1" i="0" u="none" strike="noStrike" kern="1200" cap="none" spc="0" normalizeH="0" noProof="0" dirty="0" err="1" smtClean="0">
                <a:ln>
                  <a:noFill/>
                </a:ln>
                <a:solidFill>
                  <a:schemeClr val="tx1"/>
                </a:solidFill>
                <a:effectLst/>
                <a:uLnTx/>
                <a:uFillTx/>
                <a:latin typeface="+mn-lt"/>
                <a:ea typeface="+mn-ea"/>
                <a:cs typeface="+mn-cs"/>
              </a:rPr>
              <a:t>hình</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a:t>
            </a:r>
          </a:p>
          <a:p>
            <a:pPr marL="182880" marR="0" lvl="0" indent="-18288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US" sz="2300" b="1" u="none" strike="noStrike" kern="1200" cap="none" spc="0" normalizeH="0" baseline="0" noProof="0" dirty="0" smtClean="0">
                <a:ln>
                  <a:noFill/>
                </a:ln>
                <a:solidFill>
                  <a:schemeClr val="tx1"/>
                </a:solidFill>
                <a:effectLst/>
                <a:uLnTx/>
                <a:uFillTx/>
                <a:latin typeface="+mn-lt"/>
                <a:ea typeface="+mn-ea"/>
                <a:cs typeface="+mn-cs"/>
              </a:rPr>
              <a:t>1.1.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Đánh</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giá</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khái</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quát</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về</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công</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tác</a:t>
            </a:r>
            <a:r>
              <a:rPr kumimoji="0" lang="en-US" sz="2300" b="1" u="none" strike="noStrike" kern="1200" cap="none" spc="0" normalizeH="0" baseline="0" noProof="0" dirty="0" smtClean="0">
                <a:ln>
                  <a:noFill/>
                </a:ln>
                <a:solidFill>
                  <a:schemeClr val="tx1"/>
                </a:solidFill>
                <a:effectLst/>
                <a:uLnTx/>
                <a:uFillTx/>
                <a:latin typeface="+mn-lt"/>
                <a:ea typeface="+mn-ea"/>
                <a:cs typeface="+mn-cs"/>
              </a:rPr>
              <a:t> XD,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chỉnh</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đốn</a:t>
            </a:r>
            <a:r>
              <a:rPr kumimoji="0" lang="en-US" sz="2300" b="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u="none" strike="noStrike" kern="1200" cap="none" spc="0" normalizeH="0" baseline="0" noProof="0" dirty="0" err="1" smtClean="0">
                <a:ln>
                  <a:noFill/>
                </a:ln>
                <a:solidFill>
                  <a:schemeClr val="tx1"/>
                </a:solidFill>
                <a:effectLst/>
                <a:uLnTx/>
                <a:uFillTx/>
                <a:latin typeface="+mn-lt"/>
                <a:ea typeface="+mn-ea"/>
                <a:cs typeface="+mn-cs"/>
              </a:rPr>
              <a:t>Đảng</a:t>
            </a:r>
            <a:r>
              <a:rPr kumimoji="0" lang="en-US" sz="2300" b="1"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365760" algn="just" defTabSz="914400" rtl="0" eaLnBrk="1" fontAlgn="auto" latinLnBrk="0" hangingPunct="1">
              <a:lnSpc>
                <a:spcPct val="100000"/>
              </a:lnSpc>
              <a:spcBef>
                <a:spcPts val="300"/>
              </a:spcBef>
              <a:spcAft>
                <a:spcPts val="300"/>
              </a:spcAft>
              <a:buClrTx/>
              <a:buSzPct val="150000"/>
              <a:buFont typeface="Arial" pitchFamily="34" charset="0"/>
              <a:buNone/>
              <a:tabLst/>
              <a:defRPr/>
            </a:pPr>
            <a:r>
              <a:rPr kumimoji="0" lang="vi-VN" sz="23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300" b="1" i="1" u="none" strike="noStrike" kern="1200" cap="none" spc="0" normalizeH="0" baseline="0" noProof="0" dirty="0" smtClean="0">
                <a:ln>
                  <a:noFill/>
                </a:ln>
                <a:solidFill>
                  <a:schemeClr val="tx1"/>
                </a:solidFill>
                <a:effectLst/>
                <a:uLnTx/>
                <a:uFillTx/>
                <a:latin typeface="+mn-lt"/>
                <a:ea typeface="+mn-ea"/>
                <a:cs typeface="+mn-cs"/>
              </a:rPr>
              <a:t>- </a:t>
            </a:r>
            <a:r>
              <a:rPr kumimoji="0" lang="vi-VN" sz="2300" b="1" i="1" u="none" strike="noStrike" kern="1200" cap="none" spc="0" normalizeH="0" baseline="0" noProof="0" dirty="0" smtClean="0">
                <a:ln>
                  <a:noFill/>
                </a:ln>
                <a:solidFill>
                  <a:schemeClr val="tx1"/>
                </a:solidFill>
                <a:effectLst/>
                <a:uLnTx/>
                <a:uFillTx/>
                <a:latin typeface="+mn-lt"/>
                <a:ea typeface="+mn-ea"/>
                <a:cs typeface="+mn-cs"/>
              </a:rPr>
              <a:t>86 năm qua</a:t>
            </a:r>
            <a:r>
              <a:rPr kumimoji="0" lang="en-US" sz="2300" b="1" i="1" u="none" strike="noStrike" kern="1200" cap="none" spc="0" normalizeH="0" baseline="0" noProof="0" dirty="0" smtClean="0">
                <a:ln>
                  <a:noFill/>
                </a:ln>
                <a:solidFill>
                  <a:schemeClr val="tx1"/>
                </a:solidFill>
                <a:effectLst/>
                <a:uLnTx/>
                <a:uFillTx/>
                <a:latin typeface="+mn-lt"/>
                <a:ea typeface="+mn-ea"/>
                <a:cs typeface="+mn-cs"/>
              </a:rPr>
              <a:t>,</a:t>
            </a:r>
            <a:r>
              <a:rPr kumimoji="0" lang="vi-VN" sz="2300" b="1" i="1" u="none" strike="noStrike" kern="1200" cap="none" spc="0" normalizeH="0" baseline="0" noProof="0" dirty="0" smtClean="0">
                <a:ln>
                  <a:noFill/>
                </a:ln>
                <a:solidFill>
                  <a:schemeClr val="tx1"/>
                </a:solidFill>
                <a:effectLst/>
                <a:uLnTx/>
                <a:uFillTx/>
                <a:latin typeface="+mn-lt"/>
                <a:ea typeface="+mn-ea"/>
                <a:cs typeface="+mn-cs"/>
              </a:rPr>
              <a:t> Đảng ta</a:t>
            </a:r>
            <a:r>
              <a:rPr kumimoji="0" lang="vi-VN" sz="2300" b="1" i="0" u="none" strike="noStrike" kern="1200" cap="none" spc="0" normalizeH="0" baseline="0" noProof="0" dirty="0" smtClean="0">
                <a:ln>
                  <a:noFill/>
                </a:ln>
                <a:solidFill>
                  <a:schemeClr val="tx1"/>
                </a:solidFill>
                <a:effectLst/>
                <a:uLnTx/>
                <a:uFillTx/>
                <a:latin typeface="+mn-lt"/>
                <a:ea typeface="+mn-ea"/>
                <a:cs typeface="+mn-cs"/>
              </a:rPr>
              <a:t> trong suốt quá trình </a:t>
            </a:r>
            <a:r>
              <a:rPr kumimoji="0" lang="vi-VN" sz="2300" b="1" i="1" u="none" strike="noStrike" kern="1200" cap="none" spc="0" normalizeH="0" baseline="0" noProof="0" dirty="0" smtClean="0">
                <a:ln>
                  <a:noFill/>
                </a:ln>
                <a:solidFill>
                  <a:schemeClr val="tx1"/>
                </a:solidFill>
                <a:effectLst/>
                <a:uLnTx/>
                <a:uFillTx/>
                <a:latin typeface="+mn-lt"/>
                <a:ea typeface="+mn-ea"/>
                <a:cs typeface="+mn-cs"/>
              </a:rPr>
              <a:t>xây dựng, chiến đấu, trưởng thành</a:t>
            </a:r>
            <a:r>
              <a:rPr kumimoji="0" lang="vi-VN" sz="2300" b="1" i="0" u="none" strike="noStrike" kern="1200" cap="none" spc="0" normalizeH="0" baseline="0" noProof="0" dirty="0" smtClean="0">
                <a:ln>
                  <a:noFill/>
                </a:ln>
                <a:solidFill>
                  <a:schemeClr val="tx1"/>
                </a:solidFill>
                <a:effectLst/>
                <a:uLnTx/>
                <a:uFillTx/>
                <a:latin typeface="+mn-lt"/>
                <a:ea typeface="+mn-ea"/>
                <a:cs typeface="+mn-cs"/>
              </a:rPr>
              <a:t>, </a:t>
            </a:r>
            <a:r>
              <a:rPr kumimoji="0" lang="vi-VN" sz="2300" b="1" i="1" u="none" strike="noStrike" kern="1200" cap="none" spc="0" normalizeH="0" baseline="0" noProof="0" dirty="0" smtClean="0">
                <a:ln>
                  <a:noFill/>
                </a:ln>
                <a:solidFill>
                  <a:srgbClr val="C00000"/>
                </a:solidFill>
                <a:effectLst/>
                <a:uLnTx/>
                <a:uFillTx/>
                <a:latin typeface="+mn-lt"/>
                <a:ea typeface="+mn-ea"/>
                <a:cs typeface="+mn-cs"/>
              </a:rPr>
              <a:t>luôn giữ vững bản lĩnh C.trị; kiên định CN Mác - Lênin, tư tưởng Hồ Chí Minh, mục tiêu độc lập dân tộc và </a:t>
            </a:r>
            <a:r>
              <a:rPr kumimoji="0" lang="en-US" sz="2300" b="1" i="1" u="none" strike="noStrike" kern="1200" cap="none" spc="0" normalizeH="0" baseline="0" noProof="0" dirty="0" err="1" smtClean="0">
                <a:ln>
                  <a:noFill/>
                </a:ln>
                <a:solidFill>
                  <a:srgbClr val="C00000"/>
                </a:solidFill>
                <a:effectLst/>
                <a:uLnTx/>
                <a:uFillTx/>
                <a:latin typeface="+mn-lt"/>
                <a:ea typeface="+mn-ea"/>
                <a:cs typeface="+mn-cs"/>
              </a:rPr>
              <a:t>CNXH</a:t>
            </a:r>
            <a:r>
              <a:rPr kumimoji="0" lang="vi-VN" sz="2300" b="1" i="1" u="none" strike="noStrike" kern="1200" cap="none" spc="0" normalizeH="0" baseline="0" noProof="0" dirty="0" smtClean="0">
                <a:ln>
                  <a:noFill/>
                </a:ln>
                <a:solidFill>
                  <a:srgbClr val="C00000"/>
                </a:solidFill>
                <a:effectLst/>
                <a:uLnTx/>
                <a:uFillTx/>
                <a:latin typeface="+mn-lt"/>
                <a:ea typeface="+mn-ea"/>
                <a:cs typeface="+mn-cs"/>
              </a:rPr>
              <a:t>;</a:t>
            </a:r>
            <a:r>
              <a:rPr kumimoji="0" lang="vi-VN" sz="2300" b="1" i="1" u="none" strike="noStrike" kern="1200" cap="none" spc="0" normalizeH="0" baseline="0" noProof="0" dirty="0" smtClean="0">
                <a:ln>
                  <a:noFill/>
                </a:ln>
                <a:solidFill>
                  <a:schemeClr val="tx1"/>
                </a:solidFill>
                <a:effectLst/>
                <a:uLnTx/>
                <a:uFillTx/>
                <a:latin typeface="+mn-lt"/>
                <a:ea typeface="+mn-ea"/>
                <a:cs typeface="+mn-cs"/>
              </a:rPr>
              <a:t> </a:t>
            </a:r>
            <a:r>
              <a:rPr kumimoji="0" lang="vi-VN" sz="2300" b="1" i="1" u="none" strike="noStrike" kern="1200" cap="none" spc="0" normalizeH="0" baseline="0" noProof="0" dirty="0" smtClean="0">
                <a:ln>
                  <a:noFill/>
                </a:ln>
                <a:solidFill>
                  <a:srgbClr val="7030A0"/>
                </a:solidFill>
                <a:effectLst/>
                <a:uLnTx/>
                <a:uFillTx/>
                <a:latin typeface="+mn-lt"/>
                <a:ea typeface="+mn-ea"/>
                <a:cs typeface="+mn-cs"/>
              </a:rPr>
              <a:t>thường xuyên tự đổi mới, tự chỉnh đốn và ngày càng lớn mạnh</a:t>
            </a:r>
            <a:r>
              <a:rPr kumimoji="0" lang="vi-VN" sz="2300" b="1" i="0" u="none" strike="noStrike" kern="1200" cap="none" spc="0" normalizeH="0" baseline="0" noProof="0" dirty="0" smtClean="0">
                <a:ln>
                  <a:noFill/>
                </a:ln>
                <a:solidFill>
                  <a:srgbClr val="7030A0"/>
                </a:solidFill>
                <a:effectLst/>
                <a:uLnTx/>
                <a:uFillTx/>
                <a:latin typeface="+mn-lt"/>
                <a:ea typeface="+mn-ea"/>
                <a:cs typeface="+mn-cs"/>
              </a:rPr>
              <a:t>. </a:t>
            </a:r>
          </a:p>
          <a:p>
            <a:pPr marL="457200" marR="0" lvl="0" indent="-365760" algn="just" defTabSz="914400" rtl="0" eaLnBrk="1" fontAlgn="auto" latinLnBrk="0" hangingPunct="1">
              <a:lnSpc>
                <a:spcPct val="100000"/>
              </a:lnSpc>
              <a:spcBef>
                <a:spcPts val="300"/>
              </a:spcBef>
              <a:spcAft>
                <a:spcPts val="300"/>
              </a:spcAft>
              <a:buClrTx/>
              <a:buSzPct val="150000"/>
              <a:buFont typeface="Arial" pitchFamily="34" charset="0"/>
              <a:buNone/>
              <a:tabLst/>
              <a:defRPr/>
            </a:pPr>
            <a:r>
              <a:rPr kumimoji="0" lang="vi-VN" sz="23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3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vi-VN" sz="2300" b="1" i="0" u="none" strike="noStrike" kern="1200" cap="none" spc="0" normalizeH="0" baseline="0" noProof="0" dirty="0" smtClean="0">
                <a:ln>
                  <a:noFill/>
                </a:ln>
                <a:effectLst/>
                <a:uLnTx/>
                <a:uFillTx/>
                <a:latin typeface="+mn-lt"/>
                <a:ea typeface="+mn-ea"/>
                <a:cs typeface="+mn-cs"/>
              </a:rPr>
              <a:t>Đã</a:t>
            </a:r>
            <a:r>
              <a:rPr kumimoji="0" lang="vi-VN" sz="23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vi-VN" sz="2300" b="1" i="0" u="none" strike="noStrike" kern="1200" cap="none" spc="0" normalizeH="0" baseline="0" noProof="0" dirty="0" smtClean="0">
                <a:ln>
                  <a:noFill/>
                </a:ln>
                <a:solidFill>
                  <a:schemeClr val="tx1"/>
                </a:solidFill>
                <a:effectLst/>
                <a:uLnTx/>
                <a:uFillTx/>
                <a:latin typeface="+mn-lt"/>
                <a:ea typeface="+mn-ea"/>
                <a:cs typeface="+mn-cs"/>
              </a:rPr>
              <a:t>lãnh đạo nhân dân ta đã </a:t>
            </a:r>
            <a:r>
              <a:rPr kumimoji="0" lang="vi-VN" sz="2300" b="1" i="1" u="none" strike="noStrike" kern="1200" cap="none" spc="0" normalizeH="0" baseline="0" noProof="0" dirty="0" smtClean="0">
                <a:ln>
                  <a:noFill/>
                </a:ln>
                <a:solidFill>
                  <a:srgbClr val="0000FF"/>
                </a:solidFill>
                <a:effectLst/>
                <a:uLnTx/>
                <a:uFillTx/>
                <a:latin typeface="+mn-lt"/>
                <a:ea typeface="+mn-ea"/>
                <a:cs typeface="+mn-cs"/>
              </a:rPr>
              <a:t>giành được hết thắng lợi này đến thắng lợi khác, lập nên những kỳ tích trong thế kỷ XX</a:t>
            </a:r>
            <a:r>
              <a:rPr kumimoji="0" lang="vi-VN" sz="2300" b="1" i="0" u="none" strike="noStrike" kern="1200" cap="none" spc="0" normalizeH="0" baseline="0" noProof="0" dirty="0" smtClean="0">
                <a:ln>
                  <a:noFill/>
                </a:ln>
                <a:solidFill>
                  <a:srgbClr val="0000FF"/>
                </a:solidFill>
                <a:effectLst/>
                <a:uLnTx/>
                <a:uFillTx/>
                <a:latin typeface="+mn-lt"/>
                <a:ea typeface="+mn-ea"/>
                <a:cs typeface="+mn-cs"/>
              </a:rPr>
              <a:t>. </a:t>
            </a:r>
          </a:p>
          <a:p>
            <a:pPr marL="457200" marR="0" lvl="0" indent="-365760" algn="just" defTabSz="914400" rtl="0" eaLnBrk="1" fontAlgn="auto" latinLnBrk="0" hangingPunct="1">
              <a:lnSpc>
                <a:spcPct val="100000"/>
              </a:lnSpc>
              <a:spcBef>
                <a:spcPts val="300"/>
              </a:spcBef>
              <a:spcAft>
                <a:spcPts val="300"/>
              </a:spcAft>
              <a:buClrTx/>
              <a:buSzPct val="150000"/>
              <a:buFont typeface="Arial" pitchFamily="34" charset="0"/>
              <a:buNone/>
              <a:tabLst/>
              <a:defRPr/>
            </a:pPr>
            <a:r>
              <a:rPr kumimoji="0" lang="vi-VN" sz="23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3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vi-VN" sz="2300" b="1" i="0" u="none" strike="noStrike" kern="1200" cap="none" spc="0" normalizeH="0" baseline="0" noProof="0" dirty="0" smtClean="0">
                <a:ln>
                  <a:noFill/>
                </a:ln>
                <a:solidFill>
                  <a:schemeClr val="tx1"/>
                </a:solidFill>
                <a:effectLst/>
                <a:uLnTx/>
                <a:uFillTx/>
                <a:latin typeface="+mn-lt"/>
                <a:ea typeface="+mn-ea"/>
                <a:cs typeface="+mn-cs"/>
              </a:rPr>
              <a:t>Trong thời kỳ đổi mới, Đảng đã lãnh </a:t>
            </a:r>
            <a:r>
              <a:rPr kumimoji="0" lang="vi-VN" sz="2300" b="1" i="1" u="none" strike="noStrike" kern="1200" cap="none" spc="0" normalizeH="0" baseline="0" noProof="0" dirty="0" smtClean="0">
                <a:ln>
                  <a:noFill/>
                </a:ln>
                <a:solidFill>
                  <a:srgbClr val="0000FF"/>
                </a:solidFill>
                <a:effectLst/>
                <a:uLnTx/>
                <a:uFillTx/>
                <a:latin typeface="+mn-lt"/>
                <a:ea typeface="+mn-ea"/>
                <a:cs typeface="+mn-cs"/>
              </a:rPr>
              <a:t>đạo đất nước </a:t>
            </a:r>
            <a:r>
              <a:rPr kumimoji="0" lang="vi-VN" sz="2300" b="1" i="1" u="sng" strike="noStrike" kern="1200" cap="none" spc="0" normalizeH="0" baseline="0" noProof="0" dirty="0" smtClean="0">
                <a:ln>
                  <a:noFill/>
                </a:ln>
                <a:solidFill>
                  <a:srgbClr val="0000FF"/>
                </a:solidFill>
                <a:effectLst/>
                <a:uLnTx/>
                <a:uFillTx/>
                <a:latin typeface="+mn-lt"/>
                <a:ea typeface="+mn-ea"/>
                <a:cs typeface="+mn-cs"/>
              </a:rPr>
              <a:t>vượt qua khó khăn, thách thức</a:t>
            </a:r>
            <a:r>
              <a:rPr kumimoji="0" lang="vi-VN" sz="2300" b="1" i="1" u="none" strike="noStrike" kern="1200" cap="none" spc="0" normalizeH="0" baseline="0" noProof="0" dirty="0" smtClean="0">
                <a:ln>
                  <a:noFill/>
                </a:ln>
                <a:solidFill>
                  <a:srgbClr val="0000FF"/>
                </a:solidFill>
                <a:effectLst/>
                <a:uLnTx/>
                <a:uFillTx/>
                <a:latin typeface="+mn-lt"/>
                <a:ea typeface="+mn-ea"/>
                <a:cs typeface="+mn-cs"/>
              </a:rPr>
              <a:t> và đạt được những </a:t>
            </a:r>
            <a:r>
              <a:rPr kumimoji="0" lang="vi-VN" sz="2300" b="1" i="1" u="sng" strike="noStrike" kern="1200" cap="none" spc="0" normalizeH="0" baseline="0" noProof="0" dirty="0" smtClean="0">
                <a:ln>
                  <a:noFill/>
                </a:ln>
                <a:solidFill>
                  <a:srgbClr val="0000FF"/>
                </a:solidFill>
                <a:effectLst/>
                <a:uLnTx/>
                <a:uFillTx/>
                <a:latin typeface="+mn-lt"/>
                <a:ea typeface="+mn-ea"/>
                <a:cs typeface="+mn-cs"/>
              </a:rPr>
              <a:t>thành tựu to lớn, có ý nghĩa lịch sử</a:t>
            </a:r>
            <a:r>
              <a:rPr kumimoji="0" lang="vi-VN" sz="2300" b="1" i="1" u="none" strike="noStrike" kern="1200" cap="none" spc="0" normalizeH="0" baseline="0" noProof="0" dirty="0" smtClean="0">
                <a:ln>
                  <a:noFill/>
                </a:ln>
                <a:solidFill>
                  <a:srgbClr val="CC3300"/>
                </a:solidFill>
                <a:effectLst/>
                <a:uLnTx/>
                <a:uFillTx/>
                <a:latin typeface="+mn-lt"/>
                <a:ea typeface="+mn-ea"/>
                <a:cs typeface="+mn-cs"/>
              </a:rPr>
              <a:t>,</a:t>
            </a:r>
            <a:r>
              <a:rPr kumimoji="0" lang="vi-VN" sz="2300" b="1" i="0" u="none" strike="noStrike" kern="1200" cap="none" spc="0" normalizeH="0" baseline="0" noProof="0" dirty="0" smtClean="0">
                <a:ln>
                  <a:noFill/>
                </a:ln>
                <a:solidFill>
                  <a:srgbClr val="CC3300"/>
                </a:solidFill>
                <a:effectLst/>
                <a:uLnTx/>
                <a:uFillTx/>
                <a:latin typeface="+mn-lt"/>
                <a:ea typeface="+mn-ea"/>
                <a:cs typeface="+mn-cs"/>
              </a:rPr>
              <a:t> thực hiện thắng lợi hai nhiệm vụ chiến lược xây dựng và bảo vệ Tổ quốc. (...)</a:t>
            </a:r>
          </a:p>
          <a:p>
            <a:pPr marL="457200" marR="0" lvl="0" indent="-365760" algn="just" defTabSz="914400" rtl="0" eaLnBrk="1" fontAlgn="auto" latinLnBrk="0" hangingPunct="1">
              <a:lnSpc>
                <a:spcPct val="100000"/>
              </a:lnSpc>
              <a:spcBef>
                <a:spcPts val="300"/>
              </a:spcBef>
              <a:spcAft>
                <a:spcPts val="300"/>
              </a:spcAft>
              <a:buClrTx/>
              <a:buSzPct val="150000"/>
              <a:buFont typeface="Arial" pitchFamily="34" charset="0"/>
              <a:buNone/>
              <a:tabLst/>
              <a:defRPr/>
            </a:pPr>
            <a:r>
              <a:rPr kumimoji="0" lang="en-US" sz="2300" b="1" i="1" strike="noStrike" kern="1200" cap="none" spc="0" normalizeH="0" baseline="0" noProof="0" dirty="0" smtClean="0">
                <a:ln>
                  <a:noFill/>
                </a:ln>
                <a:solidFill>
                  <a:srgbClr val="660066"/>
                </a:solidFill>
                <a:effectLst/>
                <a:uLnTx/>
                <a:uFillTx/>
                <a:latin typeface="+mn-lt"/>
                <a:ea typeface="+mn-ea"/>
                <a:cs typeface="+mn-cs"/>
              </a:rPr>
              <a:t>- </a:t>
            </a:r>
            <a:r>
              <a:rPr kumimoji="0" lang="vi-VN" sz="2300" b="1" i="1" u="sng" strike="noStrike" kern="1200" cap="none" spc="0" normalizeH="0" baseline="0" noProof="0" dirty="0" smtClean="0">
                <a:ln>
                  <a:noFill/>
                </a:ln>
                <a:solidFill>
                  <a:srgbClr val="660066"/>
                </a:solidFill>
                <a:effectLst/>
                <a:uLnTx/>
                <a:uFillTx/>
                <a:latin typeface="+mn-lt"/>
                <a:ea typeface="+mn-ea"/>
                <a:cs typeface="+mn-cs"/>
              </a:rPr>
              <a:t>Đảng ta xứng đáng là lực lượng lãnh đạo Nhà nước và xã hội</a:t>
            </a:r>
            <a:r>
              <a:rPr kumimoji="0" lang="vi-VN" sz="2300" b="1" i="1" u="none" strike="noStrike" kern="1200" cap="none" spc="0" normalizeH="0" baseline="0" noProof="0" dirty="0" smtClean="0">
                <a:ln>
                  <a:noFill/>
                </a:ln>
                <a:solidFill>
                  <a:srgbClr val="CC3300"/>
                </a:solidFill>
                <a:effectLst/>
                <a:uLnTx/>
                <a:uFillTx/>
                <a:latin typeface="+mn-lt"/>
                <a:ea typeface="+mn-ea"/>
                <a:cs typeface="+mn-cs"/>
              </a:rPr>
              <a:t>. Đất nước ta chưa bao giờ có được cơ đồ và vị thế như ngày nay. </a:t>
            </a:r>
            <a:endParaRPr kumimoji="0" lang="vi-VN" sz="2300" b="1" i="0" u="none" strike="noStrike" kern="1200" cap="none" spc="0" normalizeH="0" baseline="0" noProof="0" dirty="0" smtClean="0">
              <a:ln>
                <a:noFill/>
              </a:ln>
              <a:solidFill>
                <a:srgbClr val="CC3300"/>
              </a:solidFill>
              <a:effectLst/>
              <a:uLnTx/>
              <a:uFillTx/>
              <a:latin typeface="+mn-lt"/>
              <a:ea typeface="+mn-ea"/>
              <a:cs typeface="+mn-cs"/>
            </a:endParaRPr>
          </a:p>
          <a:p>
            <a:pPr marL="182880" marR="0" lvl="0" indent="-182880" algn="ctr" defTabSz="914400" rtl="0" eaLnBrk="1" fontAlgn="auto" latinLnBrk="0" hangingPunct="1">
              <a:lnSpc>
                <a:spcPct val="100000"/>
              </a:lnSpc>
              <a:spcBef>
                <a:spcPts val="400"/>
              </a:spcBef>
              <a:spcAft>
                <a:spcPts val="400"/>
              </a:spcAft>
              <a:buClrTx/>
              <a:buSzPct val="150000"/>
              <a:buFont typeface="Arial" pitchFamily="34" charset="0"/>
              <a:buNone/>
              <a:tabLst/>
              <a:defRPr/>
            </a:pPr>
            <a:endParaRPr kumimoji="0" lang="vi-VN" sz="2400" b="0" i="0" u="none" strike="noStrike" kern="1200" cap="none" spc="0" normalizeH="0" baseline="0" noProof="0" dirty="0" smtClean="0">
              <a:ln>
                <a:noFill/>
              </a:ln>
              <a:solidFill>
                <a:srgbClr val="CC3300"/>
              </a:solidFill>
              <a:effectLst/>
              <a:uLnTx/>
              <a:uFillTx/>
              <a:latin typeface="+mn-lt"/>
              <a:ea typeface="+mn-ea"/>
              <a:cs typeface="+mn-cs"/>
            </a:endParaRPr>
          </a:p>
          <a:p>
            <a:pPr marL="182880" marR="0" lvl="0" indent="-182880" algn="ctr" defTabSz="914400" rtl="0" eaLnBrk="1" fontAlgn="auto" latinLnBrk="0" hangingPunct="1">
              <a:lnSpc>
                <a:spcPct val="100000"/>
              </a:lnSpc>
              <a:spcBef>
                <a:spcPts val="400"/>
              </a:spcBef>
              <a:spcAft>
                <a:spcPts val="400"/>
              </a:spcAft>
              <a:buClrTx/>
              <a:buSzTx/>
              <a:buFont typeface="Arial" pitchFamily="34" charset="0"/>
              <a:buNone/>
              <a:tabLst/>
              <a:defRPr/>
            </a:pPr>
            <a:endParaRPr kumimoji="0" lang="vi-VN"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4" name="Rectangle 13"/>
          <p:cNvSpPr/>
          <p:nvPr/>
        </p:nvSpPr>
        <p:spPr>
          <a:xfrm>
            <a:off x="0" y="1828800"/>
            <a:ext cx="9144000" cy="502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b="1" dirty="0" smtClean="0">
                <a:solidFill>
                  <a:schemeClr val="accent3">
                    <a:lumMod val="50000"/>
                  </a:schemeClr>
                </a:solidFill>
              </a:rPr>
              <a:t>	</a:t>
            </a:r>
            <a:r>
              <a:rPr lang="en-US" sz="2800" b="1" dirty="0" smtClean="0">
                <a:solidFill>
                  <a:schemeClr val="tx1"/>
                </a:solidFill>
              </a:rPr>
              <a:t>1. </a:t>
            </a:r>
            <a:r>
              <a:rPr lang="en-US" sz="2800" b="1" dirty="0" err="1" smtClean="0">
                <a:solidFill>
                  <a:schemeClr val="tx1"/>
                </a:solidFill>
              </a:rPr>
              <a:t>Thê</a:t>
            </a:r>
            <a:r>
              <a:rPr lang="en-US" sz="2800" b="1" dirty="0" smtClean="0">
                <a:solidFill>
                  <a:schemeClr val="tx1"/>
                </a:solidFill>
              </a:rPr>
              <a:t>̉ </a:t>
            </a:r>
            <a:r>
              <a:rPr lang="en-US" sz="2800" b="1" dirty="0" err="1" smtClean="0">
                <a:solidFill>
                  <a:schemeClr val="tx1"/>
                </a:solidFill>
              </a:rPr>
              <a:t>chê</a:t>
            </a:r>
            <a:r>
              <a:rPr lang="en-US" sz="2800" b="1" dirty="0" smtClean="0">
                <a:solidFill>
                  <a:schemeClr val="tx1"/>
                </a:solidFill>
              </a:rPr>
              <a:t>́ </a:t>
            </a:r>
            <a:r>
              <a:rPr lang="en-US" sz="2800" b="1" dirty="0" err="1" smtClean="0">
                <a:solidFill>
                  <a:schemeClr val="tx1"/>
                </a:solidFill>
              </a:rPr>
              <a:t>vê</a:t>
            </a:r>
            <a:r>
              <a:rPr lang="en-US" sz="2800" b="1" dirty="0" smtClean="0">
                <a:solidFill>
                  <a:schemeClr val="tx1"/>
                </a:solidFill>
              </a:rPr>
              <a:t>̀ </a:t>
            </a:r>
            <a:r>
              <a:rPr lang="en-US" sz="2800" b="1" dirty="0" err="1" smtClean="0">
                <a:solidFill>
                  <a:schemeClr val="tx1"/>
                </a:solidFill>
              </a:rPr>
              <a:t>phát</a:t>
            </a:r>
            <a:r>
              <a:rPr lang="en-US" sz="2800" b="1" dirty="0" smtClean="0">
                <a:solidFill>
                  <a:schemeClr val="tx1"/>
                </a:solidFill>
              </a:rPr>
              <a:t> </a:t>
            </a:r>
            <a:r>
              <a:rPr lang="en-US" sz="2800" b="1" dirty="0" err="1" smtClean="0">
                <a:solidFill>
                  <a:schemeClr val="tx1"/>
                </a:solidFill>
              </a:rPr>
              <a:t>triển</a:t>
            </a:r>
            <a:r>
              <a:rPr lang="en-US" sz="2800" b="1" dirty="0" smtClean="0">
                <a:solidFill>
                  <a:schemeClr val="tx1"/>
                </a:solidFill>
              </a:rPr>
              <a:t> </a:t>
            </a:r>
            <a:r>
              <a:rPr lang="en-US" sz="2800" b="1" dirty="0" err="1" smtClean="0">
                <a:solidFill>
                  <a:schemeClr val="tx1"/>
                </a:solidFill>
              </a:rPr>
              <a:t>doanh</a:t>
            </a:r>
            <a:r>
              <a:rPr lang="en-US" sz="2800" b="1" dirty="0" smtClean="0">
                <a:solidFill>
                  <a:schemeClr val="tx1"/>
                </a:solidFill>
              </a:rPr>
              <a:t> </a:t>
            </a:r>
            <a:r>
              <a:rPr lang="en-US" sz="2800" b="1" dirty="0" err="1" smtClean="0">
                <a:solidFill>
                  <a:schemeClr val="tx1"/>
                </a:solidFill>
              </a:rPr>
              <a:t>nghiệp</a:t>
            </a:r>
            <a:r>
              <a:rPr lang="en-US" sz="2800" b="1" dirty="0" smtClean="0">
                <a:solidFill>
                  <a:schemeClr val="tx1"/>
                </a:solidFill>
              </a:rPr>
              <a:t>, </a:t>
            </a:r>
            <a:r>
              <a:rPr lang="en-US" sz="2800" b="1" dirty="0" err="1" smtClean="0">
                <a:solidFill>
                  <a:schemeClr val="tx1"/>
                </a:solidFill>
              </a:rPr>
              <a:t>doanh</a:t>
            </a:r>
            <a:r>
              <a:rPr lang="en-US" sz="2800" b="1" dirty="0" smtClean="0">
                <a:solidFill>
                  <a:schemeClr val="tx1"/>
                </a:solidFill>
              </a:rPr>
              <a:t> </a:t>
            </a:r>
            <a:r>
              <a:rPr lang="en-US" sz="2800" b="1" dirty="0" err="1" smtClean="0">
                <a:solidFill>
                  <a:schemeClr val="tx1"/>
                </a:solidFill>
              </a:rPr>
              <a:t>nhân</a:t>
            </a:r>
            <a:r>
              <a:rPr lang="en-US" sz="2800" b="1" dirty="0" smtClean="0">
                <a:solidFill>
                  <a:schemeClr val="tx1"/>
                </a:solidFill>
              </a:rPr>
              <a:t> </a:t>
            </a:r>
            <a:r>
              <a:rPr lang="en-US" sz="2800" b="1" dirty="0" err="1" smtClean="0">
                <a:solidFill>
                  <a:schemeClr val="tx1"/>
                </a:solidFill>
              </a:rPr>
              <a:t>còn</a:t>
            </a:r>
            <a:r>
              <a:rPr lang="en-US" sz="2800" b="1" dirty="0" smtClean="0">
                <a:solidFill>
                  <a:schemeClr val="tx1"/>
                </a:solidFill>
              </a:rPr>
              <a:t> </a:t>
            </a:r>
            <a:r>
              <a:rPr lang="en-US" sz="2800" b="1" dirty="0" err="1" smtClean="0">
                <a:solidFill>
                  <a:schemeClr val="tx1"/>
                </a:solidFill>
              </a:rPr>
              <a:t>nhiều</a:t>
            </a:r>
            <a:r>
              <a:rPr lang="en-US" sz="2800" b="1" dirty="0" smtClean="0">
                <a:solidFill>
                  <a:schemeClr val="tx1"/>
                </a:solidFill>
              </a:rPr>
              <a:t> </a:t>
            </a:r>
            <a:r>
              <a:rPr lang="en-US" sz="2800" b="1" dirty="0" err="1" smtClean="0">
                <a:solidFill>
                  <a:schemeClr val="tx1"/>
                </a:solidFill>
              </a:rPr>
              <a:t>bất</a:t>
            </a:r>
            <a:r>
              <a:rPr lang="en-US" sz="2800" b="1" dirty="0" smtClean="0">
                <a:solidFill>
                  <a:schemeClr val="tx1"/>
                </a:solidFill>
              </a:rPr>
              <a:t> </a:t>
            </a:r>
            <a:r>
              <a:rPr lang="en-US" sz="2800" b="1" dirty="0" err="1" smtClean="0">
                <a:solidFill>
                  <a:schemeClr val="tx1"/>
                </a:solidFill>
              </a:rPr>
              <a:t>cập</a:t>
            </a:r>
            <a:r>
              <a:rPr lang="en-US" sz="2800" b="1" dirty="0" smtClean="0">
                <a:solidFill>
                  <a:schemeClr val="tx1"/>
                </a:solidFill>
              </a:rPr>
              <a:t>. </a:t>
            </a:r>
            <a:r>
              <a:rPr lang="en-US" sz="2800" b="1" dirty="0" err="1" smtClean="0">
                <a:solidFill>
                  <a:schemeClr val="tx1"/>
                </a:solidFill>
              </a:rPr>
              <a:t>Công</a:t>
            </a:r>
            <a:r>
              <a:rPr lang="en-US" sz="2800" b="1" dirty="0" smtClean="0">
                <a:solidFill>
                  <a:schemeClr val="tx1"/>
                </a:solidFill>
              </a:rPr>
              <a:t> </a:t>
            </a:r>
            <a:r>
              <a:rPr lang="en-US" sz="2800" b="1" dirty="0" err="1" smtClean="0">
                <a:solidFill>
                  <a:schemeClr val="tx1"/>
                </a:solidFill>
              </a:rPr>
              <a:t>tác</a:t>
            </a:r>
            <a:r>
              <a:rPr lang="en-US" sz="2800" b="1" dirty="0" smtClean="0">
                <a:solidFill>
                  <a:schemeClr val="tx1"/>
                </a:solidFill>
              </a:rPr>
              <a:t> </a:t>
            </a:r>
            <a:r>
              <a:rPr lang="en-US" sz="2800" b="1" dirty="0" err="1" smtClean="0">
                <a:solidFill>
                  <a:schemeClr val="tx1"/>
                </a:solidFill>
              </a:rPr>
              <a:t>phô</a:t>
            </a:r>
            <a:r>
              <a:rPr lang="en-US" sz="2800" b="1" dirty="0" smtClean="0">
                <a:solidFill>
                  <a:schemeClr val="tx1"/>
                </a:solidFill>
              </a:rPr>
              <a:t>̉ </a:t>
            </a:r>
            <a:r>
              <a:rPr lang="en-US" sz="2800" b="1" dirty="0" err="1" smtClean="0">
                <a:solidFill>
                  <a:schemeClr val="tx1"/>
                </a:solidFill>
              </a:rPr>
              <a:t>biến</a:t>
            </a:r>
            <a:r>
              <a:rPr lang="en-US" sz="2800" b="1" dirty="0" smtClean="0">
                <a:solidFill>
                  <a:schemeClr val="tx1"/>
                </a:solidFill>
              </a:rPr>
              <a:t>, </a:t>
            </a:r>
            <a:r>
              <a:rPr lang="en-US" sz="2800" b="1" dirty="0" err="1" smtClean="0">
                <a:solidFill>
                  <a:schemeClr val="tx1"/>
                </a:solidFill>
              </a:rPr>
              <a:t>quán</a:t>
            </a:r>
            <a:r>
              <a:rPr lang="en-US" sz="2800" b="1" dirty="0" smtClean="0">
                <a:solidFill>
                  <a:schemeClr val="tx1"/>
                </a:solidFill>
              </a:rPr>
              <a:t> </a:t>
            </a:r>
            <a:r>
              <a:rPr lang="en-US" sz="2800" b="1" dirty="0" err="1" smtClean="0">
                <a:solidFill>
                  <a:schemeClr val="tx1"/>
                </a:solidFill>
              </a:rPr>
              <a:t>triệt</a:t>
            </a:r>
            <a:r>
              <a:rPr lang="en-US" sz="2800" b="1" dirty="0" smtClean="0">
                <a:solidFill>
                  <a:schemeClr val="tx1"/>
                </a:solidFill>
              </a:rPr>
              <a:t> </a:t>
            </a:r>
            <a:r>
              <a:rPr lang="en-US" sz="2800" b="1" dirty="0" err="1" smtClean="0">
                <a:solidFill>
                  <a:schemeClr val="tx1"/>
                </a:solidFill>
              </a:rPr>
              <a:t>va</a:t>
            </a:r>
            <a:r>
              <a:rPr lang="en-US" sz="2800" b="1" dirty="0" smtClean="0">
                <a:solidFill>
                  <a:schemeClr val="tx1"/>
                </a:solidFill>
              </a:rPr>
              <a:t>̀ </a:t>
            </a:r>
            <a:r>
              <a:rPr lang="en-US" sz="2800" b="1" dirty="0" err="1" smtClean="0">
                <a:solidFill>
                  <a:schemeClr val="tx1"/>
                </a:solidFill>
              </a:rPr>
              <a:t>tuyên</a:t>
            </a:r>
            <a:r>
              <a:rPr lang="en-US" sz="2800" b="1" dirty="0" smtClean="0">
                <a:solidFill>
                  <a:schemeClr val="tx1"/>
                </a:solidFill>
              </a:rPr>
              <a:t> </a:t>
            </a:r>
            <a:r>
              <a:rPr lang="en-US" sz="2800" b="1" dirty="0" err="1" smtClean="0">
                <a:solidFill>
                  <a:schemeClr val="tx1"/>
                </a:solidFill>
              </a:rPr>
              <a:t>truyền</a:t>
            </a:r>
            <a:r>
              <a:rPr lang="en-US" sz="2800" b="1" dirty="0" smtClean="0">
                <a:solidFill>
                  <a:schemeClr val="tx1"/>
                </a:solidFill>
              </a:rPr>
              <a:t> </a:t>
            </a:r>
            <a:r>
              <a:rPr lang="en-US" sz="2800" b="1" dirty="0" err="1" smtClean="0">
                <a:solidFill>
                  <a:schemeClr val="tx1"/>
                </a:solidFill>
              </a:rPr>
              <a:t>chu</a:t>
            </a:r>
            <a:r>
              <a:rPr lang="en-US" sz="2800" b="1" dirty="0" smtClean="0">
                <a:solidFill>
                  <a:schemeClr val="tx1"/>
                </a:solidFill>
              </a:rPr>
              <a:t>̉ </a:t>
            </a:r>
            <a:r>
              <a:rPr lang="en-US" sz="2800" b="1" dirty="0" err="1" smtClean="0">
                <a:solidFill>
                  <a:schemeClr val="tx1"/>
                </a:solidFill>
              </a:rPr>
              <a:t>trương</a:t>
            </a:r>
            <a:r>
              <a:rPr lang="en-US" sz="2800" b="1" dirty="0" smtClean="0">
                <a:solidFill>
                  <a:schemeClr val="tx1"/>
                </a:solidFill>
              </a:rPr>
              <a:t> </a:t>
            </a:r>
            <a:r>
              <a:rPr lang="en-US" sz="2800" b="1" dirty="0" err="1" smtClean="0">
                <a:solidFill>
                  <a:schemeClr val="tx1"/>
                </a:solidFill>
              </a:rPr>
              <a:t>của</a:t>
            </a:r>
            <a:r>
              <a:rPr lang="en-US" sz="2800" b="1" dirty="0" smtClean="0">
                <a:solidFill>
                  <a:schemeClr val="tx1"/>
                </a:solidFill>
              </a:rPr>
              <a:t> </a:t>
            </a:r>
            <a:r>
              <a:rPr lang="en-US" sz="2800" b="1" dirty="0" err="1" smtClean="0">
                <a:solidFill>
                  <a:schemeClr val="tx1"/>
                </a:solidFill>
              </a:rPr>
              <a:t>Đảng</a:t>
            </a:r>
            <a:r>
              <a:rPr lang="en-US" sz="2800" b="1" dirty="0" smtClean="0">
                <a:solidFill>
                  <a:schemeClr val="tx1"/>
                </a:solidFill>
              </a:rPr>
              <a:t>, </a:t>
            </a:r>
            <a:r>
              <a:rPr lang="en-US" sz="2800" b="1" dirty="0" err="1" smtClean="0">
                <a:solidFill>
                  <a:schemeClr val="tx1"/>
                </a:solidFill>
              </a:rPr>
              <a:t>chính</a:t>
            </a:r>
            <a:r>
              <a:rPr lang="en-US" sz="2800" b="1" dirty="0" smtClean="0">
                <a:solidFill>
                  <a:schemeClr val="tx1"/>
                </a:solidFill>
              </a:rPr>
              <a:t> </a:t>
            </a:r>
            <a:r>
              <a:rPr lang="en-US" sz="2800" b="1" dirty="0" err="1" smtClean="0">
                <a:solidFill>
                  <a:schemeClr val="tx1"/>
                </a:solidFill>
              </a:rPr>
              <a:t>sách</a:t>
            </a:r>
            <a:r>
              <a:rPr lang="en-US" sz="2800" b="1" dirty="0" smtClean="0">
                <a:solidFill>
                  <a:schemeClr val="tx1"/>
                </a:solidFill>
              </a:rPr>
              <a:t>, </a:t>
            </a:r>
            <a:r>
              <a:rPr lang="en-US" sz="2800" b="1" dirty="0" err="1" smtClean="0">
                <a:solidFill>
                  <a:schemeClr val="tx1"/>
                </a:solidFill>
              </a:rPr>
              <a:t>pháp</a:t>
            </a:r>
            <a:r>
              <a:rPr lang="en-US" sz="2800" b="1" dirty="0" smtClean="0">
                <a:solidFill>
                  <a:schemeClr val="tx1"/>
                </a:solidFill>
              </a:rPr>
              <a:t> </a:t>
            </a:r>
            <a:r>
              <a:rPr lang="en-US" sz="2800" b="1" dirty="0" err="1" smtClean="0">
                <a:solidFill>
                  <a:schemeClr val="tx1"/>
                </a:solidFill>
              </a:rPr>
              <a:t>luật</a:t>
            </a:r>
            <a:r>
              <a:rPr lang="en-US" sz="2800" b="1" dirty="0" smtClean="0">
                <a:solidFill>
                  <a:schemeClr val="tx1"/>
                </a:solidFill>
              </a:rPr>
              <a:t> </a:t>
            </a:r>
            <a:r>
              <a:rPr lang="en-US" sz="2800" b="1" dirty="0" err="1" smtClean="0">
                <a:solidFill>
                  <a:schemeClr val="tx1"/>
                </a:solidFill>
              </a:rPr>
              <a:t>của</a:t>
            </a:r>
            <a:r>
              <a:rPr lang="en-US" sz="2800" b="1" dirty="0" smtClean="0">
                <a:solidFill>
                  <a:schemeClr val="tx1"/>
                </a:solidFill>
              </a:rPr>
              <a:t> </a:t>
            </a:r>
            <a:r>
              <a:rPr lang="en-US" sz="2800" b="1" dirty="0" err="1" smtClean="0">
                <a:solidFill>
                  <a:schemeClr val="tx1"/>
                </a:solidFill>
              </a:rPr>
              <a:t>Nha</a:t>
            </a:r>
            <a:r>
              <a:rPr lang="en-US" sz="2800" b="1" dirty="0" smtClean="0">
                <a:solidFill>
                  <a:schemeClr val="tx1"/>
                </a:solidFill>
              </a:rPr>
              <a:t>̀ </a:t>
            </a:r>
            <a:r>
              <a:rPr lang="en-US" sz="2800" b="1" dirty="0" err="1" smtClean="0">
                <a:solidFill>
                  <a:schemeClr val="tx1"/>
                </a:solidFill>
              </a:rPr>
              <a:t>nước</a:t>
            </a:r>
            <a:r>
              <a:rPr lang="en-US" sz="2800" b="1" dirty="0" smtClean="0">
                <a:solidFill>
                  <a:schemeClr val="tx1"/>
                </a:solidFill>
              </a:rPr>
              <a:t> </a:t>
            </a:r>
            <a:r>
              <a:rPr lang="en-US" sz="2800" b="1" dirty="0" err="1" smtClean="0">
                <a:solidFill>
                  <a:schemeClr val="tx1"/>
                </a:solidFill>
              </a:rPr>
              <a:t>vê</a:t>
            </a:r>
            <a:r>
              <a:rPr lang="en-US" sz="2800" b="1" dirty="0" smtClean="0">
                <a:solidFill>
                  <a:schemeClr val="tx1"/>
                </a:solidFill>
              </a:rPr>
              <a:t>̀ </a:t>
            </a:r>
            <a:r>
              <a:rPr lang="en-US" sz="2800" b="1" dirty="0" err="1" smtClean="0">
                <a:solidFill>
                  <a:schemeClr val="tx1"/>
                </a:solidFill>
              </a:rPr>
              <a:t>phát</a:t>
            </a:r>
            <a:r>
              <a:rPr lang="en-US" sz="2800" b="1" dirty="0" smtClean="0">
                <a:solidFill>
                  <a:schemeClr val="tx1"/>
                </a:solidFill>
              </a:rPr>
              <a:t> </a:t>
            </a:r>
            <a:r>
              <a:rPr lang="en-US" sz="2800" b="1" dirty="0" err="1" smtClean="0">
                <a:solidFill>
                  <a:schemeClr val="tx1"/>
                </a:solidFill>
              </a:rPr>
              <a:t>triển</a:t>
            </a:r>
            <a:r>
              <a:rPr lang="en-US" sz="2800" b="1" dirty="0" smtClean="0">
                <a:solidFill>
                  <a:schemeClr val="tx1"/>
                </a:solidFill>
              </a:rPr>
              <a:t> </a:t>
            </a:r>
            <a:r>
              <a:rPr lang="en-US" sz="2800" b="1" dirty="0" err="1" smtClean="0">
                <a:solidFill>
                  <a:schemeClr val="tx1"/>
                </a:solidFill>
              </a:rPr>
              <a:t>kinh</a:t>
            </a:r>
            <a:r>
              <a:rPr lang="en-US" sz="2800" b="1" dirty="0" smtClean="0">
                <a:solidFill>
                  <a:schemeClr val="tx1"/>
                </a:solidFill>
              </a:rPr>
              <a:t> </a:t>
            </a:r>
            <a:r>
              <a:rPr lang="en-US" sz="2800" b="1" dirty="0" err="1" smtClean="0">
                <a:solidFill>
                  <a:schemeClr val="tx1"/>
                </a:solidFill>
              </a:rPr>
              <a:t>tê</a:t>
            </a:r>
            <a:r>
              <a:rPr lang="en-US" sz="2800" b="1" dirty="0" smtClean="0">
                <a:solidFill>
                  <a:schemeClr val="tx1"/>
                </a:solidFill>
              </a:rPr>
              <a:t>́ </a:t>
            </a:r>
            <a:r>
              <a:rPr lang="en-US" sz="2800" b="1" dirty="0" err="1" smtClean="0">
                <a:solidFill>
                  <a:schemeClr val="tx1"/>
                </a:solidFill>
              </a:rPr>
              <a:t>tư</a:t>
            </a:r>
            <a:r>
              <a:rPr lang="en-US" sz="2800" b="1" dirty="0" smtClean="0">
                <a:solidFill>
                  <a:schemeClr val="tx1"/>
                </a:solidFill>
              </a:rPr>
              <a:t> </a:t>
            </a:r>
            <a:r>
              <a:rPr lang="en-US" sz="2800" b="1" dirty="0" err="1" smtClean="0">
                <a:solidFill>
                  <a:schemeClr val="tx1"/>
                </a:solidFill>
              </a:rPr>
              <a:t>nhân</a:t>
            </a:r>
            <a:r>
              <a:rPr lang="en-US" sz="2800" b="1" dirty="0" smtClean="0">
                <a:solidFill>
                  <a:schemeClr val="tx1"/>
                </a:solidFill>
              </a:rPr>
              <a:t> </a:t>
            </a:r>
            <a:r>
              <a:rPr lang="en-US" sz="2800" b="1" dirty="0" err="1" smtClean="0">
                <a:solidFill>
                  <a:schemeClr val="tx1"/>
                </a:solidFill>
              </a:rPr>
              <a:t>chưa</a:t>
            </a:r>
            <a:r>
              <a:rPr lang="en-US" sz="2800" b="1" dirty="0" smtClean="0">
                <a:solidFill>
                  <a:schemeClr val="tx1"/>
                </a:solidFill>
              </a:rPr>
              <a:t> </a:t>
            </a:r>
            <a:r>
              <a:rPr lang="en-US" sz="2800" b="1" dirty="0" err="1" smtClean="0">
                <a:solidFill>
                  <a:schemeClr val="tx1"/>
                </a:solidFill>
              </a:rPr>
              <a:t>được</a:t>
            </a:r>
            <a:r>
              <a:rPr lang="en-US" sz="2800" b="1" dirty="0" smtClean="0">
                <a:solidFill>
                  <a:schemeClr val="tx1"/>
                </a:solidFill>
              </a:rPr>
              <a:t> </a:t>
            </a:r>
            <a:r>
              <a:rPr lang="en-US" sz="2800" b="1" dirty="0" err="1" smtClean="0">
                <a:solidFill>
                  <a:schemeClr val="tx1"/>
                </a:solidFill>
              </a:rPr>
              <a:t>thực</a:t>
            </a:r>
            <a:r>
              <a:rPr lang="en-US" sz="2800" b="1" dirty="0" smtClean="0">
                <a:solidFill>
                  <a:schemeClr val="tx1"/>
                </a:solidFill>
              </a:rPr>
              <a:t> </a:t>
            </a:r>
            <a:r>
              <a:rPr lang="en-US" sz="2800" b="1" dirty="0" err="1" smtClean="0">
                <a:solidFill>
                  <a:schemeClr val="tx1"/>
                </a:solidFill>
              </a:rPr>
              <a:t>hiện</a:t>
            </a:r>
            <a:r>
              <a:rPr lang="en-US" sz="2800" b="1" dirty="0" smtClean="0">
                <a:solidFill>
                  <a:schemeClr val="tx1"/>
                </a:solidFill>
              </a:rPr>
              <a:t> </a:t>
            </a:r>
            <a:r>
              <a:rPr lang="en-US" sz="2800" b="1" dirty="0" err="1" smtClean="0">
                <a:solidFill>
                  <a:schemeClr val="tx1"/>
                </a:solidFill>
              </a:rPr>
              <a:t>thường</a:t>
            </a:r>
            <a:r>
              <a:rPr lang="en-US" sz="2800" b="1" dirty="0" smtClean="0">
                <a:solidFill>
                  <a:schemeClr val="tx1"/>
                </a:solidFill>
              </a:rPr>
              <a:t> </a:t>
            </a:r>
            <a:r>
              <a:rPr lang="en-US" sz="2800" b="1" dirty="0" err="1" smtClean="0">
                <a:solidFill>
                  <a:schemeClr val="tx1"/>
                </a:solidFill>
              </a:rPr>
              <a:t>xuyên</a:t>
            </a:r>
            <a:r>
              <a:rPr lang="en-US" sz="2800" b="1" dirty="0" smtClean="0">
                <a:solidFill>
                  <a:schemeClr val="tx1"/>
                </a:solidFill>
              </a:rPr>
              <a:t>, </a:t>
            </a:r>
            <a:r>
              <a:rPr lang="en-US" sz="2800" b="1" dirty="0" err="1" smtClean="0">
                <a:solidFill>
                  <a:schemeClr val="tx1"/>
                </a:solidFill>
              </a:rPr>
              <a:t>đầy</a:t>
            </a:r>
            <a:r>
              <a:rPr lang="en-US" sz="2800" b="1" dirty="0" smtClean="0">
                <a:solidFill>
                  <a:schemeClr val="tx1"/>
                </a:solidFill>
              </a:rPr>
              <a:t> </a:t>
            </a:r>
            <a:r>
              <a:rPr lang="en-US" sz="2800" b="1" dirty="0" err="1" smtClean="0">
                <a:solidFill>
                  <a:schemeClr val="tx1"/>
                </a:solidFill>
              </a:rPr>
              <a:t>đu</a:t>
            </a:r>
            <a:r>
              <a:rPr lang="en-US" sz="2800" b="1" dirty="0" smtClean="0">
                <a:solidFill>
                  <a:schemeClr val="tx1"/>
                </a:solidFill>
              </a:rPr>
              <a:t>̉, </a:t>
            </a:r>
            <a:r>
              <a:rPr lang="en-US" sz="2800" b="1" dirty="0" err="1" smtClean="0">
                <a:solidFill>
                  <a:schemeClr val="tx1"/>
                </a:solidFill>
              </a:rPr>
              <a:t>sâu</a:t>
            </a:r>
            <a:r>
              <a:rPr lang="en-US" sz="2800" b="1" dirty="0" smtClean="0">
                <a:solidFill>
                  <a:schemeClr val="tx1"/>
                </a:solidFill>
              </a:rPr>
              <a:t> </a:t>
            </a:r>
            <a:r>
              <a:rPr lang="en-US" sz="2800" b="1" dirty="0" err="1" smtClean="0">
                <a:solidFill>
                  <a:schemeClr val="tx1"/>
                </a:solidFill>
              </a:rPr>
              <a:t>rộng</a:t>
            </a:r>
            <a:r>
              <a:rPr lang="en-US" sz="2800" b="1" dirty="0" smtClean="0">
                <a:solidFill>
                  <a:schemeClr val="tx1"/>
                </a:solidFill>
              </a:rPr>
              <a:t>.</a:t>
            </a:r>
          </a:p>
          <a:p>
            <a:pPr algn="just">
              <a:spcBef>
                <a:spcPts val="600"/>
              </a:spcBef>
              <a:spcAft>
                <a:spcPts val="600"/>
              </a:spcAft>
            </a:pPr>
            <a:r>
              <a:rPr lang="en-US" sz="2800" b="1" dirty="0" smtClean="0">
                <a:solidFill>
                  <a:schemeClr val="accent3">
                    <a:lumMod val="50000"/>
                  </a:schemeClr>
                </a:solidFill>
              </a:rPr>
              <a:t>	</a:t>
            </a:r>
            <a:r>
              <a:rPr lang="en-US" sz="2800" b="1" dirty="0" smtClean="0">
                <a:solidFill>
                  <a:srgbClr val="0070C0"/>
                </a:solidFill>
              </a:rPr>
              <a:t>2. </a:t>
            </a:r>
            <a:r>
              <a:rPr lang="en-US" sz="2800" b="1" dirty="0" err="1" smtClean="0">
                <a:solidFill>
                  <a:srgbClr val="0070C0"/>
                </a:solidFill>
              </a:rPr>
              <a:t>Hiệu</a:t>
            </a:r>
            <a:r>
              <a:rPr lang="en-US" sz="2800" b="1" dirty="0" smtClean="0">
                <a:solidFill>
                  <a:srgbClr val="0070C0"/>
                </a:solidFill>
              </a:rPr>
              <a:t> </a:t>
            </a:r>
            <a:r>
              <a:rPr lang="en-US" sz="2800" b="1" dirty="0" err="1" smtClean="0">
                <a:solidFill>
                  <a:srgbClr val="0070C0"/>
                </a:solidFill>
              </a:rPr>
              <a:t>lực</a:t>
            </a:r>
            <a:r>
              <a:rPr lang="en-US" sz="2800" b="1" dirty="0" smtClean="0">
                <a:solidFill>
                  <a:srgbClr val="0070C0"/>
                </a:solidFill>
              </a:rPr>
              <a:t>, </a:t>
            </a:r>
            <a:r>
              <a:rPr lang="en-US" sz="2800" b="1" dirty="0" err="1" smtClean="0">
                <a:solidFill>
                  <a:srgbClr val="0070C0"/>
                </a:solidFill>
              </a:rPr>
              <a:t>hiệu</a:t>
            </a:r>
            <a:r>
              <a:rPr lang="en-US" sz="2800" b="1" dirty="0" smtClean="0">
                <a:solidFill>
                  <a:srgbClr val="0070C0"/>
                </a:solidFill>
              </a:rPr>
              <a:t> quả </a:t>
            </a:r>
            <a:r>
              <a:rPr lang="en-US" sz="2800" b="1" dirty="0" err="1" smtClean="0">
                <a:solidFill>
                  <a:srgbClr val="0070C0"/>
                </a:solidFill>
              </a:rPr>
              <a:t>quản</a:t>
            </a:r>
            <a:r>
              <a:rPr lang="en-US" sz="2800" b="1" dirty="0" smtClean="0">
                <a:solidFill>
                  <a:srgbClr val="0070C0"/>
                </a:solidFill>
              </a:rPr>
              <a:t> </a:t>
            </a:r>
            <a:r>
              <a:rPr lang="en-US" sz="2800" b="1" dirty="0" err="1" smtClean="0">
                <a:solidFill>
                  <a:srgbClr val="0070C0"/>
                </a:solidFill>
              </a:rPr>
              <a:t>ly</a:t>
            </a:r>
            <a:r>
              <a:rPr lang="en-US" sz="2800" b="1" dirty="0" smtClean="0">
                <a:solidFill>
                  <a:srgbClr val="0070C0"/>
                </a:solidFill>
              </a:rPr>
              <a:t>́ </a:t>
            </a:r>
            <a:r>
              <a:rPr lang="en-US" sz="2800" b="1" dirty="0" err="1" smtClean="0">
                <a:solidFill>
                  <a:srgbClr val="0070C0"/>
                </a:solidFill>
              </a:rPr>
              <a:t>của</a:t>
            </a:r>
            <a:r>
              <a:rPr lang="en-US" sz="2800" b="1" dirty="0" smtClean="0">
                <a:solidFill>
                  <a:srgbClr val="0070C0"/>
                </a:solidFill>
              </a:rPr>
              <a:t> </a:t>
            </a:r>
            <a:r>
              <a:rPr lang="en-US" sz="2800" b="1" dirty="0" err="1" smtClean="0">
                <a:solidFill>
                  <a:srgbClr val="0070C0"/>
                </a:solidFill>
              </a:rPr>
              <a:t>Nha</a:t>
            </a:r>
            <a:r>
              <a:rPr lang="en-US" sz="2800" b="1" dirty="0" smtClean="0">
                <a:solidFill>
                  <a:srgbClr val="0070C0"/>
                </a:solidFill>
              </a:rPr>
              <a:t>̀ </a:t>
            </a:r>
            <a:r>
              <a:rPr lang="en-US" sz="2800" b="1" dirty="0" err="1" smtClean="0">
                <a:solidFill>
                  <a:srgbClr val="0070C0"/>
                </a:solidFill>
              </a:rPr>
              <a:t>nước</a:t>
            </a:r>
            <a:r>
              <a:rPr lang="en-US" sz="2800" b="1" dirty="0" smtClean="0">
                <a:solidFill>
                  <a:srgbClr val="0070C0"/>
                </a:solidFill>
              </a:rPr>
              <a:t> </a:t>
            </a:r>
            <a:r>
              <a:rPr lang="en-US" sz="2800" b="1" dirty="0" err="1" smtClean="0">
                <a:solidFill>
                  <a:srgbClr val="0070C0"/>
                </a:solidFill>
              </a:rPr>
              <a:t>còn</a:t>
            </a:r>
            <a:r>
              <a:rPr lang="en-US" sz="2800" b="1" dirty="0" smtClean="0">
                <a:solidFill>
                  <a:srgbClr val="0070C0"/>
                </a:solidFill>
              </a:rPr>
              <a:t> </a:t>
            </a:r>
            <a:r>
              <a:rPr lang="en-US" sz="2800" b="1" dirty="0" err="1" smtClean="0">
                <a:solidFill>
                  <a:srgbClr val="0070C0"/>
                </a:solidFill>
              </a:rPr>
              <a:t>nhiều</a:t>
            </a:r>
            <a:r>
              <a:rPr lang="en-US" sz="2800" b="1" dirty="0" smtClean="0">
                <a:solidFill>
                  <a:srgbClr val="0070C0"/>
                </a:solidFill>
              </a:rPr>
              <a:t> </a:t>
            </a:r>
            <a:r>
              <a:rPr lang="en-US" sz="2800" b="1" dirty="0" err="1" smtClean="0">
                <a:solidFill>
                  <a:srgbClr val="0070C0"/>
                </a:solidFill>
              </a:rPr>
              <a:t>hạn</a:t>
            </a:r>
            <a:r>
              <a:rPr lang="en-US" sz="2800" b="1" dirty="0" smtClean="0">
                <a:solidFill>
                  <a:srgbClr val="0070C0"/>
                </a:solidFill>
              </a:rPr>
              <a:t> </a:t>
            </a:r>
            <a:r>
              <a:rPr lang="en-US" sz="2800" b="1" dirty="0" err="1" smtClean="0">
                <a:solidFill>
                  <a:srgbClr val="0070C0"/>
                </a:solidFill>
              </a:rPr>
              <a:t>chê</a:t>
            </a:r>
            <a:r>
              <a:rPr lang="en-US" sz="2800" b="1" dirty="0" smtClean="0">
                <a:solidFill>
                  <a:srgbClr val="0070C0"/>
                </a:solidFill>
              </a:rPr>
              <a:t>́… </a:t>
            </a:r>
            <a:r>
              <a:rPr lang="en-US" sz="2800" b="1" dirty="0" err="1" smtClean="0">
                <a:solidFill>
                  <a:srgbClr val="0070C0"/>
                </a:solidFill>
              </a:rPr>
              <a:t>Kết</a:t>
            </a:r>
            <a:r>
              <a:rPr lang="en-US" sz="2800" b="1" dirty="0" smtClean="0">
                <a:solidFill>
                  <a:srgbClr val="0070C0"/>
                </a:solidFill>
              </a:rPr>
              <a:t> </a:t>
            </a:r>
            <a:r>
              <a:rPr lang="en-US" sz="2800" b="1" dirty="0" err="1" smtClean="0">
                <a:solidFill>
                  <a:srgbClr val="0070C0"/>
                </a:solidFill>
              </a:rPr>
              <a:t>cấu</a:t>
            </a:r>
            <a:r>
              <a:rPr lang="en-US" sz="2800" b="1" dirty="0" smtClean="0">
                <a:solidFill>
                  <a:srgbClr val="0070C0"/>
                </a:solidFill>
              </a:rPr>
              <a:t> hạ </a:t>
            </a:r>
            <a:r>
              <a:rPr lang="en-US" sz="2800" b="1" dirty="0" err="1" smtClean="0">
                <a:solidFill>
                  <a:srgbClr val="0070C0"/>
                </a:solidFill>
              </a:rPr>
              <a:t>tầng</a:t>
            </a:r>
            <a:r>
              <a:rPr lang="en-US" sz="2800" b="1" dirty="0" smtClean="0">
                <a:solidFill>
                  <a:srgbClr val="0070C0"/>
                </a:solidFill>
              </a:rPr>
              <a:t> </a:t>
            </a:r>
            <a:r>
              <a:rPr lang="en-US" sz="2800" b="1" dirty="0" err="1" smtClean="0">
                <a:solidFill>
                  <a:srgbClr val="0070C0"/>
                </a:solidFill>
              </a:rPr>
              <a:t>kinh</a:t>
            </a:r>
            <a:r>
              <a:rPr lang="en-US" sz="2800" b="1" dirty="0" smtClean="0">
                <a:solidFill>
                  <a:srgbClr val="0070C0"/>
                </a:solidFill>
              </a:rPr>
              <a:t> </a:t>
            </a:r>
            <a:r>
              <a:rPr lang="en-US" sz="2800" b="1" dirty="0" err="1" smtClean="0">
                <a:solidFill>
                  <a:srgbClr val="0070C0"/>
                </a:solidFill>
              </a:rPr>
              <a:t>tê</a:t>
            </a:r>
            <a:r>
              <a:rPr lang="en-US" sz="2800" b="1" dirty="0" smtClean="0">
                <a:solidFill>
                  <a:srgbClr val="0070C0"/>
                </a:solidFill>
              </a:rPr>
              <a:t>́- </a:t>
            </a:r>
            <a:r>
              <a:rPr lang="en-US" sz="2800" b="1" dirty="0" err="1" smtClean="0">
                <a:solidFill>
                  <a:srgbClr val="0070C0"/>
                </a:solidFill>
              </a:rPr>
              <a:t>xa</a:t>
            </a:r>
            <a:r>
              <a:rPr lang="en-US" sz="2800" b="1" dirty="0" smtClean="0">
                <a:solidFill>
                  <a:srgbClr val="0070C0"/>
                </a:solidFill>
              </a:rPr>
              <a:t>̃ </a:t>
            </a:r>
            <a:r>
              <a:rPr lang="en-US" sz="2800" b="1" dirty="0" err="1" smtClean="0">
                <a:solidFill>
                  <a:srgbClr val="0070C0"/>
                </a:solidFill>
              </a:rPr>
              <a:t>hội</a:t>
            </a:r>
            <a:r>
              <a:rPr lang="en-US" sz="2800" b="1" dirty="0" smtClean="0">
                <a:solidFill>
                  <a:srgbClr val="0070C0"/>
                </a:solidFill>
              </a:rPr>
              <a:t> </a:t>
            </a:r>
            <a:r>
              <a:rPr lang="en-US" sz="2800" b="1" dirty="0" err="1" smtClean="0">
                <a:solidFill>
                  <a:srgbClr val="0070C0"/>
                </a:solidFill>
              </a:rPr>
              <a:t>chưa</a:t>
            </a:r>
            <a:r>
              <a:rPr lang="en-US" sz="2800" b="1" dirty="0" smtClean="0">
                <a:solidFill>
                  <a:srgbClr val="0070C0"/>
                </a:solidFill>
              </a:rPr>
              <a:t> </a:t>
            </a:r>
            <a:r>
              <a:rPr lang="en-US" sz="2800" b="1" dirty="0" err="1" smtClean="0">
                <a:solidFill>
                  <a:srgbClr val="0070C0"/>
                </a:solidFill>
              </a:rPr>
              <a:t>đáp</a:t>
            </a:r>
            <a:r>
              <a:rPr lang="en-US" sz="2800" b="1" dirty="0" smtClean="0">
                <a:solidFill>
                  <a:srgbClr val="0070C0"/>
                </a:solidFill>
              </a:rPr>
              <a:t> </a:t>
            </a:r>
            <a:r>
              <a:rPr lang="en-US" sz="2800" b="1" dirty="0" err="1" smtClean="0">
                <a:solidFill>
                  <a:srgbClr val="0070C0"/>
                </a:solidFill>
              </a:rPr>
              <a:t>ứng</a:t>
            </a:r>
            <a:r>
              <a:rPr lang="en-US" sz="2800" b="1" dirty="0" smtClean="0">
                <a:solidFill>
                  <a:srgbClr val="0070C0"/>
                </a:solidFill>
              </a:rPr>
              <a:t> </a:t>
            </a:r>
            <a:r>
              <a:rPr lang="en-US" sz="2800" b="1" dirty="0" err="1" smtClean="0">
                <a:solidFill>
                  <a:srgbClr val="0070C0"/>
                </a:solidFill>
              </a:rPr>
              <a:t>yêu</a:t>
            </a:r>
            <a:r>
              <a:rPr lang="en-US" sz="2800" b="1" dirty="0" smtClean="0">
                <a:solidFill>
                  <a:srgbClr val="0070C0"/>
                </a:solidFill>
              </a:rPr>
              <a:t> </a:t>
            </a:r>
            <a:r>
              <a:rPr lang="en-US" sz="2800" b="1" dirty="0" err="1" smtClean="0">
                <a:solidFill>
                  <a:srgbClr val="0070C0"/>
                </a:solidFill>
              </a:rPr>
              <a:t>cầu</a:t>
            </a:r>
            <a:r>
              <a:rPr lang="en-US" sz="2800" b="1" dirty="0" smtClean="0">
                <a:solidFill>
                  <a:srgbClr val="0070C0"/>
                </a:solidFill>
              </a:rPr>
              <a:t> </a:t>
            </a:r>
            <a:r>
              <a:rPr lang="en-US" sz="2800" b="1" dirty="0" err="1" smtClean="0">
                <a:solidFill>
                  <a:srgbClr val="0070C0"/>
                </a:solidFill>
              </a:rPr>
              <a:t>phát</a:t>
            </a:r>
            <a:r>
              <a:rPr lang="en-US" sz="2800" b="1" dirty="0" smtClean="0">
                <a:solidFill>
                  <a:srgbClr val="0070C0"/>
                </a:solidFill>
              </a:rPr>
              <a:t> </a:t>
            </a:r>
            <a:r>
              <a:rPr lang="en-US" sz="2800" b="1" dirty="0" err="1" smtClean="0">
                <a:solidFill>
                  <a:srgbClr val="0070C0"/>
                </a:solidFill>
              </a:rPr>
              <a:t>triển</a:t>
            </a:r>
            <a:r>
              <a:rPr lang="en-US" sz="2800" b="1" dirty="0" smtClean="0">
                <a:solidFill>
                  <a:srgbClr val="0070C0"/>
                </a:solidFill>
              </a:rPr>
              <a:t> </a:t>
            </a:r>
            <a:r>
              <a:rPr lang="en-US" sz="2800" b="1" dirty="0" err="1" smtClean="0">
                <a:solidFill>
                  <a:srgbClr val="0070C0"/>
                </a:solidFill>
              </a:rPr>
              <a:t>kinh</a:t>
            </a:r>
            <a:r>
              <a:rPr lang="en-US" sz="2800" b="1" dirty="0" smtClean="0">
                <a:solidFill>
                  <a:srgbClr val="0070C0"/>
                </a:solidFill>
              </a:rPr>
              <a:t> </a:t>
            </a:r>
            <a:r>
              <a:rPr lang="en-US" sz="2800" b="1" dirty="0" err="1" smtClean="0">
                <a:solidFill>
                  <a:srgbClr val="0070C0"/>
                </a:solidFill>
              </a:rPr>
              <a:t>tê</a:t>
            </a:r>
            <a:r>
              <a:rPr lang="en-US" sz="2800" b="1" dirty="0" smtClean="0">
                <a:solidFill>
                  <a:srgbClr val="0070C0"/>
                </a:solidFill>
              </a:rPr>
              <a:t>́ </a:t>
            </a:r>
            <a:r>
              <a:rPr lang="en-US" sz="2800" b="1" dirty="0" err="1" smtClean="0">
                <a:solidFill>
                  <a:srgbClr val="0070C0"/>
                </a:solidFill>
              </a:rPr>
              <a:t>tư</a:t>
            </a:r>
            <a:r>
              <a:rPr lang="en-US" sz="2800" b="1" dirty="0" smtClean="0">
                <a:solidFill>
                  <a:srgbClr val="0070C0"/>
                </a:solidFill>
              </a:rPr>
              <a:t> </a:t>
            </a:r>
            <a:r>
              <a:rPr lang="en-US" sz="2800" b="1" dirty="0" err="1" smtClean="0">
                <a:solidFill>
                  <a:srgbClr val="0070C0"/>
                </a:solidFill>
              </a:rPr>
              <a:t>nhân</a:t>
            </a:r>
            <a:r>
              <a:rPr lang="en-US" sz="2800" b="1" dirty="0" smtClean="0">
                <a:solidFill>
                  <a:srgbClr val="0070C0"/>
                </a:solidFill>
              </a:rPr>
              <a:t>, </a:t>
            </a:r>
            <a:r>
              <a:rPr lang="en-US" sz="2800" b="1" dirty="0" err="1" smtClean="0">
                <a:solidFill>
                  <a:srgbClr val="0070C0"/>
                </a:solidFill>
              </a:rPr>
              <a:t>nhất</a:t>
            </a:r>
            <a:r>
              <a:rPr lang="en-US" sz="2800" b="1" dirty="0" smtClean="0">
                <a:solidFill>
                  <a:srgbClr val="0070C0"/>
                </a:solidFill>
              </a:rPr>
              <a:t> là hạ </a:t>
            </a:r>
            <a:r>
              <a:rPr lang="en-US" sz="2800" b="1" dirty="0" err="1" smtClean="0">
                <a:solidFill>
                  <a:srgbClr val="0070C0"/>
                </a:solidFill>
              </a:rPr>
              <a:t>tầng</a:t>
            </a:r>
            <a:r>
              <a:rPr lang="en-US" sz="2800" b="1" dirty="0" smtClean="0">
                <a:solidFill>
                  <a:srgbClr val="0070C0"/>
                </a:solidFill>
              </a:rPr>
              <a:t> </a:t>
            </a:r>
            <a:r>
              <a:rPr lang="en-US" sz="2800" b="1" dirty="0" err="1" smtClean="0">
                <a:solidFill>
                  <a:srgbClr val="0070C0"/>
                </a:solidFill>
              </a:rPr>
              <a:t>giao</a:t>
            </a:r>
            <a:r>
              <a:rPr lang="en-US" sz="2800" b="1" dirty="0" smtClean="0">
                <a:solidFill>
                  <a:srgbClr val="0070C0"/>
                </a:solidFill>
              </a:rPr>
              <a:t> </a:t>
            </a:r>
            <a:r>
              <a:rPr lang="en-US" sz="2800" b="1" dirty="0" err="1" smtClean="0">
                <a:solidFill>
                  <a:srgbClr val="0070C0"/>
                </a:solidFill>
              </a:rPr>
              <a:t>thông</a:t>
            </a:r>
            <a:r>
              <a:rPr lang="en-US" sz="2800" b="1" dirty="0" smtClean="0">
                <a:solidFill>
                  <a:srgbClr val="0070C0"/>
                </a:solidFill>
              </a:rPr>
              <a:t> </a:t>
            </a:r>
            <a:r>
              <a:rPr lang="en-US" sz="2800" b="1" dirty="0" err="1" smtClean="0">
                <a:solidFill>
                  <a:srgbClr val="0070C0"/>
                </a:solidFill>
              </a:rPr>
              <a:t>va</a:t>
            </a:r>
            <a:r>
              <a:rPr lang="en-US" sz="2800" b="1" dirty="0" smtClean="0">
                <a:solidFill>
                  <a:srgbClr val="0070C0"/>
                </a:solidFill>
              </a:rPr>
              <a:t>̀ </a:t>
            </a:r>
            <a:r>
              <a:rPr lang="en-US" sz="2800" b="1" dirty="0" err="1" smtClean="0">
                <a:solidFill>
                  <a:srgbClr val="0070C0"/>
                </a:solidFill>
              </a:rPr>
              <a:t>nguồn</a:t>
            </a:r>
            <a:r>
              <a:rPr lang="en-US" sz="2800" b="1" dirty="0" smtClean="0">
                <a:solidFill>
                  <a:srgbClr val="0070C0"/>
                </a:solidFill>
              </a:rPr>
              <a:t> </a:t>
            </a:r>
            <a:r>
              <a:rPr lang="en-US" sz="2800" b="1" dirty="0" err="1" smtClean="0">
                <a:solidFill>
                  <a:srgbClr val="0070C0"/>
                </a:solidFill>
              </a:rPr>
              <a:t>nhân</a:t>
            </a:r>
            <a:r>
              <a:rPr lang="en-US" sz="2800" b="1" dirty="0" smtClean="0">
                <a:solidFill>
                  <a:srgbClr val="0070C0"/>
                </a:solidFill>
              </a:rPr>
              <a:t> </a:t>
            </a:r>
            <a:r>
              <a:rPr lang="en-US" sz="2800" b="1" dirty="0" err="1" smtClean="0">
                <a:solidFill>
                  <a:srgbClr val="0070C0"/>
                </a:solidFill>
              </a:rPr>
              <a:t>lực</a:t>
            </a:r>
            <a:r>
              <a:rPr lang="en-US" sz="2800" b="1" dirty="0" smtClean="0">
                <a:solidFill>
                  <a:srgbClr val="0070C0"/>
                </a:solidFill>
              </a:rPr>
              <a:t>.</a:t>
            </a:r>
            <a:endParaRPr lang="en-US" sz="2200" b="1" dirty="0" smtClean="0">
              <a:solidFill>
                <a:srgbClr val="0070C0"/>
              </a:solidFill>
            </a:endParaRPr>
          </a:p>
        </p:txBody>
      </p:sp>
      <p:sp>
        <p:nvSpPr>
          <p:cNvPr id="15" name="Rectangle 14"/>
          <p:cNvSpPr/>
          <p:nvPr/>
        </p:nvSpPr>
        <p:spPr>
          <a:xfrm>
            <a:off x="3124200" y="1447800"/>
            <a:ext cx="2971800" cy="533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3. </a:t>
            </a:r>
            <a:r>
              <a:rPr lang="en-US" sz="2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NGUYÊN</a:t>
            </a:r>
            <a:r>
              <a:rPr lang="en-US"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2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NHÂN</a:t>
            </a:r>
            <a:endPar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endParaRPr lang="en-US" sz="2400" dirty="0">
              <a:solidFill>
                <a:srgbClr val="002060"/>
              </a:solidFill>
            </a:endParaRPr>
          </a:p>
        </p:txBody>
      </p:sp>
      <p:sp>
        <p:nvSpPr>
          <p:cNvPr id="14" name="Rectangle 13"/>
          <p:cNvSpPr/>
          <p:nvPr/>
        </p:nvSpPr>
        <p:spPr>
          <a:xfrm>
            <a:off x="0" y="1828800"/>
            <a:ext cx="9144000" cy="502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b="1" dirty="0" smtClean="0">
                <a:solidFill>
                  <a:schemeClr val="accent3">
                    <a:lumMod val="50000"/>
                  </a:schemeClr>
                </a:solidFill>
              </a:rPr>
              <a:t>	</a:t>
            </a:r>
            <a:r>
              <a:rPr lang="en-US" sz="2800" b="1" dirty="0" smtClean="0">
                <a:solidFill>
                  <a:srgbClr val="7030A0"/>
                </a:solidFill>
              </a:rPr>
              <a:t>3. </a:t>
            </a:r>
            <a:r>
              <a:rPr lang="en-US" sz="2800" b="1" dirty="0" err="1" smtClean="0">
                <a:solidFill>
                  <a:srgbClr val="7030A0"/>
                </a:solidFill>
              </a:rPr>
              <a:t>Vai</a:t>
            </a:r>
            <a:r>
              <a:rPr lang="en-US" sz="2800" b="1" dirty="0" smtClean="0">
                <a:solidFill>
                  <a:srgbClr val="7030A0"/>
                </a:solidFill>
              </a:rPr>
              <a:t> </a:t>
            </a:r>
            <a:r>
              <a:rPr lang="en-US" sz="2800" b="1" dirty="0" err="1" smtClean="0">
                <a:solidFill>
                  <a:srgbClr val="7030A0"/>
                </a:solidFill>
              </a:rPr>
              <a:t>tro</a:t>
            </a:r>
            <a:r>
              <a:rPr lang="en-US" sz="2800" b="1" dirty="0" smtClean="0">
                <a:solidFill>
                  <a:srgbClr val="7030A0"/>
                </a:solidFill>
              </a:rPr>
              <a:t>̀ </a:t>
            </a:r>
            <a:r>
              <a:rPr lang="en-US" sz="2800" b="1" dirty="0" err="1" smtClean="0">
                <a:solidFill>
                  <a:srgbClr val="7030A0"/>
                </a:solidFill>
              </a:rPr>
              <a:t>lãnh</a:t>
            </a:r>
            <a:r>
              <a:rPr lang="en-US" sz="2800" b="1" dirty="0" smtClean="0">
                <a:solidFill>
                  <a:srgbClr val="7030A0"/>
                </a:solidFill>
              </a:rPr>
              <a:t> </a:t>
            </a:r>
            <a:r>
              <a:rPr lang="en-US" sz="2800" b="1" dirty="0" err="1" smtClean="0">
                <a:solidFill>
                  <a:srgbClr val="7030A0"/>
                </a:solidFill>
              </a:rPr>
              <a:t>đạo</a:t>
            </a:r>
            <a:r>
              <a:rPr lang="en-US" sz="2800" b="1" dirty="0" smtClean="0">
                <a:solidFill>
                  <a:srgbClr val="7030A0"/>
                </a:solidFill>
              </a:rPr>
              <a:t> </a:t>
            </a:r>
            <a:r>
              <a:rPr lang="en-US" sz="2800" b="1" dirty="0" err="1" smtClean="0">
                <a:solidFill>
                  <a:srgbClr val="7030A0"/>
                </a:solidFill>
              </a:rPr>
              <a:t>của</a:t>
            </a:r>
            <a:r>
              <a:rPr lang="en-US" sz="2800" b="1" dirty="0" smtClean="0">
                <a:solidFill>
                  <a:srgbClr val="7030A0"/>
                </a:solidFill>
              </a:rPr>
              <a:t> </a:t>
            </a:r>
            <a:r>
              <a:rPr lang="en-US" sz="2800" b="1" dirty="0" err="1" smtClean="0">
                <a:solidFill>
                  <a:srgbClr val="7030A0"/>
                </a:solidFill>
              </a:rPr>
              <a:t>các</a:t>
            </a:r>
            <a:r>
              <a:rPr lang="en-US" sz="2800" b="1" dirty="0" smtClean="0">
                <a:solidFill>
                  <a:srgbClr val="7030A0"/>
                </a:solidFill>
              </a:rPr>
              <a:t> </a:t>
            </a:r>
            <a:r>
              <a:rPr lang="en-US" sz="2800" b="1" dirty="0" err="1" smtClean="0">
                <a:solidFill>
                  <a:srgbClr val="7030A0"/>
                </a:solidFill>
              </a:rPr>
              <a:t>tô</a:t>
            </a:r>
            <a:r>
              <a:rPr lang="en-US" sz="2800" b="1" dirty="0" smtClean="0">
                <a:solidFill>
                  <a:srgbClr val="7030A0"/>
                </a:solidFill>
              </a:rPr>
              <a:t>̉ </a:t>
            </a:r>
            <a:r>
              <a:rPr lang="en-US" sz="2800" b="1" dirty="0" err="1" smtClean="0">
                <a:solidFill>
                  <a:srgbClr val="7030A0"/>
                </a:solidFill>
              </a:rPr>
              <a:t>chức</a:t>
            </a:r>
            <a:r>
              <a:rPr lang="en-US" sz="2800" b="1" dirty="0" smtClean="0">
                <a:solidFill>
                  <a:srgbClr val="7030A0"/>
                </a:solidFill>
              </a:rPr>
              <a:t> </a:t>
            </a:r>
            <a:r>
              <a:rPr lang="en-US" sz="2800" b="1" dirty="0" err="1" smtClean="0">
                <a:solidFill>
                  <a:srgbClr val="7030A0"/>
                </a:solidFill>
              </a:rPr>
              <a:t>đảng</a:t>
            </a:r>
            <a:r>
              <a:rPr lang="en-US" sz="2800" b="1" dirty="0" smtClean="0">
                <a:solidFill>
                  <a:srgbClr val="7030A0"/>
                </a:solidFill>
              </a:rPr>
              <a:t> </a:t>
            </a:r>
            <a:r>
              <a:rPr lang="en-US" sz="2800" b="1" dirty="0" err="1" smtClean="0">
                <a:solidFill>
                  <a:srgbClr val="7030A0"/>
                </a:solidFill>
              </a:rPr>
              <a:t>đối</a:t>
            </a:r>
            <a:r>
              <a:rPr lang="en-US" sz="2800" b="1" dirty="0" smtClean="0">
                <a:solidFill>
                  <a:srgbClr val="7030A0"/>
                </a:solidFill>
              </a:rPr>
              <a:t> </a:t>
            </a:r>
            <a:r>
              <a:rPr lang="en-US" sz="2800" b="1" dirty="0" err="1" smtClean="0">
                <a:solidFill>
                  <a:srgbClr val="7030A0"/>
                </a:solidFill>
              </a:rPr>
              <a:t>với</a:t>
            </a:r>
            <a:r>
              <a:rPr lang="en-US" sz="2800" b="1" dirty="0" smtClean="0">
                <a:solidFill>
                  <a:srgbClr val="7030A0"/>
                </a:solidFill>
              </a:rPr>
              <a:t> </a:t>
            </a:r>
            <a:r>
              <a:rPr lang="en-US" sz="2800" b="1" dirty="0" err="1" smtClean="0">
                <a:solidFill>
                  <a:srgbClr val="7030A0"/>
                </a:solidFill>
              </a:rPr>
              <a:t>sư</a:t>
            </a:r>
            <a:r>
              <a:rPr lang="en-US" sz="2800" b="1" dirty="0" smtClean="0">
                <a:solidFill>
                  <a:srgbClr val="7030A0"/>
                </a:solidFill>
              </a:rPr>
              <a:t>̣ </a:t>
            </a:r>
            <a:r>
              <a:rPr lang="en-US" sz="2800" b="1" dirty="0" err="1" smtClean="0">
                <a:solidFill>
                  <a:srgbClr val="7030A0"/>
                </a:solidFill>
              </a:rPr>
              <a:t>phát</a:t>
            </a:r>
            <a:r>
              <a:rPr lang="en-US" sz="2800" b="1" dirty="0" smtClean="0">
                <a:solidFill>
                  <a:srgbClr val="7030A0"/>
                </a:solidFill>
              </a:rPr>
              <a:t> </a:t>
            </a:r>
            <a:r>
              <a:rPr lang="en-US" sz="2800" b="1" dirty="0" err="1" smtClean="0">
                <a:solidFill>
                  <a:srgbClr val="7030A0"/>
                </a:solidFill>
              </a:rPr>
              <a:t>triển</a:t>
            </a:r>
            <a:r>
              <a:rPr lang="en-US" sz="2800" b="1" dirty="0" smtClean="0">
                <a:solidFill>
                  <a:srgbClr val="7030A0"/>
                </a:solidFill>
              </a:rPr>
              <a:t> </a:t>
            </a:r>
            <a:r>
              <a:rPr lang="en-US" sz="2800" b="1" dirty="0" err="1" smtClean="0">
                <a:solidFill>
                  <a:srgbClr val="7030A0"/>
                </a:solidFill>
              </a:rPr>
              <a:t>của</a:t>
            </a:r>
            <a:r>
              <a:rPr lang="en-US" sz="2800" b="1" dirty="0" smtClean="0">
                <a:solidFill>
                  <a:srgbClr val="7030A0"/>
                </a:solidFill>
              </a:rPr>
              <a:t> </a:t>
            </a:r>
            <a:r>
              <a:rPr lang="en-US" sz="2800" b="1" dirty="0" err="1" smtClean="0">
                <a:solidFill>
                  <a:srgbClr val="7030A0"/>
                </a:solidFill>
              </a:rPr>
              <a:t>khu</a:t>
            </a:r>
            <a:r>
              <a:rPr lang="en-US" sz="2800" b="1" dirty="0" smtClean="0">
                <a:solidFill>
                  <a:srgbClr val="7030A0"/>
                </a:solidFill>
              </a:rPr>
              <a:t> </a:t>
            </a:r>
            <a:r>
              <a:rPr lang="en-US" sz="2800" b="1" dirty="0" err="1" smtClean="0">
                <a:solidFill>
                  <a:srgbClr val="7030A0"/>
                </a:solidFill>
              </a:rPr>
              <a:t>vực</a:t>
            </a:r>
            <a:r>
              <a:rPr lang="en-US" sz="2800" b="1" dirty="0" smtClean="0">
                <a:solidFill>
                  <a:srgbClr val="7030A0"/>
                </a:solidFill>
              </a:rPr>
              <a:t>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tê</a:t>
            </a:r>
            <a:r>
              <a:rPr lang="en-US" sz="2800" b="1" dirty="0" smtClean="0">
                <a:solidFill>
                  <a:srgbClr val="7030A0"/>
                </a:solidFill>
              </a:rPr>
              <a:t>́ </a:t>
            </a:r>
            <a:r>
              <a:rPr lang="en-US" sz="2800" b="1" dirty="0" err="1" smtClean="0">
                <a:solidFill>
                  <a:srgbClr val="7030A0"/>
                </a:solidFill>
              </a:rPr>
              <a:t>tư</a:t>
            </a:r>
            <a:r>
              <a:rPr lang="en-US" sz="2800" b="1" dirty="0" smtClean="0">
                <a:solidFill>
                  <a:srgbClr val="7030A0"/>
                </a:solidFill>
              </a:rPr>
              <a:t> </a:t>
            </a:r>
            <a:r>
              <a:rPr lang="en-US" sz="2800" b="1" dirty="0" err="1" smtClean="0">
                <a:solidFill>
                  <a:srgbClr val="7030A0"/>
                </a:solidFill>
              </a:rPr>
              <a:t>nhân</a:t>
            </a:r>
            <a:r>
              <a:rPr lang="en-US" sz="2800" b="1" dirty="0" smtClean="0">
                <a:solidFill>
                  <a:srgbClr val="7030A0"/>
                </a:solidFill>
              </a:rPr>
              <a:t> </a:t>
            </a:r>
            <a:r>
              <a:rPr lang="en-US" sz="2800" b="1" dirty="0" err="1" smtClean="0">
                <a:solidFill>
                  <a:srgbClr val="7030A0"/>
                </a:solidFill>
              </a:rPr>
              <a:t>còn</a:t>
            </a:r>
            <a:r>
              <a:rPr lang="en-US" sz="2800" b="1" dirty="0" smtClean="0">
                <a:solidFill>
                  <a:srgbClr val="7030A0"/>
                </a:solidFill>
              </a:rPr>
              <a:t> </a:t>
            </a:r>
            <a:r>
              <a:rPr lang="en-US" sz="2800" b="1" dirty="0" err="1" smtClean="0">
                <a:solidFill>
                  <a:srgbClr val="7030A0"/>
                </a:solidFill>
              </a:rPr>
              <a:t>bất</a:t>
            </a:r>
            <a:r>
              <a:rPr lang="en-US" sz="2800" b="1" dirty="0" smtClean="0">
                <a:solidFill>
                  <a:srgbClr val="7030A0"/>
                </a:solidFill>
              </a:rPr>
              <a:t> </a:t>
            </a:r>
            <a:r>
              <a:rPr lang="en-US" sz="2800" b="1" dirty="0" err="1" smtClean="0">
                <a:solidFill>
                  <a:srgbClr val="7030A0"/>
                </a:solidFill>
              </a:rPr>
              <a:t>cập</a:t>
            </a:r>
            <a:r>
              <a:rPr lang="en-US" sz="2800" b="1" dirty="0" smtClean="0">
                <a:solidFill>
                  <a:srgbClr val="7030A0"/>
                </a:solidFill>
              </a:rPr>
              <a:t>; </a:t>
            </a:r>
            <a:r>
              <a:rPr lang="en-US" sz="2800" b="1" dirty="0" err="1" smtClean="0">
                <a:solidFill>
                  <a:srgbClr val="7030A0"/>
                </a:solidFill>
              </a:rPr>
              <a:t>hoạt</a:t>
            </a:r>
            <a:r>
              <a:rPr lang="en-US" sz="2800" b="1" dirty="0" smtClean="0">
                <a:solidFill>
                  <a:srgbClr val="7030A0"/>
                </a:solidFill>
              </a:rPr>
              <a:t> </a:t>
            </a:r>
            <a:r>
              <a:rPr lang="en-US" sz="2800" b="1" dirty="0" err="1" smtClean="0">
                <a:solidFill>
                  <a:srgbClr val="7030A0"/>
                </a:solidFill>
              </a:rPr>
              <a:t>động</a:t>
            </a:r>
            <a:r>
              <a:rPr lang="en-US" sz="2800" b="1" dirty="0" smtClean="0">
                <a:solidFill>
                  <a:srgbClr val="7030A0"/>
                </a:solidFill>
              </a:rPr>
              <a:t> </a:t>
            </a:r>
            <a:r>
              <a:rPr lang="en-US" sz="2800" b="1" dirty="0" err="1" smtClean="0">
                <a:solidFill>
                  <a:srgbClr val="7030A0"/>
                </a:solidFill>
              </a:rPr>
              <a:t>của</a:t>
            </a:r>
            <a:r>
              <a:rPr lang="en-US" sz="2800" b="1" dirty="0" smtClean="0">
                <a:solidFill>
                  <a:srgbClr val="7030A0"/>
                </a:solidFill>
              </a:rPr>
              <a:t> </a:t>
            </a:r>
            <a:r>
              <a:rPr lang="en-US" sz="2800" b="1" dirty="0" err="1" smtClean="0">
                <a:solidFill>
                  <a:srgbClr val="7030A0"/>
                </a:solidFill>
              </a:rPr>
              <a:t>MTTQ</a:t>
            </a:r>
            <a:r>
              <a:rPr lang="en-US" sz="2800" b="1" dirty="0" smtClean="0">
                <a:solidFill>
                  <a:srgbClr val="7030A0"/>
                </a:solidFill>
              </a:rPr>
              <a:t> </a:t>
            </a:r>
            <a:r>
              <a:rPr lang="en-US" sz="2800" b="1" dirty="0" err="1" smtClean="0">
                <a:solidFill>
                  <a:srgbClr val="7030A0"/>
                </a:solidFill>
              </a:rPr>
              <a:t>Việt</a:t>
            </a:r>
            <a:r>
              <a:rPr lang="en-US" sz="2800" b="1" dirty="0" smtClean="0">
                <a:solidFill>
                  <a:srgbClr val="7030A0"/>
                </a:solidFill>
              </a:rPr>
              <a:t> Nam, </a:t>
            </a:r>
            <a:r>
              <a:rPr lang="en-US" sz="2800" b="1" dirty="0" err="1" smtClean="0">
                <a:solidFill>
                  <a:srgbClr val="7030A0"/>
                </a:solidFill>
              </a:rPr>
              <a:t>các</a:t>
            </a:r>
            <a:r>
              <a:rPr lang="en-US" sz="2800" b="1" dirty="0" smtClean="0">
                <a:solidFill>
                  <a:srgbClr val="7030A0"/>
                </a:solidFill>
              </a:rPr>
              <a:t> </a:t>
            </a:r>
            <a:r>
              <a:rPr lang="en-US" sz="2800" b="1" dirty="0" err="1" smtClean="0">
                <a:solidFill>
                  <a:srgbClr val="7030A0"/>
                </a:solidFill>
              </a:rPr>
              <a:t>tô</a:t>
            </a:r>
            <a:r>
              <a:rPr lang="en-US" sz="2800" b="1" dirty="0" smtClean="0">
                <a:solidFill>
                  <a:srgbClr val="7030A0"/>
                </a:solidFill>
              </a:rPr>
              <a:t>̉ </a:t>
            </a:r>
            <a:r>
              <a:rPr lang="en-US" sz="2800" b="1" dirty="0" err="1" smtClean="0">
                <a:solidFill>
                  <a:srgbClr val="7030A0"/>
                </a:solidFill>
              </a:rPr>
              <a:t>chức</a:t>
            </a:r>
            <a:r>
              <a:rPr lang="en-US" sz="2800" b="1" dirty="0" smtClean="0">
                <a:solidFill>
                  <a:srgbClr val="7030A0"/>
                </a:solidFill>
              </a:rPr>
              <a:t> </a:t>
            </a:r>
            <a:r>
              <a:rPr lang="en-US" sz="2800" b="1" dirty="0" err="1" smtClean="0">
                <a:solidFill>
                  <a:srgbClr val="7030A0"/>
                </a:solidFill>
              </a:rPr>
              <a:t>chính</a:t>
            </a:r>
            <a:r>
              <a:rPr lang="en-US" sz="2800" b="1" dirty="0" smtClean="0">
                <a:solidFill>
                  <a:srgbClr val="7030A0"/>
                </a:solidFill>
              </a:rPr>
              <a:t> trị- </a:t>
            </a:r>
            <a:r>
              <a:rPr lang="en-US" sz="2800" b="1" dirty="0" err="1" smtClean="0">
                <a:solidFill>
                  <a:srgbClr val="7030A0"/>
                </a:solidFill>
              </a:rPr>
              <a:t>xa</a:t>
            </a:r>
            <a:r>
              <a:rPr lang="en-US" sz="2800" b="1" dirty="0" smtClean="0">
                <a:solidFill>
                  <a:srgbClr val="7030A0"/>
                </a:solidFill>
              </a:rPr>
              <a:t>̃ </a:t>
            </a:r>
            <a:r>
              <a:rPr lang="en-US" sz="2800" b="1" dirty="0" err="1" smtClean="0">
                <a:solidFill>
                  <a:srgbClr val="7030A0"/>
                </a:solidFill>
              </a:rPr>
              <a:t>hội</a:t>
            </a:r>
            <a:r>
              <a:rPr lang="en-US" sz="2800" b="1" dirty="0" smtClean="0">
                <a:solidFill>
                  <a:srgbClr val="7030A0"/>
                </a:solidFill>
              </a:rPr>
              <a:t>, </a:t>
            </a:r>
            <a:r>
              <a:rPr lang="en-US" sz="2800" b="1" dirty="0" err="1" smtClean="0">
                <a:solidFill>
                  <a:srgbClr val="7030A0"/>
                </a:solidFill>
              </a:rPr>
              <a:t>xa</a:t>
            </a:r>
            <a:r>
              <a:rPr lang="en-US" sz="2800" b="1" dirty="0" smtClean="0">
                <a:solidFill>
                  <a:srgbClr val="7030A0"/>
                </a:solidFill>
              </a:rPr>
              <a:t>̃ </a:t>
            </a:r>
            <a:r>
              <a:rPr lang="en-US" sz="2800" b="1" dirty="0" err="1" smtClean="0">
                <a:solidFill>
                  <a:srgbClr val="7030A0"/>
                </a:solidFill>
              </a:rPr>
              <a:t>hội</a:t>
            </a:r>
            <a:r>
              <a:rPr lang="en-US" sz="2800" b="1" dirty="0" smtClean="0">
                <a:solidFill>
                  <a:srgbClr val="7030A0"/>
                </a:solidFill>
              </a:rPr>
              <a:t>- </a:t>
            </a:r>
            <a:r>
              <a:rPr lang="en-US" sz="2800" b="1" dirty="0" err="1" smtClean="0">
                <a:solidFill>
                  <a:srgbClr val="7030A0"/>
                </a:solidFill>
              </a:rPr>
              <a:t>nghê</a:t>
            </a:r>
            <a:r>
              <a:rPr lang="en-US" sz="2800" b="1" dirty="0" smtClean="0">
                <a:solidFill>
                  <a:srgbClr val="7030A0"/>
                </a:solidFill>
              </a:rPr>
              <a:t>̀ </a:t>
            </a:r>
            <a:r>
              <a:rPr lang="en-US" sz="2800" b="1" dirty="0" err="1" smtClean="0">
                <a:solidFill>
                  <a:srgbClr val="7030A0"/>
                </a:solidFill>
              </a:rPr>
              <a:t>nghiệp</a:t>
            </a:r>
            <a:r>
              <a:rPr lang="en-US" sz="2800" b="1" dirty="0" smtClean="0">
                <a:solidFill>
                  <a:srgbClr val="7030A0"/>
                </a:solidFill>
              </a:rPr>
              <a:t>, </a:t>
            </a:r>
            <a:r>
              <a:rPr lang="en-US" sz="2800" b="1" dirty="0" err="1" smtClean="0">
                <a:solidFill>
                  <a:srgbClr val="7030A0"/>
                </a:solidFill>
              </a:rPr>
              <a:t>các</a:t>
            </a:r>
            <a:r>
              <a:rPr lang="en-US" sz="2800" b="1" dirty="0" smtClean="0">
                <a:solidFill>
                  <a:srgbClr val="7030A0"/>
                </a:solidFill>
              </a:rPr>
              <a:t> </a:t>
            </a:r>
            <a:r>
              <a:rPr lang="en-US" sz="2800" b="1" dirty="0" err="1" smtClean="0">
                <a:solidFill>
                  <a:srgbClr val="7030A0"/>
                </a:solidFill>
              </a:rPr>
              <a:t>hiệp</a:t>
            </a:r>
            <a:r>
              <a:rPr lang="en-US" sz="2800" b="1" dirty="0" smtClean="0">
                <a:solidFill>
                  <a:srgbClr val="7030A0"/>
                </a:solidFill>
              </a:rPr>
              <a:t> </a:t>
            </a:r>
            <a:r>
              <a:rPr lang="en-US" sz="2800" b="1" dirty="0" err="1" smtClean="0">
                <a:solidFill>
                  <a:srgbClr val="7030A0"/>
                </a:solidFill>
              </a:rPr>
              <a:t>hội</a:t>
            </a:r>
            <a:r>
              <a:rPr lang="en-US" sz="2800" b="1" dirty="0" smtClean="0">
                <a:solidFill>
                  <a:srgbClr val="7030A0"/>
                </a:solidFill>
              </a:rPr>
              <a:t> </a:t>
            </a:r>
            <a:r>
              <a:rPr lang="en-US" sz="2800" b="1" dirty="0" err="1" smtClean="0">
                <a:solidFill>
                  <a:srgbClr val="7030A0"/>
                </a:solidFill>
              </a:rPr>
              <a:t>ngành</a:t>
            </a:r>
            <a:r>
              <a:rPr lang="en-US" sz="2800" b="1" dirty="0" smtClean="0">
                <a:solidFill>
                  <a:srgbClr val="7030A0"/>
                </a:solidFill>
              </a:rPr>
              <a:t> </a:t>
            </a:r>
            <a:r>
              <a:rPr lang="en-US" sz="2800" b="1" dirty="0" err="1" smtClean="0">
                <a:solidFill>
                  <a:srgbClr val="7030A0"/>
                </a:solidFill>
              </a:rPr>
              <a:t>nghê</a:t>
            </a:r>
            <a:r>
              <a:rPr lang="en-US" sz="2800" b="1" dirty="0" smtClean="0">
                <a:solidFill>
                  <a:srgbClr val="7030A0"/>
                </a:solidFill>
              </a:rPr>
              <a:t>̀ </a:t>
            </a:r>
            <a:r>
              <a:rPr lang="en-US" sz="2800" b="1" dirty="0" err="1" smtClean="0">
                <a:solidFill>
                  <a:srgbClr val="7030A0"/>
                </a:solidFill>
              </a:rPr>
              <a:t>chưa</a:t>
            </a:r>
            <a:r>
              <a:rPr lang="en-US" sz="2800" b="1" dirty="0" smtClean="0">
                <a:solidFill>
                  <a:srgbClr val="7030A0"/>
                </a:solidFill>
              </a:rPr>
              <a:t> </a:t>
            </a:r>
            <a:r>
              <a:rPr lang="en-US" sz="2800" b="1" dirty="0" err="1" smtClean="0">
                <a:solidFill>
                  <a:srgbClr val="7030A0"/>
                </a:solidFill>
              </a:rPr>
              <a:t>thực</a:t>
            </a:r>
            <a:r>
              <a:rPr lang="en-US" sz="2800" b="1" dirty="0" smtClean="0">
                <a:solidFill>
                  <a:srgbClr val="7030A0"/>
                </a:solidFill>
              </a:rPr>
              <a:t> </a:t>
            </a:r>
            <a:r>
              <a:rPr lang="en-US" sz="2800" b="1" dirty="0" err="1" smtClean="0">
                <a:solidFill>
                  <a:srgbClr val="7030A0"/>
                </a:solidFill>
              </a:rPr>
              <a:t>sư</a:t>
            </a:r>
            <a:r>
              <a:rPr lang="en-US" sz="2800" b="1" dirty="0" smtClean="0">
                <a:solidFill>
                  <a:srgbClr val="7030A0"/>
                </a:solidFill>
              </a:rPr>
              <a:t>̣ </a:t>
            </a:r>
            <a:r>
              <a:rPr lang="en-US" sz="2800" b="1" dirty="0" err="1" smtClean="0">
                <a:solidFill>
                  <a:srgbClr val="7030A0"/>
                </a:solidFill>
              </a:rPr>
              <a:t>hiệu</a:t>
            </a:r>
            <a:r>
              <a:rPr lang="en-US" sz="2800" b="1" dirty="0" smtClean="0">
                <a:solidFill>
                  <a:srgbClr val="7030A0"/>
                </a:solidFill>
              </a:rPr>
              <a:t> quả, </a:t>
            </a:r>
            <a:r>
              <a:rPr lang="en-US" sz="2800" b="1" dirty="0" err="1" smtClean="0">
                <a:solidFill>
                  <a:srgbClr val="7030A0"/>
                </a:solidFill>
              </a:rPr>
              <a:t>chậm</a:t>
            </a:r>
            <a:r>
              <a:rPr lang="en-US" sz="2800" b="1" dirty="0" smtClean="0">
                <a:solidFill>
                  <a:srgbClr val="7030A0"/>
                </a:solidFill>
              </a:rPr>
              <a:t> </a:t>
            </a:r>
            <a:r>
              <a:rPr lang="en-US" sz="2800" b="1" dirty="0" err="1" smtClean="0">
                <a:solidFill>
                  <a:srgbClr val="7030A0"/>
                </a:solidFill>
              </a:rPr>
              <a:t>đổi</a:t>
            </a:r>
            <a:r>
              <a:rPr lang="en-US" sz="2800" b="1" dirty="0" smtClean="0">
                <a:solidFill>
                  <a:srgbClr val="7030A0"/>
                </a:solidFill>
              </a:rPr>
              <a:t> </a:t>
            </a:r>
            <a:r>
              <a:rPr lang="en-US" sz="2800" b="1" dirty="0" err="1" smtClean="0">
                <a:solidFill>
                  <a:srgbClr val="7030A0"/>
                </a:solidFill>
              </a:rPr>
              <a:t>mới</a:t>
            </a:r>
            <a:r>
              <a:rPr lang="en-US" sz="2800" b="1" dirty="0" smtClean="0">
                <a:solidFill>
                  <a:srgbClr val="7030A0"/>
                </a:solidFill>
              </a:rPr>
              <a:t> </a:t>
            </a:r>
            <a:r>
              <a:rPr lang="en-US" sz="2800" b="1" dirty="0" err="1" smtClean="0">
                <a:solidFill>
                  <a:srgbClr val="7030A0"/>
                </a:solidFill>
              </a:rPr>
              <a:t>theo</a:t>
            </a:r>
            <a:r>
              <a:rPr lang="en-US" sz="2800" b="1" dirty="0" smtClean="0">
                <a:solidFill>
                  <a:srgbClr val="7030A0"/>
                </a:solidFill>
              </a:rPr>
              <a:t> </a:t>
            </a:r>
            <a:r>
              <a:rPr lang="en-US" sz="2800" b="1" dirty="0" err="1" smtClean="0">
                <a:solidFill>
                  <a:srgbClr val="7030A0"/>
                </a:solidFill>
              </a:rPr>
              <a:t>yêu</a:t>
            </a:r>
            <a:r>
              <a:rPr lang="en-US" sz="2800" b="1" dirty="0" smtClean="0">
                <a:solidFill>
                  <a:srgbClr val="7030A0"/>
                </a:solidFill>
              </a:rPr>
              <a:t> </a:t>
            </a:r>
            <a:r>
              <a:rPr lang="en-US" sz="2800" b="1" dirty="0" err="1" smtClean="0">
                <a:solidFill>
                  <a:srgbClr val="7030A0"/>
                </a:solidFill>
              </a:rPr>
              <a:t>cầu</a:t>
            </a:r>
            <a:r>
              <a:rPr lang="en-US" sz="2800" b="1" dirty="0" smtClean="0">
                <a:solidFill>
                  <a:srgbClr val="7030A0"/>
                </a:solidFill>
              </a:rPr>
              <a:t> </a:t>
            </a:r>
            <a:r>
              <a:rPr lang="en-US" sz="2800" b="1" dirty="0" err="1" smtClean="0">
                <a:solidFill>
                  <a:srgbClr val="7030A0"/>
                </a:solidFill>
              </a:rPr>
              <a:t>thực</a:t>
            </a:r>
            <a:r>
              <a:rPr lang="en-US" sz="2800" b="1" dirty="0" smtClean="0">
                <a:solidFill>
                  <a:srgbClr val="7030A0"/>
                </a:solidFill>
              </a:rPr>
              <a:t> </a:t>
            </a:r>
            <a:r>
              <a:rPr lang="en-US" sz="2800" b="1" dirty="0" err="1" smtClean="0">
                <a:solidFill>
                  <a:srgbClr val="7030A0"/>
                </a:solidFill>
              </a:rPr>
              <a:t>tiễn</a:t>
            </a:r>
            <a:r>
              <a:rPr lang="en-US" sz="2800" b="1" dirty="0" smtClean="0">
                <a:solidFill>
                  <a:srgbClr val="7030A0"/>
                </a:solidFill>
              </a:rPr>
              <a:t>; </a:t>
            </a:r>
            <a:r>
              <a:rPr lang="en-US" sz="2800" b="1" dirty="0" err="1" smtClean="0">
                <a:solidFill>
                  <a:srgbClr val="7030A0"/>
                </a:solidFill>
              </a:rPr>
              <a:t>chưa</a:t>
            </a:r>
            <a:r>
              <a:rPr lang="en-US" sz="2800" b="1" dirty="0" smtClean="0">
                <a:solidFill>
                  <a:srgbClr val="7030A0"/>
                </a:solidFill>
              </a:rPr>
              <a:t> </a:t>
            </a:r>
            <a:r>
              <a:rPr lang="en-US" sz="2800" b="1" dirty="0" err="1" smtClean="0">
                <a:solidFill>
                  <a:srgbClr val="7030A0"/>
                </a:solidFill>
              </a:rPr>
              <a:t>làm</a:t>
            </a:r>
            <a:r>
              <a:rPr lang="en-US" sz="2800" b="1" dirty="0" smtClean="0">
                <a:solidFill>
                  <a:srgbClr val="7030A0"/>
                </a:solidFill>
              </a:rPr>
              <a:t> </a:t>
            </a:r>
            <a:r>
              <a:rPr lang="en-US" sz="2800" b="1" dirty="0" err="1" smtClean="0">
                <a:solidFill>
                  <a:srgbClr val="7030A0"/>
                </a:solidFill>
              </a:rPr>
              <a:t>tốt</a:t>
            </a:r>
            <a:r>
              <a:rPr lang="en-US" sz="2800" b="1" dirty="0" smtClean="0">
                <a:solidFill>
                  <a:srgbClr val="7030A0"/>
                </a:solidFill>
              </a:rPr>
              <a:t> </a:t>
            </a:r>
            <a:r>
              <a:rPr lang="en-US" sz="2800" b="1" dirty="0" err="1" smtClean="0">
                <a:solidFill>
                  <a:srgbClr val="7030A0"/>
                </a:solidFill>
              </a:rPr>
              <a:t>vai</a:t>
            </a:r>
            <a:r>
              <a:rPr lang="en-US" sz="2800" b="1" dirty="0" smtClean="0">
                <a:solidFill>
                  <a:srgbClr val="7030A0"/>
                </a:solidFill>
              </a:rPr>
              <a:t> </a:t>
            </a:r>
            <a:r>
              <a:rPr lang="en-US" sz="2800" b="1" dirty="0" err="1" smtClean="0">
                <a:solidFill>
                  <a:srgbClr val="7030A0"/>
                </a:solidFill>
              </a:rPr>
              <a:t>tro</a:t>
            </a:r>
            <a:r>
              <a:rPr lang="en-US" sz="2800" b="1" dirty="0" smtClean="0">
                <a:solidFill>
                  <a:srgbClr val="7030A0"/>
                </a:solidFill>
              </a:rPr>
              <a:t>̀ </a:t>
            </a:r>
            <a:r>
              <a:rPr lang="en-US" sz="2800" b="1" dirty="0" err="1" smtClean="0">
                <a:solidFill>
                  <a:srgbClr val="7030A0"/>
                </a:solidFill>
              </a:rPr>
              <a:t>đại</a:t>
            </a:r>
            <a:r>
              <a:rPr lang="en-US" sz="2800" b="1" dirty="0" smtClean="0">
                <a:solidFill>
                  <a:srgbClr val="7030A0"/>
                </a:solidFill>
              </a:rPr>
              <a:t> </a:t>
            </a:r>
            <a:r>
              <a:rPr lang="en-US" sz="2800" b="1" dirty="0" err="1" smtClean="0">
                <a:solidFill>
                  <a:srgbClr val="7030A0"/>
                </a:solidFill>
              </a:rPr>
              <a:t>diện</a:t>
            </a:r>
            <a:r>
              <a:rPr lang="en-US" sz="2800" b="1" dirty="0" smtClean="0">
                <a:solidFill>
                  <a:srgbClr val="7030A0"/>
                </a:solidFill>
              </a:rPr>
              <a:t>,…</a:t>
            </a:r>
          </a:p>
          <a:p>
            <a:pPr algn="just">
              <a:spcBef>
                <a:spcPts val="600"/>
              </a:spcBef>
              <a:spcAft>
                <a:spcPts val="600"/>
              </a:spcAft>
            </a:pPr>
            <a:r>
              <a:rPr lang="en-US" sz="2800" b="1" dirty="0" smtClean="0">
                <a:solidFill>
                  <a:schemeClr val="tx1"/>
                </a:solidFill>
              </a:rPr>
              <a:t>	</a:t>
            </a:r>
            <a:r>
              <a:rPr lang="en-US" sz="2800" b="1" dirty="0" smtClean="0">
                <a:solidFill>
                  <a:schemeClr val="accent2">
                    <a:lumMod val="50000"/>
                  </a:schemeClr>
                </a:solidFill>
              </a:rPr>
              <a:t>4. </a:t>
            </a:r>
            <a:r>
              <a:rPr lang="en-US" sz="2800" b="1" dirty="0" err="1" smtClean="0">
                <a:solidFill>
                  <a:schemeClr val="accent2">
                    <a:lumMod val="50000"/>
                  </a:schemeClr>
                </a:solidFill>
              </a:rPr>
              <a:t>Xuất</a:t>
            </a:r>
            <a:r>
              <a:rPr lang="en-US" sz="2800" b="1" dirty="0" smtClean="0">
                <a:solidFill>
                  <a:schemeClr val="accent2">
                    <a:lumMod val="50000"/>
                  </a:schemeClr>
                </a:solidFill>
              </a:rPr>
              <a:t> </a:t>
            </a:r>
            <a:r>
              <a:rPr lang="en-US" sz="2800" b="1" dirty="0" err="1" smtClean="0">
                <a:solidFill>
                  <a:schemeClr val="accent2">
                    <a:lumMod val="50000"/>
                  </a:schemeClr>
                </a:solidFill>
              </a:rPr>
              <a:t>phát</a:t>
            </a:r>
            <a:r>
              <a:rPr lang="en-US" sz="2800" b="1" dirty="0" smtClean="0">
                <a:solidFill>
                  <a:schemeClr val="accent2">
                    <a:lumMod val="50000"/>
                  </a:schemeClr>
                </a:solidFill>
              </a:rPr>
              <a:t> </a:t>
            </a:r>
            <a:r>
              <a:rPr lang="en-US" sz="2800" b="1" dirty="0" err="1" smtClean="0">
                <a:solidFill>
                  <a:schemeClr val="accent2">
                    <a:lumMod val="50000"/>
                  </a:schemeClr>
                </a:solidFill>
              </a:rPr>
              <a:t>điểm</a:t>
            </a:r>
            <a:r>
              <a:rPr lang="en-US" sz="2800" b="1" dirty="0" smtClean="0">
                <a:solidFill>
                  <a:schemeClr val="accent2">
                    <a:lumMod val="50000"/>
                  </a:schemeClr>
                </a:solidFill>
              </a:rPr>
              <a:t> </a:t>
            </a:r>
            <a:r>
              <a:rPr lang="en-US" sz="2800" b="1" dirty="0" err="1" smtClean="0">
                <a:solidFill>
                  <a:schemeClr val="accent2">
                    <a:lumMod val="50000"/>
                  </a:schemeClr>
                </a:solidFill>
              </a:rPr>
              <a:t>phát</a:t>
            </a:r>
            <a:r>
              <a:rPr lang="en-US" sz="2800" b="1" dirty="0" smtClean="0">
                <a:solidFill>
                  <a:schemeClr val="accent2">
                    <a:lumMod val="50000"/>
                  </a:schemeClr>
                </a:solidFill>
              </a:rPr>
              <a:t> </a:t>
            </a:r>
            <a:r>
              <a:rPr lang="en-US" sz="2800" b="1" dirty="0" err="1" smtClean="0">
                <a:solidFill>
                  <a:schemeClr val="accent2">
                    <a:lumMod val="50000"/>
                  </a:schemeClr>
                </a:solidFill>
              </a:rPr>
              <a:t>triển</a:t>
            </a:r>
            <a:r>
              <a:rPr lang="en-US" sz="2800" b="1" dirty="0" smtClean="0">
                <a:solidFill>
                  <a:schemeClr val="accent2">
                    <a:lumMod val="50000"/>
                  </a:schemeClr>
                </a:solidFill>
              </a:rPr>
              <a:t> </a:t>
            </a:r>
            <a:r>
              <a:rPr lang="en-US" sz="2800" b="1" dirty="0" err="1" smtClean="0">
                <a:solidFill>
                  <a:schemeClr val="accent2">
                    <a:lumMod val="50000"/>
                  </a:schemeClr>
                </a:solidFill>
              </a:rPr>
              <a:t>va</a:t>
            </a:r>
            <a:r>
              <a:rPr lang="en-US" sz="2800" b="1" dirty="0" smtClean="0">
                <a:solidFill>
                  <a:schemeClr val="accent2">
                    <a:lumMod val="50000"/>
                  </a:schemeClr>
                </a:solidFill>
              </a:rPr>
              <a:t>̀ </a:t>
            </a:r>
            <a:r>
              <a:rPr lang="en-US" sz="2800" b="1" dirty="0" err="1" smtClean="0">
                <a:solidFill>
                  <a:schemeClr val="accent2">
                    <a:lumMod val="50000"/>
                  </a:schemeClr>
                </a:solidFill>
              </a:rPr>
              <a:t>năng</a:t>
            </a:r>
            <a:r>
              <a:rPr lang="en-US" sz="2800" b="1" dirty="0" smtClean="0">
                <a:solidFill>
                  <a:schemeClr val="accent2">
                    <a:lumMod val="50000"/>
                  </a:schemeClr>
                </a:solidFill>
              </a:rPr>
              <a:t> </a:t>
            </a:r>
            <a:r>
              <a:rPr lang="en-US" sz="2800" b="1" dirty="0" err="1" smtClean="0">
                <a:solidFill>
                  <a:schemeClr val="accent2">
                    <a:lumMod val="50000"/>
                  </a:schemeClr>
                </a:solidFill>
              </a:rPr>
              <a:t>lực</a:t>
            </a:r>
            <a:r>
              <a:rPr lang="en-US" sz="2800" b="1" dirty="0" smtClean="0">
                <a:solidFill>
                  <a:schemeClr val="accent2">
                    <a:lumMod val="50000"/>
                  </a:schemeClr>
                </a:solidFill>
              </a:rPr>
              <a:t> </a:t>
            </a:r>
            <a:r>
              <a:rPr lang="en-US" sz="2800" b="1" dirty="0" err="1" smtClean="0">
                <a:solidFill>
                  <a:schemeClr val="accent2">
                    <a:lumMod val="50000"/>
                  </a:schemeClr>
                </a:solidFill>
              </a:rPr>
              <a:t>nội</a:t>
            </a:r>
            <a:r>
              <a:rPr lang="en-US" sz="2800" b="1" dirty="0" smtClean="0">
                <a:solidFill>
                  <a:schemeClr val="accent2">
                    <a:lumMod val="50000"/>
                  </a:schemeClr>
                </a:solidFill>
              </a:rPr>
              <a:t> </a:t>
            </a:r>
            <a:r>
              <a:rPr lang="en-US" sz="2800" b="1" dirty="0" err="1" smtClean="0">
                <a:solidFill>
                  <a:schemeClr val="accent2">
                    <a:lumMod val="50000"/>
                  </a:schemeClr>
                </a:solidFill>
              </a:rPr>
              <a:t>tại</a:t>
            </a:r>
            <a:r>
              <a:rPr lang="en-US" sz="2800" b="1" dirty="0" smtClean="0">
                <a:solidFill>
                  <a:schemeClr val="accent2">
                    <a:lumMod val="50000"/>
                  </a:schemeClr>
                </a:solidFill>
              </a:rPr>
              <a:t> </a:t>
            </a:r>
            <a:r>
              <a:rPr lang="en-US" sz="2800" b="1" dirty="0" err="1" smtClean="0">
                <a:solidFill>
                  <a:schemeClr val="accent2">
                    <a:lumMod val="50000"/>
                  </a:schemeClr>
                </a:solidFill>
              </a:rPr>
              <a:t>của</a:t>
            </a:r>
            <a:r>
              <a:rPr lang="en-US" sz="2800" b="1" dirty="0" smtClean="0">
                <a:solidFill>
                  <a:schemeClr val="accent2">
                    <a:lumMod val="50000"/>
                  </a:schemeClr>
                </a:solidFill>
              </a:rPr>
              <a:t> </a:t>
            </a:r>
            <a:r>
              <a:rPr lang="en-US" sz="2800" b="1" dirty="0" err="1" smtClean="0">
                <a:solidFill>
                  <a:schemeClr val="accent2">
                    <a:lumMod val="50000"/>
                  </a:schemeClr>
                </a:solidFill>
              </a:rPr>
              <a:t>kinh</a:t>
            </a:r>
            <a:r>
              <a:rPr lang="en-US" sz="2800" b="1" dirty="0" smtClean="0">
                <a:solidFill>
                  <a:schemeClr val="accent2">
                    <a:lumMod val="50000"/>
                  </a:schemeClr>
                </a:solidFill>
              </a:rPr>
              <a:t> </a:t>
            </a:r>
            <a:r>
              <a:rPr lang="en-US" sz="2800" b="1" dirty="0" err="1" smtClean="0">
                <a:solidFill>
                  <a:schemeClr val="accent2">
                    <a:lumMod val="50000"/>
                  </a:schemeClr>
                </a:solidFill>
              </a:rPr>
              <a:t>tê</a:t>
            </a:r>
            <a:r>
              <a:rPr lang="en-US" sz="2800" b="1" dirty="0" smtClean="0">
                <a:solidFill>
                  <a:schemeClr val="accent2">
                    <a:lumMod val="50000"/>
                  </a:schemeClr>
                </a:solidFill>
              </a:rPr>
              <a:t>́ </a:t>
            </a:r>
            <a:r>
              <a:rPr lang="en-US" sz="2800" b="1" dirty="0" err="1" smtClean="0">
                <a:solidFill>
                  <a:schemeClr val="accent2">
                    <a:lumMod val="50000"/>
                  </a:schemeClr>
                </a:solidFill>
              </a:rPr>
              <a:t>tư</a:t>
            </a:r>
            <a:r>
              <a:rPr lang="en-US" sz="2800" b="1" dirty="0" smtClean="0">
                <a:solidFill>
                  <a:schemeClr val="accent2">
                    <a:lumMod val="50000"/>
                  </a:schemeClr>
                </a:solidFill>
              </a:rPr>
              <a:t> </a:t>
            </a:r>
            <a:r>
              <a:rPr lang="en-US" sz="2800" b="1" dirty="0" err="1" smtClean="0">
                <a:solidFill>
                  <a:schemeClr val="accent2">
                    <a:lumMod val="50000"/>
                  </a:schemeClr>
                </a:solidFill>
              </a:rPr>
              <a:t>nhân</a:t>
            </a:r>
            <a:r>
              <a:rPr lang="en-US" sz="2800" b="1" dirty="0" smtClean="0">
                <a:solidFill>
                  <a:schemeClr val="accent2">
                    <a:lumMod val="50000"/>
                  </a:schemeClr>
                </a:solidFill>
              </a:rPr>
              <a:t> </a:t>
            </a:r>
            <a:r>
              <a:rPr lang="en-US" sz="2800" b="1" dirty="0" err="1" smtClean="0">
                <a:solidFill>
                  <a:schemeClr val="accent2">
                    <a:lumMod val="50000"/>
                  </a:schemeClr>
                </a:solidFill>
              </a:rPr>
              <a:t>còn</a:t>
            </a:r>
            <a:r>
              <a:rPr lang="en-US" sz="2800" b="1" dirty="0" smtClean="0">
                <a:solidFill>
                  <a:schemeClr val="accent2">
                    <a:lumMod val="50000"/>
                  </a:schemeClr>
                </a:solidFill>
              </a:rPr>
              <a:t> </a:t>
            </a:r>
            <a:r>
              <a:rPr lang="en-US" sz="2800" b="1" dirty="0" err="1" smtClean="0">
                <a:solidFill>
                  <a:schemeClr val="accent2">
                    <a:lumMod val="50000"/>
                  </a:schemeClr>
                </a:solidFill>
              </a:rPr>
              <a:t>thấp</a:t>
            </a:r>
            <a:r>
              <a:rPr lang="en-US" sz="2800" b="1" dirty="0" smtClean="0">
                <a:solidFill>
                  <a:schemeClr val="accent2">
                    <a:lumMod val="50000"/>
                  </a:schemeClr>
                </a:solidFill>
              </a:rPr>
              <a:t>. </a:t>
            </a:r>
            <a:r>
              <a:rPr lang="en-US" sz="2800" b="1" dirty="0" err="1" smtClean="0">
                <a:solidFill>
                  <a:schemeClr val="accent2">
                    <a:lumMod val="50000"/>
                  </a:schemeClr>
                </a:solidFill>
              </a:rPr>
              <a:t>Đội</a:t>
            </a:r>
            <a:r>
              <a:rPr lang="en-US" sz="2800" b="1" dirty="0" smtClean="0">
                <a:solidFill>
                  <a:schemeClr val="accent2">
                    <a:lumMod val="50000"/>
                  </a:schemeClr>
                </a:solidFill>
              </a:rPr>
              <a:t> </a:t>
            </a:r>
            <a:r>
              <a:rPr lang="en-US" sz="2800" b="1" dirty="0" err="1" smtClean="0">
                <a:solidFill>
                  <a:schemeClr val="accent2">
                    <a:lumMod val="50000"/>
                  </a:schemeClr>
                </a:solidFill>
              </a:rPr>
              <a:t>ngu</a:t>
            </a:r>
            <a:r>
              <a:rPr lang="en-US" sz="2800" b="1" dirty="0" smtClean="0">
                <a:solidFill>
                  <a:schemeClr val="accent2">
                    <a:lumMod val="50000"/>
                  </a:schemeClr>
                </a:solidFill>
              </a:rPr>
              <a:t>̃ </a:t>
            </a:r>
            <a:r>
              <a:rPr lang="en-US" sz="2800" b="1" dirty="0" err="1" smtClean="0">
                <a:solidFill>
                  <a:schemeClr val="accent2">
                    <a:lumMod val="50000"/>
                  </a:schemeClr>
                </a:solidFill>
              </a:rPr>
              <a:t>doanh</a:t>
            </a:r>
            <a:r>
              <a:rPr lang="en-US" sz="2800" b="1" dirty="0" smtClean="0">
                <a:solidFill>
                  <a:schemeClr val="accent2">
                    <a:lumMod val="50000"/>
                  </a:schemeClr>
                </a:solidFill>
              </a:rPr>
              <a:t> </a:t>
            </a:r>
            <a:r>
              <a:rPr lang="en-US" sz="2800" b="1" dirty="0" err="1" smtClean="0">
                <a:solidFill>
                  <a:schemeClr val="accent2">
                    <a:lumMod val="50000"/>
                  </a:schemeClr>
                </a:solidFill>
              </a:rPr>
              <a:t>nhân</a:t>
            </a:r>
            <a:r>
              <a:rPr lang="en-US" sz="2800" b="1" dirty="0" smtClean="0">
                <a:solidFill>
                  <a:schemeClr val="accent2">
                    <a:lumMod val="50000"/>
                  </a:schemeClr>
                </a:solidFill>
              </a:rPr>
              <a:t> </a:t>
            </a:r>
            <a:r>
              <a:rPr lang="en-US" sz="2800" b="1" dirty="0" err="1" smtClean="0">
                <a:solidFill>
                  <a:schemeClr val="accent2">
                    <a:lumMod val="50000"/>
                  </a:schemeClr>
                </a:solidFill>
              </a:rPr>
              <a:t>mới</a:t>
            </a:r>
            <a:r>
              <a:rPr lang="en-US" sz="2800" b="1" dirty="0" smtClean="0">
                <a:solidFill>
                  <a:schemeClr val="accent2">
                    <a:lumMod val="50000"/>
                  </a:schemeClr>
                </a:solidFill>
              </a:rPr>
              <a:t> </a:t>
            </a:r>
            <a:r>
              <a:rPr lang="en-US" sz="2800" b="1" dirty="0" err="1" smtClean="0">
                <a:solidFill>
                  <a:schemeClr val="accent2">
                    <a:lumMod val="50000"/>
                  </a:schemeClr>
                </a:solidFill>
              </a:rPr>
              <a:t>hình</a:t>
            </a:r>
            <a:r>
              <a:rPr lang="en-US" sz="2800" b="1" dirty="0" smtClean="0">
                <a:solidFill>
                  <a:schemeClr val="accent2">
                    <a:lumMod val="50000"/>
                  </a:schemeClr>
                </a:solidFill>
              </a:rPr>
              <a:t> </a:t>
            </a:r>
            <a:r>
              <a:rPr lang="en-US" sz="2800" b="1" dirty="0" err="1" smtClean="0">
                <a:solidFill>
                  <a:schemeClr val="accent2">
                    <a:lumMod val="50000"/>
                  </a:schemeClr>
                </a:solidFill>
              </a:rPr>
              <a:t>thành</a:t>
            </a:r>
            <a:r>
              <a:rPr lang="en-US" sz="2800" b="1" dirty="0" smtClean="0">
                <a:solidFill>
                  <a:schemeClr val="accent2">
                    <a:lumMod val="50000"/>
                  </a:schemeClr>
                </a:solidFill>
              </a:rPr>
              <a:t> </a:t>
            </a:r>
            <a:r>
              <a:rPr lang="en-US" sz="2800" b="1" dirty="0" err="1" smtClean="0">
                <a:solidFill>
                  <a:schemeClr val="accent2">
                    <a:lumMod val="50000"/>
                  </a:schemeClr>
                </a:solidFill>
              </a:rPr>
              <a:t>va</a:t>
            </a:r>
            <a:r>
              <a:rPr lang="en-US" sz="2800" b="1" dirty="0" smtClean="0">
                <a:solidFill>
                  <a:schemeClr val="accent2">
                    <a:lumMod val="50000"/>
                  </a:schemeClr>
                </a:solidFill>
              </a:rPr>
              <a:t>̀ </a:t>
            </a:r>
            <a:r>
              <a:rPr lang="en-US" sz="2800" b="1" dirty="0" err="1" smtClean="0">
                <a:solidFill>
                  <a:schemeClr val="accent2">
                    <a:lumMod val="50000"/>
                  </a:schemeClr>
                </a:solidFill>
              </a:rPr>
              <a:t>đang</a:t>
            </a:r>
            <a:r>
              <a:rPr lang="en-US" sz="2800" b="1" dirty="0" smtClean="0">
                <a:solidFill>
                  <a:schemeClr val="accent2">
                    <a:lumMod val="50000"/>
                  </a:schemeClr>
                </a:solidFill>
              </a:rPr>
              <a:t> </a:t>
            </a:r>
            <a:r>
              <a:rPr lang="en-US" sz="2800" b="1" dirty="0" err="1" smtClean="0">
                <a:solidFill>
                  <a:schemeClr val="accent2">
                    <a:lumMod val="50000"/>
                  </a:schemeClr>
                </a:solidFill>
              </a:rPr>
              <a:t>trong</a:t>
            </a:r>
            <a:r>
              <a:rPr lang="en-US" sz="2800" b="1" dirty="0" smtClean="0">
                <a:solidFill>
                  <a:schemeClr val="accent2">
                    <a:lumMod val="50000"/>
                  </a:schemeClr>
                </a:solidFill>
              </a:rPr>
              <a:t> quá </a:t>
            </a:r>
            <a:r>
              <a:rPr lang="en-US" sz="2800" b="1" dirty="0" err="1" smtClean="0">
                <a:solidFill>
                  <a:schemeClr val="accent2">
                    <a:lumMod val="50000"/>
                  </a:schemeClr>
                </a:solidFill>
              </a:rPr>
              <a:t>trình</a:t>
            </a:r>
            <a:r>
              <a:rPr lang="en-US" sz="2800" b="1" dirty="0" smtClean="0">
                <a:solidFill>
                  <a:schemeClr val="accent2">
                    <a:lumMod val="50000"/>
                  </a:schemeClr>
                </a:solidFill>
              </a:rPr>
              <a:t> </a:t>
            </a:r>
            <a:r>
              <a:rPr lang="en-US" sz="2800" b="1" dirty="0" err="1" smtClean="0">
                <a:solidFill>
                  <a:schemeClr val="accent2">
                    <a:lumMod val="50000"/>
                  </a:schemeClr>
                </a:solidFill>
              </a:rPr>
              <a:t>phát</a:t>
            </a:r>
            <a:r>
              <a:rPr lang="en-US" sz="2800" b="1" dirty="0" smtClean="0">
                <a:solidFill>
                  <a:schemeClr val="accent2">
                    <a:lumMod val="50000"/>
                  </a:schemeClr>
                </a:solidFill>
              </a:rPr>
              <a:t> </a:t>
            </a:r>
            <a:r>
              <a:rPr lang="en-US" sz="2800" b="1" dirty="0" err="1" smtClean="0">
                <a:solidFill>
                  <a:schemeClr val="accent2">
                    <a:lumMod val="50000"/>
                  </a:schemeClr>
                </a:solidFill>
              </a:rPr>
              <a:t>triển</a:t>
            </a:r>
            <a:r>
              <a:rPr lang="en-US" sz="2800" b="1" dirty="0" smtClean="0">
                <a:solidFill>
                  <a:schemeClr val="accent2">
                    <a:lumMod val="50000"/>
                  </a:schemeClr>
                </a:solidFill>
              </a:rPr>
              <a:t>, </a:t>
            </a:r>
            <a:r>
              <a:rPr lang="en-US" sz="2800" b="1" dirty="0" err="1" smtClean="0">
                <a:solidFill>
                  <a:schemeClr val="accent2">
                    <a:lumMod val="50000"/>
                  </a:schemeClr>
                </a:solidFill>
              </a:rPr>
              <a:t>hạn</a:t>
            </a:r>
            <a:r>
              <a:rPr lang="en-US" sz="2800" b="1" dirty="0" smtClean="0">
                <a:solidFill>
                  <a:schemeClr val="accent2">
                    <a:lumMod val="50000"/>
                  </a:schemeClr>
                </a:solidFill>
              </a:rPr>
              <a:t> </a:t>
            </a:r>
            <a:r>
              <a:rPr lang="en-US" sz="2800" b="1" dirty="0" err="1" smtClean="0">
                <a:solidFill>
                  <a:schemeClr val="accent2">
                    <a:lumMod val="50000"/>
                  </a:schemeClr>
                </a:solidFill>
              </a:rPr>
              <a:t>chê</a:t>
            </a:r>
            <a:r>
              <a:rPr lang="en-US" sz="2800" b="1" dirty="0" smtClean="0">
                <a:solidFill>
                  <a:schemeClr val="accent2">
                    <a:lumMod val="50000"/>
                  </a:schemeClr>
                </a:solidFill>
              </a:rPr>
              <a:t>́ </a:t>
            </a:r>
            <a:r>
              <a:rPr lang="en-US" sz="2800" b="1" dirty="0" err="1" smtClean="0">
                <a:solidFill>
                  <a:schemeClr val="accent2">
                    <a:lumMod val="50000"/>
                  </a:schemeClr>
                </a:solidFill>
              </a:rPr>
              <a:t>vê</a:t>
            </a:r>
            <a:r>
              <a:rPr lang="en-US" sz="2800" b="1" dirty="0" smtClean="0">
                <a:solidFill>
                  <a:schemeClr val="accent2">
                    <a:lumMod val="50000"/>
                  </a:schemeClr>
                </a:solidFill>
              </a:rPr>
              <a:t>̀ </a:t>
            </a:r>
            <a:r>
              <a:rPr lang="en-US" sz="2800" b="1" dirty="0" err="1" smtClean="0">
                <a:solidFill>
                  <a:schemeClr val="accent2">
                    <a:lumMod val="50000"/>
                  </a:schemeClr>
                </a:solidFill>
              </a:rPr>
              <a:t>năng</a:t>
            </a:r>
            <a:r>
              <a:rPr lang="en-US" sz="2800" b="1" dirty="0" smtClean="0">
                <a:solidFill>
                  <a:schemeClr val="accent2">
                    <a:lumMod val="50000"/>
                  </a:schemeClr>
                </a:solidFill>
              </a:rPr>
              <a:t> </a:t>
            </a:r>
            <a:r>
              <a:rPr lang="en-US" sz="2800" b="1" dirty="0" err="1" smtClean="0">
                <a:solidFill>
                  <a:schemeClr val="accent2">
                    <a:lumMod val="50000"/>
                  </a:schemeClr>
                </a:solidFill>
              </a:rPr>
              <a:t>lực</a:t>
            </a:r>
            <a:r>
              <a:rPr lang="en-US" sz="2800" b="1" dirty="0" smtClean="0">
                <a:solidFill>
                  <a:schemeClr val="accent2">
                    <a:lumMod val="50000"/>
                  </a:schemeClr>
                </a:solidFill>
              </a:rPr>
              <a:t> </a:t>
            </a:r>
            <a:r>
              <a:rPr lang="en-US" sz="2800" b="1" dirty="0" err="1" smtClean="0">
                <a:solidFill>
                  <a:schemeClr val="accent2">
                    <a:lumMod val="50000"/>
                  </a:schemeClr>
                </a:solidFill>
              </a:rPr>
              <a:t>quản</a:t>
            </a:r>
            <a:r>
              <a:rPr lang="en-US" sz="2800" b="1" dirty="0" smtClean="0">
                <a:solidFill>
                  <a:schemeClr val="accent2">
                    <a:lumMod val="50000"/>
                  </a:schemeClr>
                </a:solidFill>
              </a:rPr>
              <a:t> trị </a:t>
            </a:r>
            <a:r>
              <a:rPr lang="en-US" sz="2800" b="1" dirty="0" err="1" smtClean="0">
                <a:solidFill>
                  <a:schemeClr val="accent2">
                    <a:lumMod val="50000"/>
                  </a:schemeClr>
                </a:solidFill>
              </a:rPr>
              <a:t>kinh</a:t>
            </a:r>
            <a:r>
              <a:rPr lang="en-US" sz="2800" b="1" dirty="0" smtClean="0">
                <a:solidFill>
                  <a:schemeClr val="accent2">
                    <a:lumMod val="50000"/>
                  </a:schemeClr>
                </a:solidFill>
              </a:rPr>
              <a:t> </a:t>
            </a:r>
            <a:r>
              <a:rPr lang="en-US" sz="2800" b="1" dirty="0" err="1" smtClean="0">
                <a:solidFill>
                  <a:schemeClr val="accent2">
                    <a:lumMod val="50000"/>
                  </a:schemeClr>
                </a:solidFill>
              </a:rPr>
              <a:t>doanh</a:t>
            </a:r>
            <a:r>
              <a:rPr lang="en-US" sz="2800" b="1" dirty="0" smtClean="0">
                <a:solidFill>
                  <a:schemeClr val="accent2">
                    <a:lumMod val="50000"/>
                  </a:schemeClr>
                </a:solidFill>
              </a:rPr>
              <a:t> </a:t>
            </a:r>
            <a:r>
              <a:rPr lang="en-US" sz="2800" b="1" dirty="0" err="1" smtClean="0">
                <a:solidFill>
                  <a:schemeClr val="accent2">
                    <a:lumMod val="50000"/>
                  </a:schemeClr>
                </a:solidFill>
              </a:rPr>
              <a:t>va</a:t>
            </a:r>
            <a:r>
              <a:rPr lang="en-US" sz="2800" b="1" dirty="0" smtClean="0">
                <a:solidFill>
                  <a:schemeClr val="accent2">
                    <a:lumMod val="50000"/>
                  </a:schemeClr>
                </a:solidFill>
              </a:rPr>
              <a:t>̀ </a:t>
            </a:r>
            <a:r>
              <a:rPr lang="en-US" sz="2800" b="1" dirty="0" err="1" smtClean="0">
                <a:solidFill>
                  <a:schemeClr val="accent2">
                    <a:lumMod val="50000"/>
                  </a:schemeClr>
                </a:solidFill>
              </a:rPr>
              <a:t>văn</a:t>
            </a:r>
            <a:r>
              <a:rPr lang="en-US" sz="2800" b="1" dirty="0" smtClean="0">
                <a:solidFill>
                  <a:schemeClr val="accent2">
                    <a:lumMod val="50000"/>
                  </a:schemeClr>
                </a:solidFill>
              </a:rPr>
              <a:t> </a:t>
            </a:r>
            <a:r>
              <a:rPr lang="en-US" sz="2800" b="1" dirty="0" err="1" smtClean="0">
                <a:solidFill>
                  <a:schemeClr val="accent2">
                    <a:lumMod val="50000"/>
                  </a:schemeClr>
                </a:solidFill>
              </a:rPr>
              <a:t>hóa</a:t>
            </a:r>
            <a:r>
              <a:rPr lang="en-US" sz="2800" b="1" dirty="0" smtClean="0">
                <a:solidFill>
                  <a:schemeClr val="accent2">
                    <a:lumMod val="50000"/>
                  </a:schemeClr>
                </a:solidFill>
              </a:rPr>
              <a:t> </a:t>
            </a:r>
            <a:r>
              <a:rPr lang="en-US" sz="2800" b="1" dirty="0" err="1" smtClean="0">
                <a:solidFill>
                  <a:schemeClr val="accent2">
                    <a:lumMod val="50000"/>
                  </a:schemeClr>
                </a:solidFill>
              </a:rPr>
              <a:t>doanh</a:t>
            </a:r>
            <a:r>
              <a:rPr lang="en-US" sz="2800" b="1" dirty="0" smtClean="0">
                <a:solidFill>
                  <a:schemeClr val="accent2">
                    <a:lumMod val="50000"/>
                  </a:schemeClr>
                </a:solidFill>
              </a:rPr>
              <a:t> </a:t>
            </a:r>
            <a:r>
              <a:rPr lang="en-US" sz="2800" b="1" dirty="0" err="1" smtClean="0">
                <a:solidFill>
                  <a:schemeClr val="accent2">
                    <a:lumMod val="50000"/>
                  </a:schemeClr>
                </a:solidFill>
              </a:rPr>
              <a:t>nghiệp</a:t>
            </a:r>
            <a:r>
              <a:rPr lang="en-US" sz="2800" b="1" dirty="0" smtClean="0">
                <a:solidFill>
                  <a:schemeClr val="accent2">
                    <a:lumMod val="50000"/>
                  </a:schemeClr>
                </a:solidFill>
              </a:rPr>
              <a:t>, </a:t>
            </a:r>
            <a:r>
              <a:rPr lang="en-US" sz="2800" b="1" dirty="0" err="1" smtClean="0">
                <a:solidFill>
                  <a:schemeClr val="accent2">
                    <a:lumMod val="50000"/>
                  </a:schemeClr>
                </a:solidFill>
              </a:rPr>
              <a:t>đạo</a:t>
            </a:r>
            <a:r>
              <a:rPr lang="en-US" sz="2800" b="1" dirty="0" smtClean="0">
                <a:solidFill>
                  <a:schemeClr val="accent2">
                    <a:lumMod val="50000"/>
                  </a:schemeClr>
                </a:solidFill>
              </a:rPr>
              <a:t> </a:t>
            </a:r>
            <a:r>
              <a:rPr lang="en-US" sz="2800" b="1" dirty="0" err="1" smtClean="0">
                <a:solidFill>
                  <a:schemeClr val="accent2">
                    <a:lumMod val="50000"/>
                  </a:schemeClr>
                </a:solidFill>
              </a:rPr>
              <a:t>đức</a:t>
            </a:r>
            <a:r>
              <a:rPr lang="en-US" sz="2800" b="1" dirty="0" smtClean="0">
                <a:solidFill>
                  <a:schemeClr val="accent2">
                    <a:lumMod val="50000"/>
                  </a:schemeClr>
                </a:solidFill>
              </a:rPr>
              <a:t> </a:t>
            </a:r>
            <a:r>
              <a:rPr lang="en-US" sz="2800" b="1" dirty="0" err="1" smtClean="0">
                <a:solidFill>
                  <a:schemeClr val="accent2">
                    <a:lumMod val="50000"/>
                  </a:schemeClr>
                </a:solidFill>
              </a:rPr>
              <a:t>doanh</a:t>
            </a:r>
            <a:r>
              <a:rPr lang="en-US" sz="2800" b="1" dirty="0" smtClean="0">
                <a:solidFill>
                  <a:schemeClr val="accent2">
                    <a:lumMod val="50000"/>
                  </a:schemeClr>
                </a:solidFill>
              </a:rPr>
              <a:t> </a:t>
            </a:r>
            <a:r>
              <a:rPr lang="en-US" sz="2800" b="1" dirty="0" err="1" smtClean="0">
                <a:solidFill>
                  <a:schemeClr val="accent2">
                    <a:lumMod val="50000"/>
                  </a:schemeClr>
                </a:solidFill>
              </a:rPr>
              <a:t>nhân</a:t>
            </a:r>
            <a:r>
              <a:rPr lang="en-US" sz="2800" b="1" dirty="0" smtClean="0">
                <a:solidFill>
                  <a:schemeClr val="accent2">
                    <a:lumMod val="50000"/>
                  </a:schemeClr>
                </a:solidFill>
              </a:rPr>
              <a:t>.</a:t>
            </a:r>
            <a:endParaRPr lang="en-US" sz="2200" b="1" dirty="0" smtClean="0">
              <a:solidFill>
                <a:schemeClr val="accent2">
                  <a:lumMod val="50000"/>
                </a:schemeClr>
              </a:solidFill>
            </a:endParaRPr>
          </a:p>
        </p:txBody>
      </p:sp>
      <p:sp>
        <p:nvSpPr>
          <p:cNvPr id="15" name="Rectangle 14"/>
          <p:cNvSpPr/>
          <p:nvPr/>
        </p:nvSpPr>
        <p:spPr>
          <a:xfrm>
            <a:off x="2971800" y="1417820"/>
            <a:ext cx="3352800" cy="533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3. </a:t>
            </a:r>
            <a:r>
              <a:rPr lang="en-US" sz="2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NGUYÊN</a:t>
            </a:r>
            <a:r>
              <a:rPr lang="en-US"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2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NHÂN</a:t>
            </a:r>
            <a:r>
              <a:rPr lang="en-US"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24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tt</a:t>
            </a:r>
            <a:r>
              <a:rPr lang="en-US"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
            </a:r>
            <a:endPar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II. </a:t>
            </a:r>
            <a:r>
              <a:rPr lang="en-US" sz="2400" b="1" dirty="0" err="1" smtClean="0">
                <a:solidFill>
                  <a:srgbClr val="002060"/>
                </a:solidFill>
              </a:rPr>
              <a:t>MỤC</a:t>
            </a:r>
            <a:r>
              <a:rPr lang="en-US" sz="2400" b="1" dirty="0" smtClean="0">
                <a:solidFill>
                  <a:srgbClr val="002060"/>
                </a:solidFill>
              </a:rPr>
              <a:t> </a:t>
            </a:r>
            <a:r>
              <a:rPr lang="en-US" sz="2400" b="1" dirty="0" err="1" smtClean="0">
                <a:solidFill>
                  <a:srgbClr val="002060"/>
                </a:solidFill>
              </a:rPr>
              <a:t>TIÊU</a:t>
            </a:r>
            <a:endParaRPr lang="en-US" sz="2400" dirty="0">
              <a:solidFill>
                <a:srgbClr val="002060"/>
              </a:solidFill>
            </a:endParaRPr>
          </a:p>
        </p:txBody>
      </p:sp>
      <p:sp>
        <p:nvSpPr>
          <p:cNvPr id="13" name="Rounded Rectangle 12"/>
          <p:cNvSpPr/>
          <p:nvPr/>
        </p:nvSpPr>
        <p:spPr>
          <a:xfrm>
            <a:off x="228600" y="2819400"/>
            <a:ext cx="2133600" cy="16764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1. </a:t>
            </a:r>
            <a:r>
              <a:rPr lang="en-US" sz="2800" b="1" dirty="0" err="1" smtClean="0">
                <a:solidFill>
                  <a:srgbClr val="002060"/>
                </a:solidFill>
              </a:rPr>
              <a:t>Mục</a:t>
            </a:r>
            <a:r>
              <a:rPr lang="en-US" sz="2800" b="1" dirty="0" smtClean="0">
                <a:solidFill>
                  <a:srgbClr val="002060"/>
                </a:solidFill>
              </a:rPr>
              <a:t> </a:t>
            </a:r>
            <a:r>
              <a:rPr lang="en-US" sz="2800" b="1" dirty="0" err="1" smtClean="0">
                <a:solidFill>
                  <a:srgbClr val="002060"/>
                </a:solidFill>
              </a:rPr>
              <a:t>tiêu</a:t>
            </a:r>
            <a:r>
              <a:rPr lang="en-US" sz="2800" b="1" dirty="0" smtClean="0">
                <a:solidFill>
                  <a:srgbClr val="002060"/>
                </a:solidFill>
              </a:rPr>
              <a:t> </a:t>
            </a:r>
            <a:r>
              <a:rPr lang="en-US" sz="2800" b="1" dirty="0" err="1" smtClean="0">
                <a:solidFill>
                  <a:srgbClr val="002060"/>
                </a:solidFill>
              </a:rPr>
              <a:t>tổng</a:t>
            </a:r>
            <a:r>
              <a:rPr lang="en-US" sz="2800" b="1" dirty="0" smtClean="0">
                <a:solidFill>
                  <a:srgbClr val="002060"/>
                </a:solidFill>
              </a:rPr>
              <a:t> </a:t>
            </a:r>
            <a:r>
              <a:rPr lang="en-US" sz="2800" b="1" dirty="0" err="1" smtClean="0">
                <a:solidFill>
                  <a:srgbClr val="002060"/>
                </a:solidFill>
              </a:rPr>
              <a:t>quát</a:t>
            </a:r>
            <a:endParaRPr lang="en-US" sz="2800" b="1" dirty="0">
              <a:solidFill>
                <a:srgbClr val="002060"/>
              </a:solidFill>
            </a:endParaRPr>
          </a:p>
        </p:txBody>
      </p:sp>
      <p:sp>
        <p:nvSpPr>
          <p:cNvPr id="26" name="7-Point Star 25"/>
          <p:cNvSpPr/>
          <p:nvPr/>
        </p:nvSpPr>
        <p:spPr>
          <a:xfrm>
            <a:off x="1371600" y="1447800"/>
            <a:ext cx="8153400" cy="5105400"/>
          </a:xfrm>
          <a:prstGeom prst="star7">
            <a:avLst>
              <a:gd name="adj" fmla="val 25112"/>
              <a:gd name="hf" fmla="val 102572"/>
              <a:gd name="vf" fmla="val 1052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43200" y="2057400"/>
            <a:ext cx="5638800" cy="3886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002060"/>
                </a:solidFill>
              </a:rPr>
              <a:t>	</a:t>
            </a:r>
            <a:r>
              <a:rPr lang="en-US" sz="2400" b="1" dirty="0" err="1" smtClean="0">
                <a:solidFill>
                  <a:srgbClr val="002060"/>
                </a:solidFill>
              </a:rPr>
              <a:t>Phát</a:t>
            </a:r>
            <a:r>
              <a:rPr lang="en-US" sz="2400" b="1" dirty="0" smtClean="0">
                <a:solidFill>
                  <a:srgbClr val="002060"/>
                </a:solidFill>
              </a:rPr>
              <a:t> </a:t>
            </a:r>
            <a:r>
              <a:rPr lang="en-US" sz="2400" b="1" dirty="0" err="1" smtClean="0">
                <a:solidFill>
                  <a:srgbClr val="002060"/>
                </a:solidFill>
              </a:rPr>
              <a:t>triển</a:t>
            </a:r>
            <a:r>
              <a:rPr lang="en-US" sz="2400" b="1" dirty="0" smtClean="0">
                <a:solidFill>
                  <a:srgbClr val="002060"/>
                </a:solidFill>
              </a:rPr>
              <a:t> </a:t>
            </a:r>
            <a:r>
              <a:rPr lang="en-US" sz="2400" b="1" dirty="0" err="1" smtClean="0">
                <a:solidFill>
                  <a:srgbClr val="002060"/>
                </a:solidFill>
              </a:rPr>
              <a:t>kinh</a:t>
            </a:r>
            <a:r>
              <a:rPr lang="en-US" sz="2400" b="1" dirty="0" smtClean="0">
                <a:solidFill>
                  <a:srgbClr val="002060"/>
                </a:solidFill>
              </a:rPr>
              <a:t> </a:t>
            </a:r>
            <a:r>
              <a:rPr lang="en-US" sz="2400" b="1" dirty="0" err="1" smtClean="0">
                <a:solidFill>
                  <a:srgbClr val="002060"/>
                </a:solidFill>
              </a:rPr>
              <a:t>tê</a:t>
            </a:r>
            <a:r>
              <a:rPr lang="en-US" sz="2400" b="1" dirty="0" smtClean="0">
                <a:solidFill>
                  <a:srgbClr val="002060"/>
                </a:solidFill>
              </a:rPr>
              <a:t>́ </a:t>
            </a:r>
            <a:r>
              <a:rPr lang="en-US" sz="2400" b="1" dirty="0" err="1" smtClean="0">
                <a:solidFill>
                  <a:srgbClr val="002060"/>
                </a:solidFill>
              </a:rPr>
              <a:t>tư</a:t>
            </a:r>
            <a:r>
              <a:rPr lang="en-US" sz="2400" b="1" dirty="0" smtClean="0">
                <a:solidFill>
                  <a:srgbClr val="002060"/>
                </a:solidFill>
              </a:rPr>
              <a:t> </a:t>
            </a:r>
            <a:r>
              <a:rPr lang="en-US" sz="2400" b="1" dirty="0" err="1" smtClean="0">
                <a:solidFill>
                  <a:srgbClr val="002060"/>
                </a:solidFill>
              </a:rPr>
              <a:t>nhân</a:t>
            </a:r>
            <a:r>
              <a:rPr lang="en-US" sz="2400" b="1" dirty="0" smtClean="0">
                <a:solidFill>
                  <a:srgbClr val="002060"/>
                </a:solidFill>
              </a:rPr>
              <a:t> </a:t>
            </a:r>
            <a:r>
              <a:rPr lang="en-US" sz="2400" b="1" u="sng" dirty="0" err="1" smtClean="0">
                <a:solidFill>
                  <a:srgbClr val="00B050"/>
                </a:solidFill>
              </a:rPr>
              <a:t>lành</a:t>
            </a:r>
            <a:r>
              <a:rPr lang="en-US" sz="2400" b="1" u="sng" dirty="0" smtClean="0">
                <a:solidFill>
                  <a:srgbClr val="00B050"/>
                </a:solidFill>
              </a:rPr>
              <a:t> </a:t>
            </a:r>
            <a:r>
              <a:rPr lang="en-US" sz="2400" b="1" u="sng" dirty="0" err="1" smtClean="0">
                <a:solidFill>
                  <a:srgbClr val="00B050"/>
                </a:solidFill>
              </a:rPr>
              <a:t>mạnh</a:t>
            </a:r>
            <a:r>
              <a:rPr lang="en-US" sz="2400" b="1" dirty="0" smtClean="0">
                <a:solidFill>
                  <a:srgbClr val="002060"/>
                </a:solidFill>
              </a:rPr>
              <a:t>, </a:t>
            </a:r>
            <a:r>
              <a:rPr lang="en-US" sz="2400" b="1" u="sng" dirty="0" err="1" smtClean="0">
                <a:solidFill>
                  <a:srgbClr val="7030A0"/>
                </a:solidFill>
              </a:rPr>
              <a:t>hiệu</a:t>
            </a:r>
            <a:r>
              <a:rPr lang="en-US" sz="2400" b="1" u="sng" dirty="0" smtClean="0">
                <a:solidFill>
                  <a:srgbClr val="7030A0"/>
                </a:solidFill>
              </a:rPr>
              <a:t> quả</a:t>
            </a:r>
            <a:r>
              <a:rPr lang="en-US" sz="2400" b="1" dirty="0" smtClean="0">
                <a:solidFill>
                  <a:srgbClr val="002060"/>
                </a:solidFill>
              </a:rPr>
              <a:t>, </a:t>
            </a:r>
            <a:r>
              <a:rPr lang="en-US" sz="2400" b="1" u="sng" dirty="0" err="1" smtClean="0">
                <a:solidFill>
                  <a:srgbClr val="FF0000"/>
                </a:solidFill>
              </a:rPr>
              <a:t>bền</a:t>
            </a:r>
            <a:r>
              <a:rPr lang="en-US" sz="2400" b="1" u="sng" dirty="0" smtClean="0">
                <a:solidFill>
                  <a:srgbClr val="FF0000"/>
                </a:solidFill>
              </a:rPr>
              <a:t> </a:t>
            </a:r>
            <a:r>
              <a:rPr lang="en-US" sz="2400" b="1" u="sng" dirty="0" err="1" smtClean="0">
                <a:solidFill>
                  <a:srgbClr val="FF0000"/>
                </a:solidFill>
              </a:rPr>
              <a:t>vững</a:t>
            </a:r>
            <a:r>
              <a:rPr lang="en-US" sz="2400" b="1" dirty="0" smtClean="0">
                <a:solidFill>
                  <a:srgbClr val="002060"/>
                </a:solidFill>
              </a:rPr>
              <a:t>, </a:t>
            </a:r>
            <a:r>
              <a:rPr lang="en-US" sz="2400" b="1" dirty="0" err="1" smtClean="0">
                <a:solidFill>
                  <a:srgbClr val="002060"/>
                </a:solidFill>
              </a:rPr>
              <a:t>thực</a:t>
            </a:r>
            <a:r>
              <a:rPr lang="en-US" sz="2400" b="1" dirty="0" smtClean="0">
                <a:solidFill>
                  <a:srgbClr val="002060"/>
                </a:solidFill>
              </a:rPr>
              <a:t> </a:t>
            </a:r>
            <a:r>
              <a:rPr lang="en-US" sz="2400" b="1" dirty="0" err="1" smtClean="0">
                <a:solidFill>
                  <a:srgbClr val="002060"/>
                </a:solidFill>
              </a:rPr>
              <a:t>sư</a:t>
            </a:r>
            <a:r>
              <a:rPr lang="en-US" sz="2400" b="1" dirty="0" smtClean="0">
                <a:solidFill>
                  <a:srgbClr val="002060"/>
                </a:solidFill>
              </a:rPr>
              <a:t>̣ </a:t>
            </a:r>
            <a:r>
              <a:rPr lang="en-US" sz="2400" b="1" dirty="0" err="1" smtClean="0">
                <a:solidFill>
                  <a:srgbClr val="002060"/>
                </a:solidFill>
              </a:rPr>
              <a:t>trơ</a:t>
            </a:r>
            <a:r>
              <a:rPr lang="en-US" sz="2400" b="1" dirty="0" smtClean="0">
                <a:solidFill>
                  <a:srgbClr val="002060"/>
                </a:solidFill>
              </a:rPr>
              <a:t>̉ </a:t>
            </a:r>
            <a:r>
              <a:rPr lang="en-US" sz="2400" b="1" dirty="0" err="1" smtClean="0">
                <a:solidFill>
                  <a:srgbClr val="002060"/>
                </a:solidFill>
              </a:rPr>
              <a:t>thành</a:t>
            </a:r>
            <a:r>
              <a:rPr lang="en-US" sz="2400" b="1" dirty="0" smtClean="0">
                <a:solidFill>
                  <a:srgbClr val="002060"/>
                </a:solidFill>
              </a:rPr>
              <a:t> </a:t>
            </a:r>
            <a:r>
              <a:rPr lang="en-US" sz="2400" b="1" dirty="0" err="1" smtClean="0">
                <a:solidFill>
                  <a:srgbClr val="002060"/>
                </a:solidFill>
              </a:rPr>
              <a:t>một</a:t>
            </a:r>
            <a:r>
              <a:rPr lang="en-US" sz="2400" b="1" dirty="0" smtClean="0">
                <a:solidFill>
                  <a:srgbClr val="002060"/>
                </a:solidFill>
              </a:rPr>
              <a:t> </a:t>
            </a:r>
            <a:r>
              <a:rPr lang="en-US" sz="2400" b="1" dirty="0" err="1" smtClean="0">
                <a:solidFill>
                  <a:srgbClr val="002060"/>
                </a:solidFill>
              </a:rPr>
              <a:t>động</a:t>
            </a:r>
            <a:r>
              <a:rPr lang="en-US" sz="2400" b="1" dirty="0" smtClean="0">
                <a:solidFill>
                  <a:srgbClr val="002060"/>
                </a:solidFill>
              </a:rPr>
              <a:t> </a:t>
            </a:r>
            <a:r>
              <a:rPr lang="en-US" sz="2400" b="1" dirty="0" err="1" smtClean="0">
                <a:solidFill>
                  <a:srgbClr val="002060"/>
                </a:solidFill>
              </a:rPr>
              <a:t>lực</a:t>
            </a:r>
            <a:r>
              <a:rPr lang="en-US" sz="2400" b="1" dirty="0" smtClean="0">
                <a:solidFill>
                  <a:srgbClr val="002060"/>
                </a:solidFill>
              </a:rPr>
              <a:t> </a:t>
            </a:r>
            <a:r>
              <a:rPr lang="en-US" sz="2400" b="1" dirty="0" err="1" smtClean="0">
                <a:solidFill>
                  <a:srgbClr val="002060"/>
                </a:solidFill>
              </a:rPr>
              <a:t>quan</a:t>
            </a:r>
            <a:r>
              <a:rPr lang="en-US" sz="2400" b="1" dirty="0" smtClean="0">
                <a:solidFill>
                  <a:srgbClr val="002060"/>
                </a:solidFill>
              </a:rPr>
              <a:t> </a:t>
            </a:r>
            <a:r>
              <a:rPr lang="en-US" sz="2400" b="1" dirty="0" err="1" smtClean="0">
                <a:solidFill>
                  <a:srgbClr val="002060"/>
                </a:solidFill>
              </a:rPr>
              <a:t>trọng</a:t>
            </a:r>
            <a:r>
              <a:rPr lang="en-US" sz="2400" b="1" dirty="0" smtClean="0">
                <a:solidFill>
                  <a:srgbClr val="002060"/>
                </a:solidFill>
              </a:rPr>
              <a:t> </a:t>
            </a:r>
            <a:r>
              <a:rPr lang="en-US" sz="2400" b="1" dirty="0" err="1" smtClean="0">
                <a:solidFill>
                  <a:srgbClr val="002060"/>
                </a:solidFill>
              </a:rPr>
              <a:t>của</a:t>
            </a:r>
            <a:r>
              <a:rPr lang="en-US" sz="2400" b="1" dirty="0" smtClean="0">
                <a:solidFill>
                  <a:srgbClr val="002060"/>
                </a:solidFill>
              </a:rPr>
              <a:t> </a:t>
            </a:r>
            <a:r>
              <a:rPr lang="en-US" sz="2400" b="1" dirty="0" err="1" smtClean="0">
                <a:solidFill>
                  <a:srgbClr val="002060"/>
                </a:solidFill>
              </a:rPr>
              <a:t>nền</a:t>
            </a:r>
            <a:r>
              <a:rPr lang="en-US" sz="2400" b="1" dirty="0" smtClean="0">
                <a:solidFill>
                  <a:srgbClr val="002060"/>
                </a:solidFill>
              </a:rPr>
              <a:t> </a:t>
            </a:r>
            <a:r>
              <a:rPr lang="en-US" sz="2400" b="1" dirty="0" err="1" smtClean="0">
                <a:solidFill>
                  <a:srgbClr val="002060"/>
                </a:solidFill>
              </a:rPr>
              <a:t>kinh</a:t>
            </a:r>
            <a:r>
              <a:rPr lang="en-US" sz="2400" b="1" dirty="0" smtClean="0">
                <a:solidFill>
                  <a:srgbClr val="002060"/>
                </a:solidFill>
              </a:rPr>
              <a:t> </a:t>
            </a:r>
            <a:r>
              <a:rPr lang="en-US" sz="2400" b="1" dirty="0" err="1" smtClean="0">
                <a:solidFill>
                  <a:srgbClr val="002060"/>
                </a:solidFill>
              </a:rPr>
              <a:t>tê</a:t>
            </a:r>
            <a:r>
              <a:rPr lang="en-US" sz="2400" b="1" dirty="0" smtClean="0">
                <a:solidFill>
                  <a:srgbClr val="002060"/>
                </a:solidFill>
              </a:rPr>
              <a:t>́ </a:t>
            </a:r>
            <a:r>
              <a:rPr lang="en-US" sz="2400" b="1" dirty="0" err="1" smtClean="0">
                <a:solidFill>
                  <a:srgbClr val="002060"/>
                </a:solidFill>
              </a:rPr>
              <a:t>thi</a:t>
            </a:r>
            <a:r>
              <a:rPr lang="en-US" sz="2400" b="1" dirty="0" smtClean="0">
                <a:solidFill>
                  <a:srgbClr val="002060"/>
                </a:solidFill>
              </a:rPr>
              <a:t>̣ </a:t>
            </a:r>
            <a:r>
              <a:rPr lang="en-US" sz="2400" b="1" dirty="0" err="1" smtClean="0">
                <a:solidFill>
                  <a:srgbClr val="002060"/>
                </a:solidFill>
              </a:rPr>
              <a:t>trường</a:t>
            </a:r>
            <a:r>
              <a:rPr lang="en-US" sz="2400" b="1" dirty="0" smtClean="0">
                <a:solidFill>
                  <a:srgbClr val="002060"/>
                </a:solidFill>
              </a:rPr>
              <a:t> </a:t>
            </a:r>
            <a:r>
              <a:rPr lang="en-US" sz="2400" b="1" dirty="0" err="1" smtClean="0">
                <a:solidFill>
                  <a:srgbClr val="002060"/>
                </a:solidFill>
              </a:rPr>
              <a:t>định</a:t>
            </a:r>
            <a:r>
              <a:rPr lang="en-US" sz="2400" b="1" dirty="0" smtClean="0">
                <a:solidFill>
                  <a:srgbClr val="002060"/>
                </a:solidFill>
              </a:rPr>
              <a:t> </a:t>
            </a:r>
            <a:r>
              <a:rPr lang="en-US" sz="2400" b="1" dirty="0" err="1" smtClean="0">
                <a:solidFill>
                  <a:srgbClr val="002060"/>
                </a:solidFill>
              </a:rPr>
              <a:t>hướng</a:t>
            </a:r>
            <a:r>
              <a:rPr lang="en-US" sz="2400" b="1" dirty="0" smtClean="0">
                <a:solidFill>
                  <a:srgbClr val="002060"/>
                </a:solidFill>
              </a:rPr>
              <a:t> </a:t>
            </a:r>
            <a:r>
              <a:rPr lang="en-US" sz="2400" b="1" dirty="0" err="1" smtClean="0">
                <a:solidFill>
                  <a:srgbClr val="002060"/>
                </a:solidFill>
              </a:rPr>
              <a:t>XHCN</a:t>
            </a:r>
            <a:r>
              <a:rPr lang="en-US" sz="2400" b="1" dirty="0" smtClean="0">
                <a:solidFill>
                  <a:srgbClr val="002060"/>
                </a:solidFill>
              </a:rPr>
              <a:t>, </a:t>
            </a:r>
            <a:r>
              <a:rPr lang="en-US" sz="2400" b="1" dirty="0" err="1" smtClean="0">
                <a:solidFill>
                  <a:srgbClr val="002060"/>
                </a:solidFill>
              </a:rPr>
              <a:t>góp</a:t>
            </a:r>
            <a:r>
              <a:rPr lang="en-US" sz="2400" b="1" dirty="0" smtClean="0">
                <a:solidFill>
                  <a:srgbClr val="002060"/>
                </a:solidFill>
              </a:rPr>
              <a:t> </a:t>
            </a:r>
            <a:r>
              <a:rPr lang="en-US" sz="2400" b="1" dirty="0" err="1" smtClean="0">
                <a:solidFill>
                  <a:srgbClr val="002060"/>
                </a:solidFill>
              </a:rPr>
              <a:t>phần</a:t>
            </a:r>
            <a:r>
              <a:rPr lang="en-US" sz="2400" b="1" dirty="0" smtClean="0">
                <a:solidFill>
                  <a:srgbClr val="002060"/>
                </a:solidFill>
              </a:rPr>
              <a:t> </a:t>
            </a:r>
            <a:r>
              <a:rPr lang="en-US" sz="2400" b="1" dirty="0" err="1" smtClean="0">
                <a:solidFill>
                  <a:srgbClr val="002060"/>
                </a:solidFill>
              </a:rPr>
              <a:t>phát</a:t>
            </a:r>
            <a:r>
              <a:rPr lang="en-US" sz="2400" b="1" dirty="0" smtClean="0">
                <a:solidFill>
                  <a:srgbClr val="002060"/>
                </a:solidFill>
              </a:rPr>
              <a:t> </a:t>
            </a:r>
            <a:r>
              <a:rPr lang="en-US" sz="2400" b="1" dirty="0" err="1" smtClean="0">
                <a:solidFill>
                  <a:srgbClr val="002060"/>
                </a:solidFill>
              </a:rPr>
              <a:t>triển</a:t>
            </a:r>
            <a:r>
              <a:rPr lang="en-US" sz="2400" b="1" dirty="0" smtClean="0">
                <a:solidFill>
                  <a:srgbClr val="002060"/>
                </a:solidFill>
              </a:rPr>
              <a:t> </a:t>
            </a:r>
            <a:r>
              <a:rPr lang="en-US" sz="2400" b="1" dirty="0" err="1" smtClean="0">
                <a:solidFill>
                  <a:srgbClr val="002060"/>
                </a:solidFill>
              </a:rPr>
              <a:t>kinh</a:t>
            </a:r>
            <a:r>
              <a:rPr lang="en-US" sz="2400" b="1" dirty="0" smtClean="0">
                <a:solidFill>
                  <a:srgbClr val="002060"/>
                </a:solidFill>
              </a:rPr>
              <a:t> </a:t>
            </a:r>
            <a:r>
              <a:rPr lang="en-US" sz="2400" b="1" dirty="0" err="1" smtClean="0">
                <a:solidFill>
                  <a:srgbClr val="002060"/>
                </a:solidFill>
              </a:rPr>
              <a:t>tê</a:t>
            </a:r>
            <a:r>
              <a:rPr lang="en-US" sz="2400" b="1" dirty="0" smtClean="0">
                <a:solidFill>
                  <a:srgbClr val="002060"/>
                </a:solidFill>
              </a:rPr>
              <a:t>́- </a:t>
            </a:r>
            <a:r>
              <a:rPr lang="en-US" sz="2400" b="1" dirty="0" err="1" smtClean="0">
                <a:solidFill>
                  <a:srgbClr val="002060"/>
                </a:solidFill>
              </a:rPr>
              <a:t>xa</a:t>
            </a:r>
            <a:r>
              <a:rPr lang="en-US" sz="2400" b="1" dirty="0" smtClean="0">
                <a:solidFill>
                  <a:srgbClr val="002060"/>
                </a:solidFill>
              </a:rPr>
              <a:t>̃ </a:t>
            </a:r>
            <a:r>
              <a:rPr lang="en-US" sz="2400" b="1" dirty="0" err="1" smtClean="0">
                <a:solidFill>
                  <a:srgbClr val="002060"/>
                </a:solidFill>
              </a:rPr>
              <a:t>hội</a:t>
            </a:r>
            <a:r>
              <a:rPr lang="en-US" sz="2400" b="1" dirty="0" smtClean="0">
                <a:solidFill>
                  <a:srgbClr val="002060"/>
                </a:solidFill>
              </a:rPr>
              <a:t> </a:t>
            </a:r>
            <a:r>
              <a:rPr lang="en-US" sz="2400" b="1" dirty="0" err="1" smtClean="0">
                <a:solidFill>
                  <a:srgbClr val="002060"/>
                </a:solidFill>
              </a:rPr>
              <a:t>nhanh</a:t>
            </a:r>
            <a:r>
              <a:rPr lang="en-US" sz="2400" b="1" dirty="0" smtClean="0">
                <a:solidFill>
                  <a:srgbClr val="002060"/>
                </a:solidFill>
              </a:rPr>
              <a:t>, </a:t>
            </a:r>
            <a:r>
              <a:rPr lang="en-US" sz="2400" b="1" dirty="0" err="1" smtClean="0">
                <a:solidFill>
                  <a:srgbClr val="002060"/>
                </a:solidFill>
              </a:rPr>
              <a:t>bền</a:t>
            </a:r>
            <a:r>
              <a:rPr lang="en-US" sz="2400" b="1" dirty="0" smtClean="0">
                <a:solidFill>
                  <a:srgbClr val="002060"/>
                </a:solidFill>
              </a:rPr>
              <a:t> </a:t>
            </a:r>
            <a:r>
              <a:rPr lang="en-US" sz="2400" b="1" dirty="0" err="1" smtClean="0">
                <a:solidFill>
                  <a:srgbClr val="002060"/>
                </a:solidFill>
              </a:rPr>
              <a:t>vững</a:t>
            </a:r>
            <a:r>
              <a:rPr lang="en-US" sz="2400" b="1" dirty="0" smtClean="0">
                <a:solidFill>
                  <a:srgbClr val="002060"/>
                </a:solidFill>
              </a:rPr>
              <a:t>, </a:t>
            </a:r>
            <a:r>
              <a:rPr lang="en-US" sz="2400" b="1" dirty="0" err="1" smtClean="0">
                <a:solidFill>
                  <a:srgbClr val="002060"/>
                </a:solidFill>
              </a:rPr>
              <a:t>không</a:t>
            </a:r>
            <a:r>
              <a:rPr lang="en-US" sz="2400" b="1" dirty="0" smtClean="0">
                <a:solidFill>
                  <a:srgbClr val="002060"/>
                </a:solidFill>
              </a:rPr>
              <a:t> </a:t>
            </a:r>
            <a:r>
              <a:rPr lang="en-US" sz="2400" b="1" dirty="0" err="1" smtClean="0">
                <a:solidFill>
                  <a:srgbClr val="002060"/>
                </a:solidFill>
              </a:rPr>
              <a:t>ngừng</a:t>
            </a:r>
            <a:r>
              <a:rPr lang="en-US" sz="2400" b="1" dirty="0" smtClean="0">
                <a:solidFill>
                  <a:srgbClr val="002060"/>
                </a:solidFill>
              </a:rPr>
              <a:t> </a:t>
            </a:r>
            <a:r>
              <a:rPr lang="en-US" sz="2400" b="1" dirty="0" err="1" smtClean="0">
                <a:solidFill>
                  <a:srgbClr val="002060"/>
                </a:solidFill>
              </a:rPr>
              <a:t>nâng</a:t>
            </a:r>
            <a:r>
              <a:rPr lang="en-US" sz="2400" b="1" dirty="0" smtClean="0">
                <a:solidFill>
                  <a:srgbClr val="002060"/>
                </a:solidFill>
              </a:rPr>
              <a:t> </a:t>
            </a:r>
            <a:r>
              <a:rPr lang="en-US" sz="2400" b="1" dirty="0" err="1" smtClean="0">
                <a:solidFill>
                  <a:srgbClr val="002060"/>
                </a:solidFill>
              </a:rPr>
              <a:t>cao</a:t>
            </a:r>
            <a:r>
              <a:rPr lang="en-US" sz="2400" b="1" dirty="0" smtClean="0">
                <a:solidFill>
                  <a:srgbClr val="002060"/>
                </a:solidFill>
              </a:rPr>
              <a:t> </a:t>
            </a:r>
            <a:r>
              <a:rPr lang="en-US" sz="2400" b="1" dirty="0" err="1" smtClean="0">
                <a:solidFill>
                  <a:srgbClr val="002060"/>
                </a:solidFill>
              </a:rPr>
              <a:t>đời</a:t>
            </a:r>
            <a:r>
              <a:rPr lang="en-US" sz="2400" b="1" dirty="0" smtClean="0">
                <a:solidFill>
                  <a:srgbClr val="002060"/>
                </a:solidFill>
              </a:rPr>
              <a:t> </a:t>
            </a:r>
            <a:r>
              <a:rPr lang="en-US" sz="2400" b="1" dirty="0" err="1" smtClean="0">
                <a:solidFill>
                  <a:srgbClr val="002060"/>
                </a:solidFill>
              </a:rPr>
              <a:t>sống</a:t>
            </a:r>
            <a:r>
              <a:rPr lang="en-US" sz="2400" b="1" dirty="0" smtClean="0">
                <a:solidFill>
                  <a:srgbClr val="002060"/>
                </a:solidFill>
              </a:rPr>
              <a:t> </a:t>
            </a:r>
            <a:r>
              <a:rPr lang="en-US" sz="2400" b="1" dirty="0" err="1" smtClean="0">
                <a:solidFill>
                  <a:srgbClr val="002060"/>
                </a:solidFill>
              </a:rPr>
              <a:t>của</a:t>
            </a:r>
            <a:r>
              <a:rPr lang="en-US" sz="2400" b="1" dirty="0" smtClean="0">
                <a:solidFill>
                  <a:srgbClr val="002060"/>
                </a:solidFill>
              </a:rPr>
              <a:t> </a:t>
            </a:r>
            <a:r>
              <a:rPr lang="en-US" sz="2400" b="1" dirty="0" err="1" smtClean="0">
                <a:solidFill>
                  <a:srgbClr val="002060"/>
                </a:solidFill>
              </a:rPr>
              <a:t>nhân</a:t>
            </a:r>
            <a:r>
              <a:rPr lang="en-US" sz="2400" b="1" dirty="0" smtClean="0">
                <a:solidFill>
                  <a:srgbClr val="002060"/>
                </a:solidFill>
              </a:rPr>
              <a:t> </a:t>
            </a:r>
            <a:r>
              <a:rPr lang="en-US" sz="2400" b="1" dirty="0" err="1" smtClean="0">
                <a:solidFill>
                  <a:srgbClr val="002060"/>
                </a:solidFill>
              </a:rPr>
              <a:t>dân</a:t>
            </a:r>
            <a:r>
              <a:rPr lang="en-US" sz="2400" b="1" dirty="0" smtClean="0">
                <a:solidFill>
                  <a:srgbClr val="002060"/>
                </a:solidFill>
              </a:rPr>
              <a:t>, </a:t>
            </a:r>
            <a:r>
              <a:rPr lang="en-US" sz="2400" b="1" dirty="0" err="1" smtClean="0">
                <a:solidFill>
                  <a:srgbClr val="002060"/>
                </a:solidFill>
              </a:rPr>
              <a:t>thực</a:t>
            </a:r>
            <a:r>
              <a:rPr lang="en-US" sz="2400" b="1" dirty="0" smtClean="0">
                <a:solidFill>
                  <a:srgbClr val="002060"/>
                </a:solidFill>
              </a:rPr>
              <a:t> </a:t>
            </a:r>
            <a:r>
              <a:rPr lang="en-US" sz="2400" b="1" dirty="0" err="1" smtClean="0">
                <a:solidFill>
                  <a:srgbClr val="002060"/>
                </a:solidFill>
              </a:rPr>
              <a:t>hiện</a:t>
            </a:r>
            <a:r>
              <a:rPr lang="en-US" sz="2400" b="1" dirty="0" smtClean="0">
                <a:solidFill>
                  <a:srgbClr val="002060"/>
                </a:solidFill>
              </a:rPr>
              <a:t> </a:t>
            </a:r>
            <a:r>
              <a:rPr lang="en-US" sz="2400" b="1" dirty="0" err="1" smtClean="0">
                <a:solidFill>
                  <a:srgbClr val="002060"/>
                </a:solidFill>
              </a:rPr>
              <a:t>tiến</a:t>
            </a:r>
            <a:r>
              <a:rPr lang="en-US" sz="2400" b="1" dirty="0" smtClean="0">
                <a:solidFill>
                  <a:srgbClr val="002060"/>
                </a:solidFill>
              </a:rPr>
              <a:t> </a:t>
            </a:r>
            <a:r>
              <a:rPr lang="en-US" sz="2400" b="1" dirty="0" err="1" smtClean="0">
                <a:solidFill>
                  <a:srgbClr val="002060"/>
                </a:solidFill>
              </a:rPr>
              <a:t>bô</a:t>
            </a:r>
            <a:r>
              <a:rPr lang="en-US" sz="2400" b="1" dirty="0" smtClean="0">
                <a:solidFill>
                  <a:srgbClr val="002060"/>
                </a:solidFill>
              </a:rPr>
              <a:t>̣, </a:t>
            </a:r>
            <a:r>
              <a:rPr lang="en-US" sz="2400" b="1" dirty="0" err="1" smtClean="0">
                <a:solidFill>
                  <a:srgbClr val="002060"/>
                </a:solidFill>
              </a:rPr>
              <a:t>công</a:t>
            </a:r>
            <a:r>
              <a:rPr lang="en-US" sz="2400" b="1" dirty="0" smtClean="0">
                <a:solidFill>
                  <a:srgbClr val="002060"/>
                </a:solidFill>
              </a:rPr>
              <a:t> </a:t>
            </a:r>
            <a:r>
              <a:rPr lang="en-US" sz="2400" b="1" dirty="0" err="1" smtClean="0">
                <a:solidFill>
                  <a:srgbClr val="002060"/>
                </a:solidFill>
              </a:rPr>
              <a:t>bằng</a:t>
            </a:r>
            <a:r>
              <a:rPr lang="en-US" sz="2400" b="1" dirty="0" smtClean="0">
                <a:solidFill>
                  <a:srgbClr val="002060"/>
                </a:solidFill>
              </a:rPr>
              <a:t> </a:t>
            </a:r>
            <a:r>
              <a:rPr lang="en-US" sz="2400" b="1" dirty="0" err="1" smtClean="0">
                <a:solidFill>
                  <a:srgbClr val="002060"/>
                </a:solidFill>
              </a:rPr>
              <a:t>xa</a:t>
            </a:r>
            <a:r>
              <a:rPr lang="en-US" sz="2400" b="1" dirty="0" smtClean="0">
                <a:solidFill>
                  <a:srgbClr val="002060"/>
                </a:solidFill>
              </a:rPr>
              <a:t>̃ </a:t>
            </a:r>
            <a:r>
              <a:rPr lang="en-US" sz="2400" b="1" dirty="0" err="1" smtClean="0">
                <a:solidFill>
                  <a:srgbClr val="002060"/>
                </a:solidFill>
              </a:rPr>
              <a:t>hội</a:t>
            </a:r>
            <a:r>
              <a:rPr lang="en-US" sz="2400" b="1" dirty="0" smtClean="0">
                <a:solidFill>
                  <a:srgbClr val="002060"/>
                </a:solidFill>
              </a:rPr>
              <a:t>, </a:t>
            </a:r>
            <a:r>
              <a:rPr lang="en-US" sz="2400" b="1" dirty="0" err="1" smtClean="0">
                <a:solidFill>
                  <a:srgbClr val="002060"/>
                </a:solidFill>
              </a:rPr>
              <a:t>bảo</a:t>
            </a:r>
            <a:r>
              <a:rPr lang="en-US" sz="2400" b="1" dirty="0" smtClean="0">
                <a:solidFill>
                  <a:srgbClr val="002060"/>
                </a:solidFill>
              </a:rPr>
              <a:t> </a:t>
            </a:r>
            <a:r>
              <a:rPr lang="en-US" sz="2400" b="1" dirty="0" err="1" smtClean="0">
                <a:solidFill>
                  <a:srgbClr val="002060"/>
                </a:solidFill>
              </a:rPr>
              <a:t>đảm</a:t>
            </a:r>
            <a:r>
              <a:rPr lang="en-US" sz="2400" b="1" dirty="0" smtClean="0">
                <a:solidFill>
                  <a:srgbClr val="002060"/>
                </a:solidFill>
              </a:rPr>
              <a:t> </a:t>
            </a:r>
            <a:r>
              <a:rPr lang="en-US" sz="2400" b="1" dirty="0" err="1" smtClean="0">
                <a:solidFill>
                  <a:srgbClr val="002060"/>
                </a:solidFill>
              </a:rPr>
              <a:t>quốc</a:t>
            </a:r>
            <a:r>
              <a:rPr lang="en-US" sz="2400" b="1" dirty="0" smtClean="0">
                <a:solidFill>
                  <a:srgbClr val="002060"/>
                </a:solidFill>
              </a:rPr>
              <a:t> </a:t>
            </a:r>
            <a:r>
              <a:rPr lang="en-US" sz="2400" b="1" dirty="0" err="1" smtClean="0">
                <a:solidFill>
                  <a:srgbClr val="002060"/>
                </a:solidFill>
              </a:rPr>
              <a:t>phòng</a:t>
            </a:r>
            <a:r>
              <a:rPr lang="en-US" sz="2400" b="1" dirty="0" smtClean="0">
                <a:solidFill>
                  <a:srgbClr val="002060"/>
                </a:solidFill>
              </a:rPr>
              <a:t>, an </a:t>
            </a:r>
            <a:r>
              <a:rPr lang="en-US" sz="2400" b="1" dirty="0" err="1" smtClean="0">
                <a:solidFill>
                  <a:srgbClr val="002060"/>
                </a:solidFill>
              </a:rPr>
              <a:t>ninh</a:t>
            </a:r>
            <a:r>
              <a:rPr lang="en-US" sz="2400" b="1" dirty="0" smtClean="0">
                <a:solidFill>
                  <a:srgbClr val="002060"/>
                </a:solidFill>
              </a:rPr>
              <a:t>, </a:t>
            </a:r>
            <a:r>
              <a:rPr lang="en-US" sz="2400" b="1" dirty="0" err="1" smtClean="0">
                <a:solidFill>
                  <a:srgbClr val="002060"/>
                </a:solidFill>
              </a:rPr>
              <a:t>sớm</a:t>
            </a:r>
            <a:r>
              <a:rPr lang="en-US" sz="2400" b="1" dirty="0" smtClean="0">
                <a:solidFill>
                  <a:srgbClr val="002060"/>
                </a:solidFill>
              </a:rPr>
              <a:t> </a:t>
            </a:r>
            <a:r>
              <a:rPr lang="en-US" sz="2400" b="1" dirty="0" err="1" smtClean="0">
                <a:solidFill>
                  <a:srgbClr val="002060"/>
                </a:solidFill>
              </a:rPr>
              <a:t>đưa</a:t>
            </a:r>
            <a:r>
              <a:rPr lang="en-US" sz="2400" b="1" dirty="0" smtClean="0">
                <a:solidFill>
                  <a:srgbClr val="002060"/>
                </a:solidFill>
              </a:rPr>
              <a:t> </a:t>
            </a:r>
            <a:r>
              <a:rPr lang="en-US" sz="2400" b="1" dirty="0" err="1" smtClean="0">
                <a:solidFill>
                  <a:srgbClr val="002060"/>
                </a:solidFill>
              </a:rPr>
              <a:t>nước</a:t>
            </a:r>
            <a:r>
              <a:rPr lang="en-US" sz="2400" b="1" dirty="0" smtClean="0">
                <a:solidFill>
                  <a:srgbClr val="002060"/>
                </a:solidFill>
              </a:rPr>
              <a:t> </a:t>
            </a:r>
            <a:r>
              <a:rPr lang="en-US" sz="2400" b="1" dirty="0" err="1" smtClean="0">
                <a:solidFill>
                  <a:srgbClr val="002060"/>
                </a:solidFill>
              </a:rPr>
              <a:t>ta</a:t>
            </a:r>
            <a:r>
              <a:rPr lang="en-US" sz="2400" b="1" dirty="0" smtClean="0">
                <a:solidFill>
                  <a:srgbClr val="002060"/>
                </a:solidFill>
              </a:rPr>
              <a:t> </a:t>
            </a:r>
            <a:r>
              <a:rPr lang="en-US" sz="2400" b="1" dirty="0" err="1" smtClean="0">
                <a:solidFill>
                  <a:srgbClr val="002060"/>
                </a:solidFill>
              </a:rPr>
              <a:t>trơ</a:t>
            </a:r>
            <a:r>
              <a:rPr lang="en-US" sz="2400" b="1" dirty="0" smtClean="0">
                <a:solidFill>
                  <a:srgbClr val="002060"/>
                </a:solidFill>
              </a:rPr>
              <a:t>̉ </a:t>
            </a:r>
            <a:r>
              <a:rPr lang="en-US" sz="2400" b="1" dirty="0" err="1" smtClean="0">
                <a:solidFill>
                  <a:srgbClr val="002060"/>
                </a:solidFill>
              </a:rPr>
              <a:t>thành</a:t>
            </a:r>
            <a:r>
              <a:rPr lang="en-US" sz="2400" b="1" dirty="0" smtClean="0">
                <a:solidFill>
                  <a:srgbClr val="002060"/>
                </a:solidFill>
              </a:rPr>
              <a:t> </a:t>
            </a:r>
            <a:r>
              <a:rPr lang="en-US" sz="2400" b="1" dirty="0" err="1" smtClean="0">
                <a:solidFill>
                  <a:srgbClr val="002060"/>
                </a:solidFill>
              </a:rPr>
              <a:t>nước</a:t>
            </a:r>
            <a:r>
              <a:rPr lang="en-US" sz="2400" b="1" dirty="0" smtClean="0">
                <a:solidFill>
                  <a:srgbClr val="002060"/>
                </a:solidFill>
              </a:rPr>
              <a:t> </a:t>
            </a:r>
            <a:r>
              <a:rPr lang="en-US" sz="2400" b="1" dirty="0" err="1" smtClean="0">
                <a:solidFill>
                  <a:srgbClr val="002060"/>
                </a:solidFill>
              </a:rPr>
              <a:t>công</a:t>
            </a:r>
            <a:r>
              <a:rPr lang="en-US" sz="2400" b="1" dirty="0" smtClean="0">
                <a:solidFill>
                  <a:srgbClr val="002060"/>
                </a:solidFill>
              </a:rPr>
              <a:t> </a:t>
            </a:r>
            <a:r>
              <a:rPr lang="en-US" sz="2400" b="1" dirty="0" err="1" smtClean="0">
                <a:solidFill>
                  <a:srgbClr val="002060"/>
                </a:solidFill>
              </a:rPr>
              <a:t>nghiệp</a:t>
            </a:r>
            <a:r>
              <a:rPr lang="en-US" sz="2400" b="1" dirty="0" smtClean="0">
                <a:solidFill>
                  <a:srgbClr val="002060"/>
                </a:solidFill>
              </a:rPr>
              <a:t> </a:t>
            </a:r>
            <a:r>
              <a:rPr lang="en-US" sz="2400" b="1" dirty="0" err="1" smtClean="0">
                <a:solidFill>
                  <a:srgbClr val="002060"/>
                </a:solidFill>
              </a:rPr>
              <a:t>theo</a:t>
            </a:r>
            <a:r>
              <a:rPr lang="en-US" sz="2400" b="1" dirty="0" smtClean="0">
                <a:solidFill>
                  <a:srgbClr val="002060"/>
                </a:solidFill>
              </a:rPr>
              <a:t> </a:t>
            </a:r>
            <a:r>
              <a:rPr lang="en-US" sz="2400" b="1" dirty="0" err="1" smtClean="0">
                <a:solidFill>
                  <a:srgbClr val="002060"/>
                </a:solidFill>
              </a:rPr>
              <a:t>hướng</a:t>
            </a:r>
            <a:r>
              <a:rPr lang="en-US" sz="2400" b="1" dirty="0" smtClean="0">
                <a:solidFill>
                  <a:srgbClr val="002060"/>
                </a:solidFill>
              </a:rPr>
              <a:t> </a:t>
            </a:r>
            <a:r>
              <a:rPr lang="en-US" sz="2400" b="1" dirty="0" err="1" smtClean="0">
                <a:solidFill>
                  <a:srgbClr val="002060"/>
                </a:solidFill>
              </a:rPr>
              <a:t>hiện</a:t>
            </a:r>
            <a:r>
              <a:rPr lang="en-US" sz="2400" b="1" dirty="0" smtClean="0">
                <a:solidFill>
                  <a:srgbClr val="002060"/>
                </a:solidFill>
              </a:rPr>
              <a:t> </a:t>
            </a:r>
            <a:r>
              <a:rPr lang="en-US" sz="2400" b="1" dirty="0" err="1" smtClean="0">
                <a:solidFill>
                  <a:srgbClr val="002060"/>
                </a:solidFill>
              </a:rPr>
              <a:t>đại</a:t>
            </a:r>
            <a:r>
              <a:rPr lang="en-US" sz="2400" b="1" dirty="0" smtClean="0">
                <a:solidFill>
                  <a:srgbClr val="002060"/>
                </a:solidFill>
              </a:rPr>
              <a:t>.</a:t>
            </a:r>
            <a:endParaRPr lang="en-US" sz="2400" b="1" dirty="0">
              <a:solidFill>
                <a:srgbClr val="00206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88567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endParaRPr lang="en-US" sz="2400" dirty="0">
              <a:solidFill>
                <a:srgbClr val="002060"/>
              </a:solidFill>
            </a:endParaRPr>
          </a:p>
        </p:txBody>
      </p:sp>
      <p:sp>
        <p:nvSpPr>
          <p:cNvPr id="15" name="Rectangle 14"/>
          <p:cNvSpPr/>
          <p:nvPr/>
        </p:nvSpPr>
        <p:spPr>
          <a:xfrm>
            <a:off x="2590800" y="1525250"/>
            <a:ext cx="6400800" cy="1676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algn="just"/>
            <a:r>
              <a:rPr lang="en-US" b="1" dirty="0" smtClean="0"/>
              <a:t>	</a:t>
            </a:r>
            <a:r>
              <a:rPr lang="en-US" sz="2000" b="1" dirty="0" err="1" smtClean="0">
                <a:solidFill>
                  <a:schemeClr val="tx1"/>
                </a:solidFill>
              </a:rPr>
              <a:t>Thư</a:t>
            </a:r>
            <a:r>
              <a:rPr lang="en-US" sz="2000" b="1" dirty="0" smtClean="0">
                <a:solidFill>
                  <a:schemeClr val="tx1"/>
                </a:solidFill>
              </a:rPr>
              <a:t>́ </a:t>
            </a:r>
            <a:r>
              <a:rPr lang="en-US" sz="2000" b="1" dirty="0" err="1" smtClean="0">
                <a:solidFill>
                  <a:schemeClr val="tx1"/>
                </a:solidFill>
              </a:rPr>
              <a:t>nhất</a:t>
            </a:r>
            <a:r>
              <a:rPr lang="en-US" sz="2000" b="1" dirty="0" smtClean="0">
                <a:solidFill>
                  <a:schemeClr val="tx1"/>
                </a:solidFill>
              </a:rPr>
              <a:t>: Chú </a:t>
            </a:r>
            <a:r>
              <a:rPr lang="en-US" sz="2000" b="1" dirty="0" err="1" smtClean="0">
                <a:solidFill>
                  <a:schemeClr val="tx1"/>
                </a:solidFill>
              </a:rPr>
              <a:t>trọng</a:t>
            </a:r>
            <a:r>
              <a:rPr lang="en-US" sz="2000" b="1" dirty="0" smtClean="0">
                <a:solidFill>
                  <a:schemeClr val="tx1"/>
                </a:solidFill>
              </a:rPr>
              <a:t> </a:t>
            </a:r>
            <a:r>
              <a:rPr lang="en-US" sz="2000" b="1" dirty="0" err="1" smtClean="0">
                <a:solidFill>
                  <a:schemeClr val="tx1"/>
                </a:solidFill>
              </a:rPr>
              <a:t>nâng</a:t>
            </a:r>
            <a:r>
              <a:rPr lang="en-US" sz="2000" b="1" dirty="0" smtClean="0">
                <a:solidFill>
                  <a:schemeClr val="tx1"/>
                </a:solidFill>
              </a:rPr>
              <a:t> </a:t>
            </a:r>
            <a:r>
              <a:rPr lang="en-US" sz="2000" b="1" dirty="0" err="1" smtClean="0">
                <a:solidFill>
                  <a:schemeClr val="tx1"/>
                </a:solidFill>
              </a:rPr>
              <a:t>cao</a:t>
            </a:r>
            <a:r>
              <a:rPr lang="en-US" sz="2000" b="1" dirty="0" smtClean="0">
                <a:solidFill>
                  <a:schemeClr val="tx1"/>
                </a:solidFill>
              </a:rPr>
              <a:t> </a:t>
            </a:r>
            <a:r>
              <a:rPr lang="en-US" sz="2000" b="1" dirty="0" err="1" smtClean="0">
                <a:solidFill>
                  <a:schemeClr val="tx1"/>
                </a:solidFill>
              </a:rPr>
              <a:t>chất</a:t>
            </a:r>
            <a:r>
              <a:rPr lang="en-US" sz="2000" b="1" dirty="0" smtClean="0">
                <a:solidFill>
                  <a:schemeClr val="tx1"/>
                </a:solidFill>
              </a:rPr>
              <a:t> </a:t>
            </a:r>
            <a:r>
              <a:rPr lang="en-US" sz="2000" b="1" dirty="0" err="1" smtClean="0">
                <a:solidFill>
                  <a:schemeClr val="tx1"/>
                </a:solidFill>
              </a:rPr>
              <a:t>lượng</a:t>
            </a:r>
            <a:r>
              <a:rPr lang="en-US" sz="2000" b="1" dirty="0" smtClean="0">
                <a:solidFill>
                  <a:schemeClr val="tx1"/>
                </a:solidFill>
              </a:rPr>
              <a:t>, </a:t>
            </a:r>
            <a:r>
              <a:rPr lang="en-US" sz="2000" b="1" dirty="0" err="1" smtClean="0">
                <a:solidFill>
                  <a:schemeClr val="tx1"/>
                </a:solidFill>
              </a:rPr>
              <a:t>hiệu</a:t>
            </a:r>
            <a:r>
              <a:rPr lang="en-US" sz="2000" b="1" dirty="0" smtClean="0">
                <a:solidFill>
                  <a:schemeClr val="tx1"/>
                </a:solidFill>
              </a:rPr>
              <a:t> quả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doanh</a:t>
            </a:r>
            <a:r>
              <a:rPr lang="en-US" sz="2000" b="1" dirty="0" smtClean="0">
                <a:solidFill>
                  <a:schemeClr val="tx1"/>
                </a:solidFill>
              </a:rPr>
              <a:t> </a:t>
            </a:r>
            <a:r>
              <a:rPr lang="en-US" sz="2000" b="1" dirty="0" err="1" smtClean="0">
                <a:solidFill>
                  <a:schemeClr val="tx1"/>
                </a:solidFill>
              </a:rPr>
              <a:t>trong</a:t>
            </a:r>
            <a:r>
              <a:rPr lang="en-US" sz="2000" b="1" dirty="0" smtClean="0">
                <a:solidFill>
                  <a:schemeClr val="tx1"/>
                </a:solidFill>
              </a:rPr>
              <a:t> </a:t>
            </a:r>
            <a:r>
              <a:rPr lang="en-US" sz="2000" b="1" dirty="0" err="1" smtClean="0">
                <a:solidFill>
                  <a:schemeClr val="tx1"/>
                </a:solidFill>
              </a:rPr>
              <a:t>khu</a:t>
            </a:r>
            <a:r>
              <a:rPr lang="en-US" sz="2000" b="1" dirty="0" smtClean="0">
                <a:solidFill>
                  <a:schemeClr val="tx1"/>
                </a:solidFill>
              </a:rPr>
              <a:t> </a:t>
            </a:r>
            <a:r>
              <a:rPr lang="en-US" sz="2000" b="1" dirty="0" err="1" smtClean="0">
                <a:solidFill>
                  <a:schemeClr val="tx1"/>
                </a:solidFill>
              </a:rPr>
              <a:t>vực</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Phấn</a:t>
            </a:r>
            <a:r>
              <a:rPr lang="en-US" sz="2000" b="1" dirty="0" smtClean="0">
                <a:solidFill>
                  <a:schemeClr val="tx1"/>
                </a:solidFill>
              </a:rPr>
              <a:t> </a:t>
            </a:r>
            <a:r>
              <a:rPr lang="en-US" sz="2000" b="1" dirty="0" err="1" smtClean="0">
                <a:solidFill>
                  <a:schemeClr val="tx1"/>
                </a:solidFill>
              </a:rPr>
              <a:t>đấu</a:t>
            </a:r>
            <a:r>
              <a:rPr lang="en-US" sz="2000" b="1" dirty="0" smtClean="0">
                <a:solidFill>
                  <a:schemeClr val="tx1"/>
                </a:solidFill>
              </a:rPr>
              <a:t> </a:t>
            </a:r>
            <a:r>
              <a:rPr lang="en-US" sz="2000" b="1" dirty="0" err="1" smtClean="0">
                <a:solidFill>
                  <a:schemeClr val="tx1"/>
                </a:solidFill>
              </a:rPr>
              <a:t>đến</a:t>
            </a:r>
            <a:r>
              <a:rPr lang="en-US" sz="2000" b="1" dirty="0" smtClean="0">
                <a:solidFill>
                  <a:schemeClr val="tx1"/>
                </a:solidFill>
              </a:rPr>
              <a:t> </a:t>
            </a:r>
            <a:r>
              <a:rPr lang="en-US" sz="2000" b="1" dirty="0" err="1" smtClean="0">
                <a:solidFill>
                  <a:srgbClr val="FF0000"/>
                </a:solidFill>
              </a:rPr>
              <a:t>năm</a:t>
            </a:r>
            <a:r>
              <a:rPr lang="en-US" sz="2000" b="1" dirty="0" smtClean="0">
                <a:solidFill>
                  <a:srgbClr val="FF0000"/>
                </a:solidFill>
              </a:rPr>
              <a:t> 2020 có </a:t>
            </a:r>
            <a:r>
              <a:rPr lang="en-US" sz="2000" b="1" dirty="0" err="1" smtClean="0">
                <a:solidFill>
                  <a:srgbClr val="FF0000"/>
                </a:solidFill>
              </a:rPr>
              <a:t>ít</a:t>
            </a:r>
            <a:r>
              <a:rPr lang="en-US" sz="2000" b="1" dirty="0" smtClean="0">
                <a:solidFill>
                  <a:srgbClr val="FF0000"/>
                </a:solidFill>
              </a:rPr>
              <a:t> </a:t>
            </a:r>
            <a:r>
              <a:rPr lang="en-US" sz="2000" b="1" dirty="0" err="1" smtClean="0">
                <a:solidFill>
                  <a:srgbClr val="FF0000"/>
                </a:solidFill>
              </a:rPr>
              <a:t>nhất</a:t>
            </a:r>
            <a:r>
              <a:rPr lang="en-US" sz="2000" b="1" dirty="0" smtClean="0">
                <a:solidFill>
                  <a:srgbClr val="FF0000"/>
                </a:solidFill>
              </a:rPr>
              <a:t> 1 </a:t>
            </a:r>
            <a:r>
              <a:rPr lang="en-US" sz="2000" b="1" dirty="0" err="1" smtClean="0">
                <a:solidFill>
                  <a:srgbClr val="FF0000"/>
                </a:solidFill>
              </a:rPr>
              <a:t>triệu</a:t>
            </a:r>
            <a:r>
              <a:rPr lang="en-US" sz="2000" b="1" dirty="0" smtClean="0">
                <a:solidFill>
                  <a:srgbClr val="FF0000"/>
                </a:solidFill>
              </a:rPr>
              <a:t> </a:t>
            </a:r>
            <a:r>
              <a:rPr lang="en-US" sz="2000" b="1" dirty="0" err="1" smtClean="0">
                <a:solidFill>
                  <a:srgbClr val="FF0000"/>
                </a:solidFill>
              </a:rPr>
              <a:t>doanh</a:t>
            </a:r>
            <a:r>
              <a:rPr lang="en-US" sz="2000" b="1" dirty="0" smtClean="0">
                <a:solidFill>
                  <a:srgbClr val="FF0000"/>
                </a:solidFill>
              </a:rPr>
              <a:t> </a:t>
            </a:r>
            <a:r>
              <a:rPr lang="en-US" sz="2000" b="1" dirty="0" err="1" smtClean="0">
                <a:solidFill>
                  <a:srgbClr val="FF0000"/>
                </a:solidFill>
              </a:rPr>
              <a:t>nghiệp</a:t>
            </a:r>
            <a:r>
              <a:rPr lang="en-US" sz="2000" b="1" dirty="0" smtClean="0"/>
              <a:t>; </a:t>
            </a:r>
            <a:r>
              <a:rPr lang="en-US" sz="2000" b="1" dirty="0" err="1" smtClean="0">
                <a:solidFill>
                  <a:schemeClr val="tx1"/>
                </a:solidFill>
              </a:rPr>
              <a:t>đến</a:t>
            </a:r>
            <a:r>
              <a:rPr lang="en-US" sz="2000" b="1" dirty="0" smtClean="0">
                <a:solidFill>
                  <a:srgbClr val="002060"/>
                </a:solidFill>
              </a:rPr>
              <a:t> </a:t>
            </a:r>
            <a:r>
              <a:rPr lang="en-US" sz="2000" b="1" dirty="0" err="1" smtClean="0">
                <a:solidFill>
                  <a:srgbClr val="002060"/>
                </a:solidFill>
              </a:rPr>
              <a:t>năm</a:t>
            </a:r>
            <a:r>
              <a:rPr lang="en-US" sz="2000" b="1" dirty="0" smtClean="0">
                <a:solidFill>
                  <a:srgbClr val="002060"/>
                </a:solidFill>
              </a:rPr>
              <a:t> 2025 có </a:t>
            </a:r>
            <a:r>
              <a:rPr lang="en-US" sz="2000" b="1" dirty="0" err="1" smtClean="0">
                <a:solidFill>
                  <a:srgbClr val="002060"/>
                </a:solidFill>
              </a:rPr>
              <a:t>hơn</a:t>
            </a:r>
            <a:r>
              <a:rPr lang="en-US" sz="2000" b="1" dirty="0" smtClean="0">
                <a:solidFill>
                  <a:srgbClr val="002060"/>
                </a:solidFill>
              </a:rPr>
              <a:t> 1,5 </a:t>
            </a:r>
            <a:r>
              <a:rPr lang="en-US" sz="2000" b="1" dirty="0" err="1" smtClean="0">
                <a:solidFill>
                  <a:srgbClr val="002060"/>
                </a:solidFill>
              </a:rPr>
              <a:t>triệu</a:t>
            </a:r>
            <a:r>
              <a:rPr lang="en-US" sz="2000" b="1" dirty="0" smtClean="0">
                <a:solidFill>
                  <a:srgbClr val="002060"/>
                </a:solidFill>
              </a:rPr>
              <a:t> </a:t>
            </a:r>
            <a:r>
              <a:rPr lang="en-US" sz="2000" b="1" dirty="0" err="1" smtClean="0">
                <a:solidFill>
                  <a:srgbClr val="002060"/>
                </a:solidFill>
              </a:rPr>
              <a:t>doanh</a:t>
            </a:r>
            <a:r>
              <a:rPr lang="en-US" sz="2000" b="1" dirty="0" smtClean="0">
                <a:solidFill>
                  <a:srgbClr val="002060"/>
                </a:solidFill>
              </a:rPr>
              <a:t> </a:t>
            </a:r>
            <a:r>
              <a:rPr lang="en-US" sz="2000" b="1" dirty="0" err="1" smtClean="0">
                <a:solidFill>
                  <a:srgbClr val="002060"/>
                </a:solidFill>
              </a:rPr>
              <a:t>nghiệp</a:t>
            </a:r>
            <a:r>
              <a:rPr lang="en-US" sz="2000" b="1" dirty="0" smtClean="0">
                <a:solidFill>
                  <a:srgbClr val="002060"/>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đến</a:t>
            </a:r>
            <a:r>
              <a:rPr lang="en-US" sz="2000" b="1" dirty="0" smtClean="0">
                <a:solidFill>
                  <a:schemeClr val="tx1"/>
                </a:solidFill>
              </a:rPr>
              <a:t> </a:t>
            </a:r>
            <a:r>
              <a:rPr lang="en-US" sz="2000" b="1" dirty="0" err="1" smtClean="0">
                <a:solidFill>
                  <a:srgbClr val="7030A0"/>
                </a:solidFill>
              </a:rPr>
              <a:t>năm</a:t>
            </a:r>
            <a:r>
              <a:rPr lang="en-US" sz="2000" b="1" dirty="0" smtClean="0">
                <a:solidFill>
                  <a:srgbClr val="7030A0"/>
                </a:solidFill>
              </a:rPr>
              <a:t> 2030 có </a:t>
            </a:r>
            <a:r>
              <a:rPr lang="en-US" sz="2000" b="1" dirty="0" err="1" smtClean="0">
                <a:solidFill>
                  <a:srgbClr val="7030A0"/>
                </a:solidFill>
              </a:rPr>
              <a:t>ít</a:t>
            </a:r>
            <a:r>
              <a:rPr lang="en-US" sz="2000" b="1" dirty="0" smtClean="0">
                <a:solidFill>
                  <a:srgbClr val="7030A0"/>
                </a:solidFill>
              </a:rPr>
              <a:t> </a:t>
            </a:r>
            <a:r>
              <a:rPr lang="en-US" sz="2000" b="1" dirty="0" err="1" smtClean="0">
                <a:solidFill>
                  <a:srgbClr val="7030A0"/>
                </a:solidFill>
              </a:rPr>
              <a:t>nhất</a:t>
            </a:r>
            <a:r>
              <a:rPr lang="en-US" sz="2000" b="1" dirty="0" smtClean="0">
                <a:solidFill>
                  <a:srgbClr val="7030A0"/>
                </a:solidFill>
              </a:rPr>
              <a:t> 2 </a:t>
            </a:r>
            <a:r>
              <a:rPr lang="en-US" sz="2000" b="1" dirty="0" err="1" smtClean="0">
                <a:solidFill>
                  <a:srgbClr val="7030A0"/>
                </a:solidFill>
              </a:rPr>
              <a:t>triệu</a:t>
            </a:r>
            <a:r>
              <a:rPr lang="en-US" sz="2000" b="1" dirty="0" smtClean="0">
                <a:solidFill>
                  <a:srgbClr val="7030A0"/>
                </a:solidFill>
              </a:rPr>
              <a:t> </a:t>
            </a:r>
            <a:r>
              <a:rPr lang="en-US" sz="2000" b="1" dirty="0" err="1" smtClean="0">
                <a:solidFill>
                  <a:srgbClr val="7030A0"/>
                </a:solidFill>
              </a:rPr>
              <a:t>doanh</a:t>
            </a:r>
            <a:r>
              <a:rPr lang="en-US" sz="2000" b="1" dirty="0" smtClean="0">
                <a:solidFill>
                  <a:srgbClr val="7030A0"/>
                </a:solidFill>
              </a:rPr>
              <a:t> </a:t>
            </a:r>
            <a:r>
              <a:rPr lang="en-US" sz="2000" b="1" dirty="0" err="1" smtClean="0">
                <a:solidFill>
                  <a:srgbClr val="7030A0"/>
                </a:solidFill>
              </a:rPr>
              <a:t>nghiêp</a:t>
            </a:r>
            <a:r>
              <a:rPr lang="en-US" sz="2000" b="1" dirty="0" smtClean="0">
                <a:solidFill>
                  <a:srgbClr val="7030A0"/>
                </a:solidFill>
              </a:rPr>
              <a:t>.</a:t>
            </a:r>
            <a:endParaRPr lang="en-US" b="1" dirty="0">
              <a:solidFill>
                <a:srgbClr val="7030A0"/>
              </a:solidFill>
            </a:endParaRPr>
          </a:p>
        </p:txBody>
      </p:sp>
      <p:sp>
        <p:nvSpPr>
          <p:cNvPr id="17" name="Rectangle 16"/>
          <p:cNvSpPr/>
          <p:nvPr/>
        </p:nvSpPr>
        <p:spPr>
          <a:xfrm>
            <a:off x="2133600" y="3296590"/>
            <a:ext cx="685800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algn="just"/>
            <a:r>
              <a:rPr lang="en-US" b="1" dirty="0" smtClean="0"/>
              <a:t>	</a:t>
            </a:r>
            <a:r>
              <a:rPr lang="en-US" sz="2000" b="1" dirty="0" err="1" smtClean="0">
                <a:solidFill>
                  <a:schemeClr val="tx1"/>
                </a:solidFill>
              </a:rPr>
              <a:t>Thư</a:t>
            </a:r>
            <a:r>
              <a:rPr lang="en-US" sz="2000" b="1" dirty="0" smtClean="0">
                <a:solidFill>
                  <a:schemeClr val="tx1"/>
                </a:solidFill>
              </a:rPr>
              <a:t>́ </a:t>
            </a:r>
            <a:r>
              <a:rPr lang="en-US" sz="2000" b="1" dirty="0" err="1" smtClean="0">
                <a:solidFill>
                  <a:schemeClr val="tx1"/>
                </a:solidFill>
              </a:rPr>
              <a:t>hai</a:t>
            </a:r>
            <a:r>
              <a:rPr lang="en-US" sz="2000" b="1" dirty="0" smtClean="0">
                <a:solidFill>
                  <a:schemeClr val="tx1"/>
                </a:solidFill>
              </a:rPr>
              <a:t>: </a:t>
            </a:r>
            <a:r>
              <a:rPr lang="en-US" sz="2000" b="1" dirty="0" err="1" smtClean="0">
                <a:solidFill>
                  <a:schemeClr val="tx1"/>
                </a:solidFill>
              </a:rPr>
              <a:t>Tốc</a:t>
            </a:r>
            <a:r>
              <a:rPr lang="en-US" sz="2000" b="1" dirty="0" smtClean="0">
                <a:solidFill>
                  <a:schemeClr val="tx1"/>
                </a:solidFill>
              </a:rPr>
              <a:t> </a:t>
            </a:r>
            <a:r>
              <a:rPr lang="en-US" sz="2000" b="1" dirty="0" err="1" smtClean="0">
                <a:solidFill>
                  <a:schemeClr val="tx1"/>
                </a:solidFill>
              </a:rPr>
              <a:t>đô</a:t>
            </a:r>
            <a:r>
              <a:rPr lang="en-US" sz="2000" b="1" dirty="0" smtClean="0">
                <a:solidFill>
                  <a:schemeClr val="tx1"/>
                </a:solidFill>
              </a:rPr>
              <a:t>̣ </a:t>
            </a:r>
            <a:r>
              <a:rPr lang="en-US" sz="2000" b="1" dirty="0" err="1" smtClean="0">
                <a:solidFill>
                  <a:schemeClr val="tx1"/>
                </a:solidFill>
              </a:rPr>
              <a:t>tăng</a:t>
            </a:r>
            <a:r>
              <a:rPr lang="en-US" sz="2000" b="1" dirty="0" smtClean="0">
                <a:solidFill>
                  <a:schemeClr val="tx1"/>
                </a:solidFill>
              </a:rPr>
              <a:t> </a:t>
            </a:r>
            <a:r>
              <a:rPr lang="en-US" sz="2000" b="1" dirty="0" err="1" smtClean="0">
                <a:solidFill>
                  <a:schemeClr val="tx1"/>
                </a:solidFill>
              </a:rPr>
              <a:t>trưởng</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cao</a:t>
            </a:r>
            <a:r>
              <a:rPr lang="en-US" sz="2000" b="1" dirty="0" smtClean="0">
                <a:solidFill>
                  <a:schemeClr val="tx1"/>
                </a:solidFill>
              </a:rPr>
              <a:t> </a:t>
            </a:r>
            <a:r>
              <a:rPr lang="en-US" sz="2000" b="1" dirty="0" err="1" smtClean="0">
                <a:solidFill>
                  <a:schemeClr val="tx1"/>
                </a:solidFill>
              </a:rPr>
              <a:t>hơn</a:t>
            </a:r>
            <a:r>
              <a:rPr lang="en-US" sz="2000" b="1" dirty="0" smtClean="0">
                <a:solidFill>
                  <a:schemeClr val="tx1"/>
                </a:solidFill>
              </a:rPr>
              <a:t> </a:t>
            </a:r>
            <a:r>
              <a:rPr lang="en-US" sz="2000" b="1" dirty="0" err="1" smtClean="0">
                <a:solidFill>
                  <a:schemeClr val="tx1"/>
                </a:solidFill>
              </a:rPr>
              <a:t>tốc</a:t>
            </a:r>
            <a:r>
              <a:rPr lang="en-US" sz="2000" b="1" dirty="0" smtClean="0">
                <a:solidFill>
                  <a:schemeClr val="tx1"/>
                </a:solidFill>
              </a:rPr>
              <a:t> </a:t>
            </a:r>
            <a:r>
              <a:rPr lang="en-US" sz="2000" b="1" dirty="0" err="1" smtClean="0">
                <a:solidFill>
                  <a:schemeClr val="tx1"/>
                </a:solidFill>
              </a:rPr>
              <a:t>đô</a:t>
            </a:r>
            <a:r>
              <a:rPr lang="en-US" sz="2000" b="1" dirty="0" smtClean="0">
                <a:solidFill>
                  <a:schemeClr val="tx1"/>
                </a:solidFill>
              </a:rPr>
              <a:t>̣ </a:t>
            </a:r>
            <a:r>
              <a:rPr lang="en-US" sz="2000" b="1" dirty="0" err="1" smtClean="0">
                <a:solidFill>
                  <a:schemeClr val="tx1"/>
                </a:solidFill>
              </a:rPr>
              <a:t>tăng</a:t>
            </a:r>
            <a:r>
              <a:rPr lang="en-US" sz="2000" b="1" dirty="0" smtClean="0">
                <a:solidFill>
                  <a:schemeClr val="tx1"/>
                </a:solidFill>
              </a:rPr>
              <a:t> </a:t>
            </a:r>
            <a:r>
              <a:rPr lang="en-US" sz="2000" b="1" dirty="0" err="1" smtClean="0">
                <a:solidFill>
                  <a:schemeClr val="tx1"/>
                </a:solidFill>
              </a:rPr>
              <a:t>trưởng</a:t>
            </a:r>
            <a:r>
              <a:rPr lang="en-US" sz="2000" b="1" dirty="0" smtClean="0">
                <a:solidFill>
                  <a:schemeClr val="tx1"/>
                </a:solidFill>
              </a:rPr>
              <a:t> </a:t>
            </a:r>
            <a:r>
              <a:rPr lang="en-US" sz="2000" b="1" dirty="0" err="1" smtClean="0">
                <a:solidFill>
                  <a:schemeClr val="tx1"/>
                </a:solidFill>
              </a:rPr>
              <a:t>chung</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nền</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Phấn</a:t>
            </a:r>
            <a:r>
              <a:rPr lang="en-US" sz="2000" b="1" dirty="0" smtClean="0">
                <a:solidFill>
                  <a:schemeClr val="tx1"/>
                </a:solidFill>
              </a:rPr>
              <a:t> </a:t>
            </a:r>
            <a:r>
              <a:rPr lang="en-US" sz="2000" b="1" dirty="0" err="1" smtClean="0">
                <a:solidFill>
                  <a:schemeClr val="tx1"/>
                </a:solidFill>
              </a:rPr>
              <a:t>đấu</a:t>
            </a:r>
            <a:r>
              <a:rPr lang="en-US" sz="2000" b="1" dirty="0" smtClean="0">
                <a:solidFill>
                  <a:schemeClr val="tx1"/>
                </a:solidFill>
              </a:rPr>
              <a:t> </a:t>
            </a:r>
            <a:r>
              <a:rPr lang="en-US" sz="2000" b="1" dirty="0" err="1" smtClean="0">
                <a:solidFill>
                  <a:schemeClr val="tx1"/>
                </a:solidFill>
              </a:rPr>
              <a:t>tăng</a:t>
            </a:r>
            <a:r>
              <a:rPr lang="en-US" sz="2000" b="1" dirty="0" smtClean="0">
                <a:solidFill>
                  <a:schemeClr val="tx1"/>
                </a:solidFill>
              </a:rPr>
              <a:t> </a:t>
            </a:r>
            <a:r>
              <a:rPr lang="en-US" sz="2000" b="1" dirty="0" err="1" smtClean="0">
                <a:solidFill>
                  <a:schemeClr val="tx1"/>
                </a:solidFill>
              </a:rPr>
              <a:t>ti</a:t>
            </a:r>
            <a:r>
              <a:rPr lang="en-US" sz="2000" b="1" dirty="0" smtClean="0">
                <a:solidFill>
                  <a:schemeClr val="tx1"/>
                </a:solidFill>
              </a:rPr>
              <a:t>̉ </a:t>
            </a:r>
            <a:r>
              <a:rPr lang="en-US" sz="2000" b="1" dirty="0" err="1" smtClean="0">
                <a:solidFill>
                  <a:schemeClr val="tx1"/>
                </a:solidFill>
              </a:rPr>
              <a:t>trọng</a:t>
            </a:r>
            <a:r>
              <a:rPr lang="en-US" sz="2000" b="1" dirty="0" smtClean="0">
                <a:solidFill>
                  <a:schemeClr val="tx1"/>
                </a:solidFill>
              </a:rPr>
              <a:t> </a:t>
            </a:r>
            <a:r>
              <a:rPr lang="en-US" sz="2000" b="1" dirty="0" err="1" smtClean="0">
                <a:solidFill>
                  <a:schemeClr val="tx1"/>
                </a:solidFill>
              </a:rPr>
              <a:t>đóng</a:t>
            </a:r>
            <a:r>
              <a:rPr lang="en-US" sz="2000" b="1" dirty="0" smtClean="0">
                <a:solidFill>
                  <a:schemeClr val="tx1"/>
                </a:solidFill>
              </a:rPr>
              <a:t> </a:t>
            </a:r>
            <a:r>
              <a:rPr lang="en-US" sz="2000" b="1" dirty="0" err="1" smtClean="0">
                <a:solidFill>
                  <a:schemeClr val="tx1"/>
                </a:solidFill>
              </a:rPr>
              <a:t>góp</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khu</a:t>
            </a:r>
            <a:r>
              <a:rPr lang="en-US" sz="2000" b="1" dirty="0" smtClean="0">
                <a:solidFill>
                  <a:schemeClr val="tx1"/>
                </a:solidFill>
              </a:rPr>
              <a:t> </a:t>
            </a:r>
            <a:r>
              <a:rPr lang="en-US" sz="2000" b="1" dirty="0" err="1" smtClean="0">
                <a:solidFill>
                  <a:schemeClr val="tx1"/>
                </a:solidFill>
              </a:rPr>
              <a:t>vực</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vào</a:t>
            </a:r>
            <a:r>
              <a:rPr lang="en-US" sz="2000" b="1" dirty="0" smtClean="0">
                <a:solidFill>
                  <a:schemeClr val="tx1"/>
                </a:solidFill>
              </a:rPr>
              <a:t> GDP </a:t>
            </a:r>
            <a:r>
              <a:rPr lang="en-US" sz="2000" b="1" dirty="0" err="1" smtClean="0">
                <a:solidFill>
                  <a:schemeClr val="tx1"/>
                </a:solidFill>
              </a:rPr>
              <a:t>đê</a:t>
            </a:r>
            <a:r>
              <a:rPr lang="en-US" sz="2000" b="1" dirty="0" smtClean="0">
                <a:solidFill>
                  <a:schemeClr val="tx1"/>
                </a:solidFill>
              </a:rPr>
              <a:t>̉ </a:t>
            </a:r>
            <a:r>
              <a:rPr lang="en-US" sz="2000" b="1" dirty="0" err="1" smtClean="0">
                <a:solidFill>
                  <a:schemeClr val="tx1"/>
                </a:solidFill>
              </a:rPr>
              <a:t>đến</a:t>
            </a:r>
            <a:r>
              <a:rPr lang="en-US" sz="2000" b="1" dirty="0" smtClean="0">
                <a:solidFill>
                  <a:schemeClr val="tx1"/>
                </a:solidFill>
              </a:rPr>
              <a:t> </a:t>
            </a:r>
            <a:r>
              <a:rPr lang="en-US" sz="2000" b="1" dirty="0" err="1" smtClean="0">
                <a:solidFill>
                  <a:srgbClr val="FF0000"/>
                </a:solidFill>
              </a:rPr>
              <a:t>năm</a:t>
            </a:r>
            <a:r>
              <a:rPr lang="en-US" sz="2000" b="1" dirty="0" smtClean="0">
                <a:solidFill>
                  <a:srgbClr val="FF0000"/>
                </a:solidFill>
              </a:rPr>
              <a:t> 2020 </a:t>
            </a:r>
            <a:r>
              <a:rPr lang="en-US" sz="2000" b="1" dirty="0" err="1" smtClean="0">
                <a:solidFill>
                  <a:srgbClr val="FF0000"/>
                </a:solidFill>
              </a:rPr>
              <a:t>đạt</a:t>
            </a:r>
            <a:r>
              <a:rPr lang="en-US" sz="2000" b="1" dirty="0" smtClean="0">
                <a:solidFill>
                  <a:srgbClr val="FF0000"/>
                </a:solidFill>
              </a:rPr>
              <a:t> </a:t>
            </a:r>
            <a:r>
              <a:rPr lang="en-US" sz="2000" b="1" dirty="0" err="1" smtClean="0">
                <a:solidFill>
                  <a:srgbClr val="FF0000"/>
                </a:solidFill>
              </a:rPr>
              <a:t>khoảng</a:t>
            </a:r>
            <a:r>
              <a:rPr lang="en-US" sz="2000" b="1" dirty="0" smtClean="0">
                <a:solidFill>
                  <a:srgbClr val="FF0000"/>
                </a:solidFill>
              </a:rPr>
              <a:t> 50%, </a:t>
            </a:r>
            <a:r>
              <a:rPr lang="en-US" sz="2000" b="1" dirty="0" err="1" smtClean="0">
                <a:solidFill>
                  <a:srgbClr val="002060"/>
                </a:solidFill>
              </a:rPr>
              <a:t>năm</a:t>
            </a:r>
            <a:r>
              <a:rPr lang="en-US" sz="2000" b="1" dirty="0" smtClean="0">
                <a:solidFill>
                  <a:srgbClr val="002060"/>
                </a:solidFill>
              </a:rPr>
              <a:t> 2025 </a:t>
            </a:r>
            <a:r>
              <a:rPr lang="en-US" sz="2000" b="1" dirty="0" err="1" smtClean="0">
                <a:solidFill>
                  <a:srgbClr val="002060"/>
                </a:solidFill>
              </a:rPr>
              <a:t>khoảng</a:t>
            </a:r>
            <a:r>
              <a:rPr lang="en-US" sz="2000" b="1" dirty="0" smtClean="0">
                <a:solidFill>
                  <a:srgbClr val="002060"/>
                </a:solidFill>
              </a:rPr>
              <a:t> 55%,</a:t>
            </a:r>
            <a:r>
              <a:rPr lang="en-US" sz="2000" b="1" dirty="0" smtClean="0">
                <a:solidFill>
                  <a:schemeClr val="tx1"/>
                </a:solidFill>
              </a:rPr>
              <a:t> </a:t>
            </a:r>
            <a:r>
              <a:rPr lang="en-US" sz="2000" b="1" dirty="0" err="1" smtClean="0">
                <a:solidFill>
                  <a:schemeClr val="tx1"/>
                </a:solidFill>
              </a:rPr>
              <a:t>đến</a:t>
            </a:r>
            <a:r>
              <a:rPr lang="en-US" sz="2000" b="1" dirty="0" smtClean="0">
                <a:solidFill>
                  <a:schemeClr val="tx1"/>
                </a:solidFill>
              </a:rPr>
              <a:t> </a:t>
            </a:r>
            <a:r>
              <a:rPr lang="en-US" sz="2000" b="1" dirty="0" err="1" smtClean="0">
                <a:solidFill>
                  <a:srgbClr val="7030A0"/>
                </a:solidFill>
              </a:rPr>
              <a:t>năm</a:t>
            </a:r>
            <a:r>
              <a:rPr lang="en-US" sz="2000" b="1" dirty="0" smtClean="0">
                <a:solidFill>
                  <a:srgbClr val="7030A0"/>
                </a:solidFill>
              </a:rPr>
              <a:t> 2030 </a:t>
            </a:r>
            <a:r>
              <a:rPr lang="en-US" sz="2000" b="1" dirty="0" err="1" smtClean="0">
                <a:solidFill>
                  <a:srgbClr val="7030A0"/>
                </a:solidFill>
              </a:rPr>
              <a:t>khoảng</a:t>
            </a:r>
            <a:r>
              <a:rPr lang="en-US" sz="2000" b="1" dirty="0" smtClean="0">
                <a:solidFill>
                  <a:srgbClr val="7030A0"/>
                </a:solidFill>
              </a:rPr>
              <a:t> 60-65%</a:t>
            </a:r>
            <a:r>
              <a:rPr lang="en-US" sz="2000" b="1" dirty="0" smtClean="0">
                <a:solidFill>
                  <a:schemeClr val="tx1"/>
                </a:solidFill>
              </a:rPr>
              <a:t>.</a:t>
            </a:r>
            <a:endParaRPr lang="en-US" b="1" dirty="0">
              <a:solidFill>
                <a:srgbClr val="7030A0"/>
              </a:solidFill>
            </a:endParaRPr>
          </a:p>
        </p:txBody>
      </p:sp>
      <p:sp>
        <p:nvSpPr>
          <p:cNvPr id="19" name="Rectangle 18"/>
          <p:cNvSpPr/>
          <p:nvPr/>
        </p:nvSpPr>
        <p:spPr>
          <a:xfrm>
            <a:off x="228600" y="5076670"/>
            <a:ext cx="8760500" cy="1676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00" algn="just"/>
            <a:r>
              <a:rPr lang="en-US" b="1" dirty="0" smtClean="0"/>
              <a:t>	</a:t>
            </a:r>
            <a:r>
              <a:rPr lang="en-US" sz="2000" b="1" dirty="0" err="1" smtClean="0">
                <a:solidFill>
                  <a:schemeClr val="tx1"/>
                </a:solidFill>
              </a:rPr>
              <a:t>Thư</a:t>
            </a:r>
            <a:r>
              <a:rPr lang="en-US" sz="2000" b="1" dirty="0" smtClean="0">
                <a:solidFill>
                  <a:schemeClr val="tx1"/>
                </a:solidFill>
              </a:rPr>
              <a:t>́ </a:t>
            </a:r>
            <a:r>
              <a:rPr lang="en-US" sz="2000" b="1" dirty="0" err="1" smtClean="0">
                <a:solidFill>
                  <a:schemeClr val="tx1"/>
                </a:solidFill>
              </a:rPr>
              <a:t>ba</a:t>
            </a:r>
            <a:r>
              <a:rPr lang="en-US" sz="2000" b="1" dirty="0" smtClean="0">
                <a:solidFill>
                  <a:schemeClr val="tx1"/>
                </a:solidFill>
              </a:rPr>
              <a:t>: </a:t>
            </a:r>
            <a:r>
              <a:rPr lang="en-US" sz="2000" b="1" dirty="0" err="1" smtClean="0">
                <a:solidFill>
                  <a:schemeClr val="tx1"/>
                </a:solidFill>
              </a:rPr>
              <a:t>Bình</a:t>
            </a:r>
            <a:r>
              <a:rPr lang="en-US" sz="2000" b="1" dirty="0" smtClean="0">
                <a:solidFill>
                  <a:schemeClr val="tx1"/>
                </a:solidFill>
              </a:rPr>
              <a:t> </a:t>
            </a:r>
            <a:r>
              <a:rPr lang="en-US" sz="2000" b="1" dirty="0" err="1" smtClean="0">
                <a:solidFill>
                  <a:schemeClr val="tx1"/>
                </a:solidFill>
              </a:rPr>
              <a:t>quân</a:t>
            </a:r>
            <a:r>
              <a:rPr lang="en-US" sz="2000" b="1" dirty="0" smtClean="0">
                <a:solidFill>
                  <a:schemeClr val="tx1"/>
                </a:solidFill>
              </a:rPr>
              <a:t> </a:t>
            </a:r>
            <a:r>
              <a:rPr lang="en-US" sz="2000" b="1" dirty="0" err="1" smtClean="0">
                <a:solidFill>
                  <a:schemeClr val="tx1"/>
                </a:solidFill>
              </a:rPr>
              <a:t>giai</a:t>
            </a:r>
            <a:r>
              <a:rPr lang="en-US" sz="2000" b="1" dirty="0" smtClean="0">
                <a:solidFill>
                  <a:schemeClr val="tx1"/>
                </a:solidFill>
              </a:rPr>
              <a:t> </a:t>
            </a:r>
            <a:r>
              <a:rPr lang="en-US" sz="2000" b="1" dirty="0" err="1" smtClean="0">
                <a:solidFill>
                  <a:schemeClr val="tx1"/>
                </a:solidFill>
              </a:rPr>
              <a:t>đoạn</a:t>
            </a:r>
            <a:r>
              <a:rPr lang="en-US" sz="2000" b="1" dirty="0" smtClean="0">
                <a:solidFill>
                  <a:schemeClr val="tx1"/>
                </a:solidFill>
              </a:rPr>
              <a:t> 2016- 2025, </a:t>
            </a:r>
            <a:r>
              <a:rPr lang="en-US" sz="2000" b="1" dirty="0" err="1" smtClean="0">
                <a:solidFill>
                  <a:schemeClr val="tx1"/>
                </a:solidFill>
              </a:rPr>
              <a:t>năng</a:t>
            </a:r>
            <a:r>
              <a:rPr lang="en-US" sz="2000" b="1" dirty="0" smtClean="0">
                <a:solidFill>
                  <a:schemeClr val="tx1"/>
                </a:solidFill>
              </a:rPr>
              <a:t> </a:t>
            </a:r>
            <a:r>
              <a:rPr lang="en-US" sz="2000" b="1" dirty="0" err="1" smtClean="0">
                <a:solidFill>
                  <a:schemeClr val="tx1"/>
                </a:solidFill>
              </a:rPr>
              <a:t>suất</a:t>
            </a:r>
            <a:r>
              <a:rPr lang="en-US" sz="2000" b="1" dirty="0" smtClean="0">
                <a:solidFill>
                  <a:schemeClr val="tx1"/>
                </a:solidFill>
              </a:rPr>
              <a:t> </a:t>
            </a:r>
            <a:r>
              <a:rPr lang="en-US" sz="2000" b="1" dirty="0" err="1" smtClean="0">
                <a:solidFill>
                  <a:schemeClr val="tx1"/>
                </a:solidFill>
              </a:rPr>
              <a:t>lao</a:t>
            </a:r>
            <a:r>
              <a:rPr lang="en-US" sz="2000" b="1" dirty="0" smtClean="0">
                <a:solidFill>
                  <a:schemeClr val="tx1"/>
                </a:solidFill>
              </a:rPr>
              <a:t> </a:t>
            </a:r>
            <a:r>
              <a:rPr lang="en-US" sz="2000" b="1" dirty="0" err="1" smtClean="0">
                <a:solidFill>
                  <a:schemeClr val="tx1"/>
                </a:solidFill>
              </a:rPr>
              <a:t>động</a:t>
            </a:r>
            <a:r>
              <a:rPr lang="en-US" sz="2000" b="1" dirty="0" smtClean="0">
                <a:solidFill>
                  <a:schemeClr val="tx1"/>
                </a:solidFill>
              </a:rPr>
              <a:t> </a:t>
            </a:r>
            <a:r>
              <a:rPr lang="en-US" sz="2000" b="1" dirty="0" err="1" smtClean="0">
                <a:solidFill>
                  <a:schemeClr val="tx1"/>
                </a:solidFill>
              </a:rPr>
              <a:t>tăng</a:t>
            </a:r>
            <a:r>
              <a:rPr lang="en-US" sz="2000" b="1" dirty="0" smtClean="0">
                <a:solidFill>
                  <a:schemeClr val="tx1"/>
                </a:solidFill>
              </a:rPr>
              <a:t> </a:t>
            </a:r>
            <a:r>
              <a:rPr lang="en-US" sz="2000" b="1" dirty="0" err="1" smtClean="0">
                <a:solidFill>
                  <a:schemeClr val="tx1"/>
                </a:solidFill>
              </a:rPr>
              <a:t>khoảng</a:t>
            </a:r>
            <a:r>
              <a:rPr lang="en-US" sz="2000" b="1" dirty="0" smtClean="0">
                <a:solidFill>
                  <a:schemeClr val="tx1"/>
                </a:solidFill>
              </a:rPr>
              <a:t> 4- 5%/</a:t>
            </a:r>
            <a:r>
              <a:rPr lang="en-US" sz="2000" b="1" dirty="0" err="1" smtClean="0">
                <a:solidFill>
                  <a:schemeClr val="tx1"/>
                </a:solidFill>
              </a:rPr>
              <a:t>năm</a:t>
            </a:r>
            <a:r>
              <a:rPr lang="en-US" sz="2000" b="1" dirty="0" smtClean="0">
                <a:solidFill>
                  <a:schemeClr val="tx1"/>
                </a:solidFill>
              </a:rPr>
              <a:t>. Thu </a:t>
            </a:r>
            <a:r>
              <a:rPr lang="en-US" sz="2000" b="1" dirty="0" err="1" smtClean="0">
                <a:solidFill>
                  <a:schemeClr val="tx1"/>
                </a:solidFill>
              </a:rPr>
              <a:t>hẹp</a:t>
            </a:r>
            <a:r>
              <a:rPr lang="en-US" sz="2000" b="1" dirty="0" smtClean="0">
                <a:solidFill>
                  <a:schemeClr val="tx1"/>
                </a:solidFill>
              </a:rPr>
              <a:t> </a:t>
            </a:r>
            <a:r>
              <a:rPr lang="en-US" sz="2000" b="1" dirty="0" err="1" smtClean="0">
                <a:solidFill>
                  <a:schemeClr val="tx1"/>
                </a:solidFill>
              </a:rPr>
              <a:t>khoảng</a:t>
            </a:r>
            <a:r>
              <a:rPr lang="en-US" sz="2000" b="1" dirty="0" smtClean="0">
                <a:solidFill>
                  <a:schemeClr val="tx1"/>
                </a:solidFill>
              </a:rPr>
              <a:t> </a:t>
            </a:r>
            <a:r>
              <a:rPr lang="en-US" sz="2000" b="1" dirty="0" err="1" smtClean="0">
                <a:solidFill>
                  <a:schemeClr val="tx1"/>
                </a:solidFill>
              </a:rPr>
              <a:t>cách</a:t>
            </a:r>
            <a:r>
              <a:rPr lang="en-US" sz="2000" b="1" dirty="0" smtClean="0">
                <a:solidFill>
                  <a:schemeClr val="tx1"/>
                </a:solidFill>
              </a:rPr>
              <a:t> </a:t>
            </a:r>
            <a:r>
              <a:rPr lang="en-US" sz="2000" b="1" dirty="0" err="1" smtClean="0">
                <a:solidFill>
                  <a:schemeClr val="tx1"/>
                </a:solidFill>
              </a:rPr>
              <a:t>vê</a:t>
            </a:r>
            <a:r>
              <a:rPr lang="en-US" sz="2000" b="1" dirty="0" smtClean="0">
                <a:solidFill>
                  <a:schemeClr val="tx1"/>
                </a:solidFill>
              </a:rPr>
              <a:t>̀ </a:t>
            </a:r>
            <a:r>
              <a:rPr lang="en-US" sz="2000" b="1" dirty="0" err="1" smtClean="0">
                <a:solidFill>
                  <a:schemeClr val="tx1"/>
                </a:solidFill>
              </a:rPr>
              <a:t>trình</a:t>
            </a:r>
            <a:r>
              <a:rPr lang="en-US" sz="2000" b="1" dirty="0" smtClean="0">
                <a:solidFill>
                  <a:schemeClr val="tx1"/>
                </a:solidFill>
              </a:rPr>
              <a:t> </a:t>
            </a:r>
            <a:r>
              <a:rPr lang="en-US" sz="2000" b="1" dirty="0" err="1" smtClean="0">
                <a:solidFill>
                  <a:schemeClr val="tx1"/>
                </a:solidFill>
              </a:rPr>
              <a:t>đô</a:t>
            </a:r>
            <a:r>
              <a:rPr lang="en-US" sz="2000" b="1" dirty="0" smtClean="0">
                <a:solidFill>
                  <a:schemeClr val="tx1"/>
                </a:solidFill>
              </a:rPr>
              <a:t>̣ </a:t>
            </a:r>
            <a:r>
              <a:rPr lang="en-US" sz="2000" b="1" dirty="0" err="1" smtClean="0">
                <a:solidFill>
                  <a:schemeClr val="tx1"/>
                </a:solidFill>
              </a:rPr>
              <a:t>công</a:t>
            </a:r>
            <a:r>
              <a:rPr lang="en-US" sz="2000" b="1" dirty="0" smtClean="0">
                <a:solidFill>
                  <a:schemeClr val="tx1"/>
                </a:solidFill>
              </a:rPr>
              <a:t> </a:t>
            </a:r>
            <a:r>
              <a:rPr lang="en-US" sz="2000" b="1" dirty="0" err="1" smtClean="0">
                <a:solidFill>
                  <a:schemeClr val="tx1"/>
                </a:solidFill>
              </a:rPr>
              <a:t>nghê</a:t>
            </a:r>
            <a:r>
              <a:rPr lang="en-US" sz="2000" b="1" dirty="0" smtClean="0">
                <a:solidFill>
                  <a:schemeClr val="tx1"/>
                </a:solidFill>
              </a:rPr>
              <a:t>̣, </a:t>
            </a:r>
            <a:r>
              <a:rPr lang="en-US" sz="2000" b="1" dirty="0" err="1" smtClean="0">
                <a:solidFill>
                  <a:schemeClr val="tx1"/>
                </a:solidFill>
              </a:rPr>
              <a:t>chất</a:t>
            </a:r>
            <a:r>
              <a:rPr lang="en-US" sz="2000" b="1" dirty="0" smtClean="0">
                <a:solidFill>
                  <a:schemeClr val="tx1"/>
                </a:solidFill>
              </a:rPr>
              <a:t> </a:t>
            </a:r>
            <a:r>
              <a:rPr lang="en-US" sz="2000" b="1" dirty="0" err="1" smtClean="0">
                <a:solidFill>
                  <a:schemeClr val="tx1"/>
                </a:solidFill>
              </a:rPr>
              <a:t>lượng</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lực</a:t>
            </a:r>
            <a:r>
              <a:rPr lang="en-US" sz="2000" b="1" dirty="0" smtClean="0">
                <a:solidFill>
                  <a:schemeClr val="tx1"/>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năng</a:t>
            </a:r>
            <a:r>
              <a:rPr lang="en-US" sz="2000" b="1" dirty="0" smtClean="0">
                <a:solidFill>
                  <a:schemeClr val="tx1"/>
                </a:solidFill>
              </a:rPr>
              <a:t> </a:t>
            </a:r>
            <a:r>
              <a:rPr lang="en-US" sz="2000" b="1" dirty="0" err="1" smtClean="0">
                <a:solidFill>
                  <a:schemeClr val="tx1"/>
                </a:solidFill>
              </a:rPr>
              <a:t>lực</a:t>
            </a:r>
            <a:r>
              <a:rPr lang="en-US" sz="2000" b="1" dirty="0" smtClean="0">
                <a:solidFill>
                  <a:schemeClr val="tx1"/>
                </a:solidFill>
              </a:rPr>
              <a:t> </a:t>
            </a:r>
            <a:r>
              <a:rPr lang="en-US" sz="2000" b="1" dirty="0" err="1" smtClean="0">
                <a:solidFill>
                  <a:schemeClr val="tx1"/>
                </a:solidFill>
              </a:rPr>
              <a:t>cạnh</a:t>
            </a:r>
            <a:r>
              <a:rPr lang="en-US" sz="2000" b="1" dirty="0" smtClean="0">
                <a:solidFill>
                  <a:schemeClr val="tx1"/>
                </a:solidFill>
              </a:rPr>
              <a:t> </a:t>
            </a:r>
            <a:r>
              <a:rPr lang="en-US" sz="2000" b="1" dirty="0" err="1" smtClean="0">
                <a:solidFill>
                  <a:schemeClr val="tx1"/>
                </a:solidFill>
              </a:rPr>
              <a:t>tranh</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khu</a:t>
            </a:r>
            <a:r>
              <a:rPr lang="en-US" sz="2000" b="1" dirty="0" smtClean="0">
                <a:solidFill>
                  <a:schemeClr val="tx1"/>
                </a:solidFill>
              </a:rPr>
              <a:t> </a:t>
            </a:r>
            <a:r>
              <a:rPr lang="en-US" sz="2000" b="1" dirty="0" err="1" smtClean="0">
                <a:solidFill>
                  <a:schemeClr val="tx1"/>
                </a:solidFill>
              </a:rPr>
              <a:t>vực</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so </a:t>
            </a:r>
            <a:r>
              <a:rPr lang="en-US" sz="2000" b="1" dirty="0" err="1" smtClean="0">
                <a:solidFill>
                  <a:schemeClr val="tx1"/>
                </a:solidFill>
              </a:rPr>
              <a:t>với</a:t>
            </a:r>
            <a:r>
              <a:rPr lang="en-US" sz="2000" b="1" dirty="0" smtClean="0">
                <a:solidFill>
                  <a:schemeClr val="tx1"/>
                </a:solidFill>
              </a:rPr>
              <a:t> </a:t>
            </a:r>
            <a:r>
              <a:rPr lang="en-US" sz="2000" b="1" dirty="0" err="1" smtClean="0">
                <a:solidFill>
                  <a:schemeClr val="tx1"/>
                </a:solidFill>
              </a:rPr>
              <a:t>nhóm</a:t>
            </a:r>
            <a:r>
              <a:rPr lang="en-US" sz="2000" b="1" dirty="0" smtClean="0">
                <a:solidFill>
                  <a:schemeClr val="tx1"/>
                </a:solidFill>
              </a:rPr>
              <a:t> </a:t>
            </a:r>
            <a:r>
              <a:rPr lang="en-US" sz="2000" b="1" dirty="0" err="1" smtClean="0">
                <a:solidFill>
                  <a:schemeClr val="tx1"/>
                </a:solidFill>
              </a:rPr>
              <a:t>dẫn</a:t>
            </a:r>
            <a:r>
              <a:rPr lang="en-US" sz="2000" b="1" dirty="0" smtClean="0">
                <a:solidFill>
                  <a:schemeClr val="tx1"/>
                </a:solidFill>
              </a:rPr>
              <a:t> </a:t>
            </a:r>
            <a:r>
              <a:rPr lang="en-US" sz="2000" b="1" dirty="0" err="1" smtClean="0">
                <a:solidFill>
                  <a:schemeClr val="tx1"/>
                </a:solidFill>
              </a:rPr>
              <a:t>đầu</a:t>
            </a:r>
            <a:r>
              <a:rPr lang="en-US" sz="2000" b="1" dirty="0" smtClean="0">
                <a:solidFill>
                  <a:schemeClr val="tx1"/>
                </a:solidFill>
              </a:rPr>
              <a:t> ASEAN-4; </a:t>
            </a:r>
            <a:r>
              <a:rPr lang="en-US" sz="2000" b="1" dirty="0" err="1" smtClean="0">
                <a:solidFill>
                  <a:schemeClr val="tx1"/>
                </a:solidFill>
              </a:rPr>
              <a:t>nhiều</a:t>
            </a:r>
            <a:r>
              <a:rPr lang="en-US" sz="2000" b="1" dirty="0" smtClean="0">
                <a:solidFill>
                  <a:schemeClr val="tx1"/>
                </a:solidFill>
              </a:rPr>
              <a:t> </a:t>
            </a:r>
            <a:r>
              <a:rPr lang="en-US" sz="2000" b="1" dirty="0" err="1" smtClean="0">
                <a:solidFill>
                  <a:schemeClr val="tx1"/>
                </a:solidFill>
              </a:rPr>
              <a:t>doanh</a:t>
            </a:r>
            <a:r>
              <a:rPr lang="en-US" sz="2000" b="1" dirty="0" smtClean="0">
                <a:solidFill>
                  <a:schemeClr val="tx1"/>
                </a:solidFill>
              </a:rPr>
              <a:t> </a:t>
            </a:r>
            <a:r>
              <a:rPr lang="en-US" sz="2000" b="1" dirty="0" err="1" smtClean="0">
                <a:solidFill>
                  <a:schemeClr val="tx1"/>
                </a:solidFill>
              </a:rPr>
              <a:t>nghiệp</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tham</a:t>
            </a:r>
            <a:r>
              <a:rPr lang="en-US" sz="2000" b="1" dirty="0" smtClean="0">
                <a:solidFill>
                  <a:schemeClr val="tx1"/>
                </a:solidFill>
              </a:rPr>
              <a:t> </a:t>
            </a:r>
            <a:r>
              <a:rPr lang="en-US" sz="2000" b="1" dirty="0" err="1" smtClean="0">
                <a:solidFill>
                  <a:schemeClr val="tx1"/>
                </a:solidFill>
              </a:rPr>
              <a:t>gia</a:t>
            </a:r>
            <a:r>
              <a:rPr lang="en-US" sz="2000" b="1" dirty="0" smtClean="0">
                <a:solidFill>
                  <a:schemeClr val="tx1"/>
                </a:solidFill>
              </a:rPr>
              <a:t> </a:t>
            </a:r>
            <a:r>
              <a:rPr lang="en-US" sz="2000" b="1" dirty="0" err="1" smtClean="0">
                <a:solidFill>
                  <a:schemeClr val="tx1"/>
                </a:solidFill>
              </a:rPr>
              <a:t>mạng</a:t>
            </a:r>
            <a:r>
              <a:rPr lang="en-US" sz="2000" b="1" dirty="0" smtClean="0">
                <a:solidFill>
                  <a:schemeClr val="tx1"/>
                </a:solidFill>
              </a:rPr>
              <a:t> </a:t>
            </a:r>
            <a:r>
              <a:rPr lang="en-US" sz="2000" b="1" dirty="0" err="1" smtClean="0">
                <a:solidFill>
                  <a:schemeClr val="tx1"/>
                </a:solidFill>
              </a:rPr>
              <a:t>sản</a:t>
            </a:r>
            <a:r>
              <a:rPr lang="en-US" sz="2000" b="1" dirty="0" smtClean="0">
                <a:solidFill>
                  <a:schemeClr val="tx1"/>
                </a:solidFill>
              </a:rPr>
              <a:t> </a:t>
            </a:r>
            <a:r>
              <a:rPr lang="en-US" sz="2000" b="1" dirty="0" err="1" smtClean="0">
                <a:solidFill>
                  <a:schemeClr val="tx1"/>
                </a:solidFill>
              </a:rPr>
              <a:t>xuất</a:t>
            </a:r>
            <a:r>
              <a:rPr lang="en-US" sz="2000" b="1" dirty="0" smtClean="0">
                <a:solidFill>
                  <a:schemeClr val="tx1"/>
                </a:solidFill>
              </a:rPr>
              <a:t>, </a:t>
            </a:r>
            <a:r>
              <a:rPr lang="en-US" sz="2000" b="1" dirty="0" err="1" smtClean="0">
                <a:solidFill>
                  <a:schemeClr val="tx1"/>
                </a:solidFill>
              </a:rPr>
              <a:t>chuỗi</a:t>
            </a:r>
            <a:r>
              <a:rPr lang="en-US" sz="2000" b="1" dirty="0" smtClean="0">
                <a:solidFill>
                  <a:schemeClr val="tx1"/>
                </a:solidFill>
              </a:rPr>
              <a:t> </a:t>
            </a:r>
            <a:r>
              <a:rPr lang="en-US" sz="2000" b="1" dirty="0" err="1" smtClean="0">
                <a:solidFill>
                  <a:schemeClr val="tx1"/>
                </a:solidFill>
              </a:rPr>
              <a:t>gia</a:t>
            </a:r>
            <a:r>
              <a:rPr lang="en-US" sz="2000" b="1" dirty="0" smtClean="0">
                <a:solidFill>
                  <a:schemeClr val="tx1"/>
                </a:solidFill>
              </a:rPr>
              <a:t>́ trị </a:t>
            </a:r>
            <a:r>
              <a:rPr lang="en-US" sz="2000" b="1" dirty="0" err="1" smtClean="0">
                <a:solidFill>
                  <a:schemeClr val="tx1"/>
                </a:solidFill>
              </a:rPr>
              <a:t>khu</a:t>
            </a:r>
            <a:r>
              <a:rPr lang="en-US" sz="2000" b="1" dirty="0" smtClean="0">
                <a:solidFill>
                  <a:schemeClr val="tx1"/>
                </a:solidFill>
              </a:rPr>
              <a:t> </a:t>
            </a:r>
            <a:r>
              <a:rPr lang="en-US" sz="2000" b="1" dirty="0" err="1" smtClean="0">
                <a:solidFill>
                  <a:schemeClr val="tx1"/>
                </a:solidFill>
              </a:rPr>
              <a:t>vực</a:t>
            </a:r>
            <a:r>
              <a:rPr lang="en-US" sz="2000" b="1" dirty="0" smtClean="0">
                <a:solidFill>
                  <a:schemeClr val="tx1"/>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toàn</a:t>
            </a:r>
            <a:r>
              <a:rPr lang="en-US" sz="2000" b="1" dirty="0" smtClean="0">
                <a:solidFill>
                  <a:schemeClr val="tx1"/>
                </a:solidFill>
              </a:rPr>
              <a:t> </a:t>
            </a:r>
            <a:r>
              <a:rPr lang="en-US" sz="2000" b="1" dirty="0" err="1" smtClean="0">
                <a:solidFill>
                  <a:schemeClr val="tx1"/>
                </a:solidFill>
              </a:rPr>
              <a:t>cầu</a:t>
            </a:r>
            <a:r>
              <a:rPr lang="en-US" sz="2000" b="1" dirty="0" smtClean="0">
                <a:solidFill>
                  <a:schemeClr val="tx1"/>
                </a:solidFill>
              </a:rPr>
              <a:t>.</a:t>
            </a:r>
            <a:endParaRPr lang="en-US" b="1" dirty="0">
              <a:solidFill>
                <a:srgbClr val="7030A0"/>
              </a:solidFill>
            </a:endParaRPr>
          </a:p>
        </p:txBody>
      </p:sp>
      <p:sp>
        <p:nvSpPr>
          <p:cNvPr id="20" name="Oval 19"/>
          <p:cNvSpPr/>
          <p:nvPr/>
        </p:nvSpPr>
        <p:spPr>
          <a:xfrm>
            <a:off x="0" y="2057400"/>
            <a:ext cx="2362200" cy="2209800"/>
          </a:xfrm>
          <a:prstGeom prst="ellipse">
            <a:avLst/>
          </a:prstGeom>
          <a:solidFill>
            <a:srgbClr val="FF0000"/>
          </a:solidFill>
          <a:effectLst>
            <a:innerShdw blurRad="63500" dist="50800" dir="54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2. </a:t>
            </a:r>
            <a:r>
              <a:rPr lang="en-US" sz="2400" b="1" dirty="0" err="1" smtClean="0">
                <a:solidFill>
                  <a:srgbClr val="FFFF00"/>
                </a:solidFill>
              </a:rPr>
              <a:t>Mục</a:t>
            </a:r>
            <a:r>
              <a:rPr lang="en-US" sz="2400" b="1" dirty="0" smtClean="0">
                <a:solidFill>
                  <a:srgbClr val="FFFF00"/>
                </a:solidFill>
              </a:rPr>
              <a:t> </a:t>
            </a:r>
            <a:r>
              <a:rPr lang="en-US" sz="2400" b="1" dirty="0" err="1" smtClean="0">
                <a:solidFill>
                  <a:srgbClr val="FFFF00"/>
                </a:solidFill>
              </a:rPr>
              <a:t>tiêu</a:t>
            </a:r>
            <a:r>
              <a:rPr lang="en-US" sz="2400" b="1" dirty="0" smtClean="0">
                <a:solidFill>
                  <a:srgbClr val="FFFF00"/>
                </a:solidFill>
              </a:rPr>
              <a:t> </a:t>
            </a:r>
          </a:p>
          <a:p>
            <a:pPr algn="ctr"/>
            <a:r>
              <a:rPr lang="en-US" sz="2400" b="1" dirty="0" smtClean="0">
                <a:solidFill>
                  <a:srgbClr val="FFFF00"/>
                </a:solidFill>
              </a:rPr>
              <a:t>cụ </a:t>
            </a:r>
            <a:r>
              <a:rPr lang="en-US" sz="2400" b="1" dirty="0" err="1" smtClean="0">
                <a:solidFill>
                  <a:srgbClr val="FFFF00"/>
                </a:solidFill>
              </a:rPr>
              <a:t>thê</a:t>
            </a:r>
            <a:r>
              <a:rPr lang="en-US" sz="2400" b="1" dirty="0" smtClean="0">
                <a:solidFill>
                  <a:srgbClr val="FFFF00"/>
                </a:solidFill>
              </a:rPr>
              <a:t>̉</a:t>
            </a:r>
            <a:endParaRPr lang="en-US" sz="2400" b="1" dirty="0">
              <a:solidFill>
                <a:srgbClr val="FFFF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1.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10-NQ/TW</a:t>
            </a:r>
            <a:endParaRPr lang="en-US" sz="3200" b="1" dirty="0">
              <a:solidFill>
                <a:srgbClr val="FF0000"/>
              </a:solidFill>
            </a:endParaRPr>
          </a:p>
        </p:txBody>
      </p:sp>
      <p:sp>
        <p:nvSpPr>
          <p:cNvPr id="12" name="Rectangle 11"/>
          <p:cNvSpPr/>
          <p:nvPr/>
        </p:nvSpPr>
        <p:spPr>
          <a:xfrm>
            <a:off x="2043660" y="1005590"/>
            <a:ext cx="525780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FFFF00"/>
                </a:solidFill>
              </a:rPr>
              <a:t>III. </a:t>
            </a:r>
            <a:r>
              <a:rPr lang="en-US" sz="2400" b="1" dirty="0" err="1" smtClean="0">
                <a:solidFill>
                  <a:srgbClr val="FFFF00"/>
                </a:solidFill>
              </a:rPr>
              <a:t>NHIỆM</a:t>
            </a:r>
            <a:r>
              <a:rPr lang="en-US" sz="2400" b="1" dirty="0" smtClean="0">
                <a:solidFill>
                  <a:srgbClr val="FFFF00"/>
                </a:solidFill>
              </a:rPr>
              <a:t> VỤ VÀ </a:t>
            </a:r>
            <a:r>
              <a:rPr lang="en-US" sz="2400" b="1" dirty="0" err="1" smtClean="0">
                <a:solidFill>
                  <a:srgbClr val="FFFF00"/>
                </a:solidFill>
              </a:rPr>
              <a:t>GIẢI</a:t>
            </a:r>
            <a:r>
              <a:rPr lang="en-US" sz="2400" b="1" dirty="0" smtClean="0">
                <a:solidFill>
                  <a:srgbClr val="FFFF00"/>
                </a:solidFill>
              </a:rPr>
              <a:t> </a:t>
            </a:r>
            <a:r>
              <a:rPr lang="en-US" sz="2400" b="1" dirty="0" err="1" smtClean="0">
                <a:solidFill>
                  <a:srgbClr val="FFFF00"/>
                </a:solidFill>
              </a:rPr>
              <a:t>PHÁP</a:t>
            </a:r>
            <a:endParaRPr lang="en-US" sz="2400" dirty="0">
              <a:solidFill>
                <a:srgbClr val="FFFF00"/>
              </a:solidFill>
            </a:endParaRPr>
          </a:p>
        </p:txBody>
      </p:sp>
      <p:grpSp>
        <p:nvGrpSpPr>
          <p:cNvPr id="27" name="Group 26"/>
          <p:cNvGrpSpPr/>
          <p:nvPr/>
        </p:nvGrpSpPr>
        <p:grpSpPr>
          <a:xfrm>
            <a:off x="228600" y="1676400"/>
            <a:ext cx="8610600" cy="914400"/>
            <a:chOff x="228600" y="1676400"/>
            <a:chExt cx="8610600" cy="914400"/>
          </a:xfrm>
        </p:grpSpPr>
        <p:sp>
          <p:nvSpPr>
            <p:cNvPr id="13" name="Rectangle 12"/>
            <p:cNvSpPr/>
            <p:nvPr/>
          </p:nvSpPr>
          <p:spPr>
            <a:xfrm>
              <a:off x="914400" y="1676400"/>
              <a:ext cx="79248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	</a:t>
              </a:r>
              <a:r>
                <a:rPr lang="vi-VN" sz="2000" b="1" dirty="0" smtClean="0">
                  <a:solidFill>
                    <a:schemeClr val="tx1"/>
                  </a:solidFill>
                </a:rPr>
                <a:t>Thống</a:t>
              </a:r>
              <a:r>
                <a:rPr lang="en-US" sz="2000" b="1" dirty="0" smtClean="0">
                  <a:solidFill>
                    <a:schemeClr val="tx1"/>
                  </a:solidFill>
                </a:rPr>
                <a:t> </a:t>
              </a:r>
              <a:r>
                <a:rPr lang="en-US" sz="2000" b="1" dirty="0" err="1" smtClean="0">
                  <a:solidFill>
                    <a:schemeClr val="tx1"/>
                  </a:solidFill>
                </a:rPr>
                <a:t>nhất</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thức</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tưởng</a:t>
              </a:r>
              <a:r>
                <a:rPr lang="en-US" sz="2000" b="1" dirty="0" smtClean="0">
                  <a:solidFill>
                    <a:schemeClr val="tx1"/>
                  </a:solidFill>
                </a:rPr>
                <a:t>, </a:t>
              </a:r>
              <a:r>
                <a:rPr lang="en-US" sz="2000" b="1" dirty="0" err="1" smtClean="0">
                  <a:solidFill>
                    <a:schemeClr val="tx1"/>
                  </a:solidFill>
                </a:rPr>
                <a:t>hành</a:t>
              </a:r>
              <a:r>
                <a:rPr lang="en-US" sz="2000" b="1" dirty="0" smtClean="0">
                  <a:solidFill>
                    <a:schemeClr val="tx1"/>
                  </a:solidFill>
                </a:rPr>
                <a:t> </a:t>
              </a:r>
              <a:r>
                <a:rPr lang="en-US" sz="2000" b="1" dirty="0" err="1" smtClean="0">
                  <a:solidFill>
                    <a:schemeClr val="tx1"/>
                  </a:solidFill>
                </a:rPr>
                <a:t>động</a:t>
              </a:r>
              <a:r>
                <a:rPr lang="en-US" sz="2000" b="1" dirty="0" smtClean="0">
                  <a:solidFill>
                    <a:schemeClr val="tx1"/>
                  </a:solidFill>
                </a:rPr>
                <a:t> </a:t>
              </a:r>
              <a:r>
                <a:rPr lang="en-US" sz="2000" b="1" dirty="0" err="1" smtClean="0">
                  <a:solidFill>
                    <a:schemeClr val="tx1"/>
                  </a:solidFill>
                </a:rPr>
                <a:t>trong</a:t>
              </a:r>
              <a:r>
                <a:rPr lang="en-US" sz="2000" b="1" dirty="0" smtClean="0">
                  <a:solidFill>
                    <a:schemeClr val="tx1"/>
                  </a:solidFill>
                </a:rPr>
                <a:t> </a:t>
              </a:r>
              <a:r>
                <a:rPr lang="en-US" sz="2000" b="1" dirty="0" err="1" smtClean="0">
                  <a:solidFill>
                    <a:schemeClr val="tx1"/>
                  </a:solidFill>
                </a:rPr>
                <a:t>triển</a:t>
              </a:r>
              <a:r>
                <a:rPr lang="en-US" sz="2000" b="1" dirty="0" smtClean="0">
                  <a:solidFill>
                    <a:schemeClr val="tx1"/>
                  </a:solidFill>
                </a:rPr>
                <a:t> </a:t>
              </a:r>
              <a:r>
                <a:rPr lang="en-US" sz="2000" b="1" dirty="0" err="1" smtClean="0">
                  <a:solidFill>
                    <a:schemeClr val="tx1"/>
                  </a:solidFill>
                </a:rPr>
                <a:t>khai</a:t>
              </a:r>
              <a:r>
                <a:rPr lang="en-US" sz="2000" b="1" dirty="0" smtClean="0">
                  <a:solidFill>
                    <a:schemeClr val="tx1"/>
                  </a:solidFill>
                </a:rPr>
                <a:t> </a:t>
              </a:r>
              <a:r>
                <a:rPr lang="en-US" sz="2000" b="1" dirty="0" err="1" smtClean="0">
                  <a:solidFill>
                    <a:schemeClr val="tx1"/>
                  </a:solidFill>
                </a:rPr>
                <a:t>các</a:t>
              </a:r>
              <a:r>
                <a:rPr lang="en-US" sz="2000" b="1" dirty="0" smtClean="0">
                  <a:solidFill>
                    <a:schemeClr val="tx1"/>
                  </a:solidFill>
                </a:rPr>
                <a:t> </a:t>
              </a:r>
              <a:r>
                <a:rPr lang="en-US" sz="2000" b="1" dirty="0" err="1" smtClean="0">
                  <a:solidFill>
                    <a:schemeClr val="tx1"/>
                  </a:solidFill>
                </a:rPr>
                <a:t>chu</a:t>
              </a:r>
              <a:r>
                <a:rPr lang="en-US" sz="2000" b="1" dirty="0" smtClean="0">
                  <a:solidFill>
                    <a:schemeClr val="tx1"/>
                  </a:solidFill>
                </a:rPr>
                <a:t>̉ </a:t>
              </a:r>
              <a:r>
                <a:rPr lang="en-US" sz="2000" b="1" dirty="0" err="1" smtClean="0">
                  <a:solidFill>
                    <a:schemeClr val="tx1"/>
                  </a:solidFill>
                </a:rPr>
                <a:t>trương</a:t>
              </a:r>
              <a:r>
                <a:rPr lang="en-US" sz="2000" b="1" dirty="0" smtClean="0">
                  <a:solidFill>
                    <a:schemeClr val="tx1"/>
                  </a:solidFill>
                </a:rPr>
                <a:t>, </a:t>
              </a:r>
              <a:r>
                <a:rPr lang="en-US" sz="2000" b="1" dirty="0" err="1" smtClean="0">
                  <a:solidFill>
                    <a:schemeClr val="tx1"/>
                  </a:solidFill>
                </a:rPr>
                <a:t>chính</a:t>
              </a:r>
              <a:r>
                <a:rPr lang="en-US" sz="2000" b="1" dirty="0" smtClean="0">
                  <a:solidFill>
                    <a:schemeClr val="tx1"/>
                  </a:solidFill>
                </a:rPr>
                <a:t> </a:t>
              </a:r>
              <a:r>
                <a:rPr lang="en-US" sz="2000" b="1" dirty="0" err="1" smtClean="0">
                  <a:solidFill>
                    <a:schemeClr val="tx1"/>
                  </a:solidFill>
                </a:rPr>
                <a:t>sách</a:t>
              </a:r>
              <a:r>
                <a:rPr lang="en-US" sz="2000" b="1" dirty="0" smtClean="0">
                  <a:solidFill>
                    <a:schemeClr val="tx1"/>
                  </a:solidFill>
                </a:rPr>
                <a:t> </a:t>
              </a:r>
              <a:r>
                <a:rPr lang="en-US" sz="2000" b="1" dirty="0" err="1" smtClean="0">
                  <a:solidFill>
                    <a:schemeClr val="tx1"/>
                  </a:solidFill>
                </a:rPr>
                <a:t>vê</a:t>
              </a:r>
              <a:r>
                <a:rPr lang="en-US" sz="2000" b="1" dirty="0" smtClean="0">
                  <a:solidFill>
                    <a:schemeClr val="tx1"/>
                  </a:solidFill>
                </a:rPr>
                <a:t>̀ </a:t>
              </a:r>
              <a:r>
                <a:rPr lang="en-US" sz="2000" b="1" dirty="0" err="1" smtClean="0">
                  <a:solidFill>
                    <a:schemeClr val="tx1"/>
                  </a:solidFill>
                </a:rPr>
                <a:t>phát</a:t>
              </a:r>
              <a:r>
                <a:rPr lang="en-US" sz="2000" b="1" dirty="0" smtClean="0">
                  <a:solidFill>
                    <a:schemeClr val="tx1"/>
                  </a:solidFill>
                </a:rPr>
                <a:t> </a:t>
              </a:r>
              <a:r>
                <a:rPr lang="en-US" sz="2000" b="1" dirty="0" err="1" smtClean="0">
                  <a:solidFill>
                    <a:schemeClr val="tx1"/>
                  </a:solidFill>
                </a:rPr>
                <a:t>triển</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endParaRPr lang="en-US" sz="2000" b="1" dirty="0">
                <a:solidFill>
                  <a:schemeClr val="tx1"/>
                </a:solidFill>
              </a:endParaRPr>
            </a:p>
          </p:txBody>
        </p:sp>
        <p:sp>
          <p:nvSpPr>
            <p:cNvPr id="22" name="Oval 21"/>
            <p:cNvSpPr/>
            <p:nvPr/>
          </p:nvSpPr>
          <p:spPr>
            <a:xfrm>
              <a:off x="228600" y="1828800"/>
              <a:ext cx="609600" cy="685800"/>
            </a:xfrm>
            <a:prstGeom prst="ellipse">
              <a:avLst/>
            </a:prstGeom>
            <a:solidFill>
              <a:srgbClr val="FFFF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01</a:t>
              </a:r>
              <a:endParaRPr lang="en-US" b="1" dirty="0">
                <a:solidFill>
                  <a:schemeClr val="tx1"/>
                </a:solidFill>
              </a:endParaRPr>
            </a:p>
          </p:txBody>
        </p:sp>
      </p:grpSp>
      <p:grpSp>
        <p:nvGrpSpPr>
          <p:cNvPr id="28" name="Group 27"/>
          <p:cNvGrpSpPr/>
          <p:nvPr/>
        </p:nvGrpSpPr>
        <p:grpSpPr>
          <a:xfrm>
            <a:off x="228600" y="2667000"/>
            <a:ext cx="8610600" cy="914400"/>
            <a:chOff x="228600" y="2667000"/>
            <a:chExt cx="8610600" cy="914400"/>
          </a:xfrm>
        </p:grpSpPr>
        <p:sp>
          <p:nvSpPr>
            <p:cNvPr id="14" name="Rectangle 13"/>
            <p:cNvSpPr/>
            <p:nvPr/>
          </p:nvSpPr>
          <p:spPr>
            <a:xfrm>
              <a:off x="914400" y="2667000"/>
              <a:ext cx="79248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	2- </a:t>
              </a:r>
              <a:r>
                <a:rPr lang="en-US" sz="2000" b="1" dirty="0" err="1" smtClean="0">
                  <a:solidFill>
                    <a:schemeClr val="tx1"/>
                  </a:solidFill>
                </a:rPr>
                <a:t>Tạo</a:t>
              </a:r>
              <a:r>
                <a:rPr lang="en-US" sz="2000" b="1" dirty="0" smtClean="0">
                  <a:solidFill>
                    <a:schemeClr val="tx1"/>
                  </a:solidFill>
                </a:rPr>
                <a:t> </a:t>
              </a:r>
              <a:r>
                <a:rPr lang="en-US" sz="2000" b="1" dirty="0" err="1" smtClean="0">
                  <a:solidFill>
                    <a:schemeClr val="tx1"/>
                  </a:solidFill>
                </a:rPr>
                <a:t>lập</a:t>
              </a:r>
              <a:r>
                <a:rPr lang="en-US" sz="2000" b="1" dirty="0" smtClean="0">
                  <a:solidFill>
                    <a:schemeClr val="tx1"/>
                  </a:solidFill>
                </a:rPr>
                <a:t> </a:t>
              </a:r>
              <a:r>
                <a:rPr lang="en-US" sz="2000" b="1" dirty="0" err="1" smtClean="0">
                  <a:solidFill>
                    <a:schemeClr val="tx1"/>
                  </a:solidFill>
                </a:rPr>
                <a:t>môi</a:t>
              </a:r>
              <a:r>
                <a:rPr lang="en-US" sz="2000" b="1" dirty="0" smtClean="0">
                  <a:solidFill>
                    <a:schemeClr val="tx1"/>
                  </a:solidFill>
                </a:rPr>
                <a:t> </a:t>
              </a:r>
              <a:r>
                <a:rPr lang="en-US" sz="2000" b="1" dirty="0" err="1" smtClean="0">
                  <a:solidFill>
                    <a:schemeClr val="tx1"/>
                  </a:solidFill>
                </a:rPr>
                <a:t>trường</a:t>
              </a:r>
              <a:r>
                <a:rPr lang="en-US" sz="2000" b="1" dirty="0" smtClean="0">
                  <a:solidFill>
                    <a:schemeClr val="tx1"/>
                  </a:solidFill>
                </a:rPr>
                <a:t> </a:t>
              </a:r>
              <a:r>
                <a:rPr lang="en-US" sz="2000" b="1" dirty="0" err="1" smtClean="0">
                  <a:solidFill>
                    <a:schemeClr val="tx1"/>
                  </a:solidFill>
                </a:rPr>
                <a:t>đầu</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doanh</a:t>
              </a:r>
              <a:r>
                <a:rPr lang="en-US" sz="2000" b="1" dirty="0" smtClean="0">
                  <a:solidFill>
                    <a:schemeClr val="tx1"/>
                  </a:solidFill>
                </a:rPr>
                <a:t> </a:t>
              </a:r>
              <a:r>
                <a:rPr lang="en-US" sz="2000" b="1" dirty="0" err="1" smtClean="0">
                  <a:solidFill>
                    <a:schemeClr val="tx1"/>
                  </a:solidFill>
                </a:rPr>
                <a:t>thuận</a:t>
              </a:r>
              <a:r>
                <a:rPr lang="en-US" sz="2000" b="1" dirty="0" smtClean="0">
                  <a:solidFill>
                    <a:schemeClr val="tx1"/>
                  </a:solidFill>
                </a:rPr>
                <a:t> </a:t>
              </a:r>
              <a:r>
                <a:rPr lang="en-US" sz="2000" b="1" dirty="0" err="1" smtClean="0">
                  <a:solidFill>
                    <a:schemeClr val="tx1"/>
                  </a:solidFill>
                </a:rPr>
                <a:t>lợi</a:t>
              </a:r>
              <a:r>
                <a:rPr lang="en-US" sz="2000" b="1" dirty="0" smtClean="0">
                  <a:solidFill>
                    <a:schemeClr val="tx1"/>
                  </a:solidFill>
                </a:rPr>
                <a:t> </a:t>
              </a:r>
              <a:r>
                <a:rPr lang="en-US" sz="2000" b="1" dirty="0" err="1" smtClean="0">
                  <a:solidFill>
                    <a:schemeClr val="tx1"/>
                  </a:solidFill>
                </a:rPr>
                <a:t>cho</a:t>
              </a:r>
              <a:r>
                <a:rPr lang="en-US" sz="2000" b="1" dirty="0" smtClean="0">
                  <a:solidFill>
                    <a:schemeClr val="tx1"/>
                  </a:solidFill>
                </a:rPr>
                <a:t> </a:t>
              </a:r>
              <a:r>
                <a:rPr lang="en-US" sz="2000" b="1" dirty="0" err="1" smtClean="0">
                  <a:solidFill>
                    <a:schemeClr val="tx1"/>
                  </a:solidFill>
                </a:rPr>
                <a:t>phát</a:t>
              </a:r>
              <a:r>
                <a:rPr lang="en-US" sz="2000" b="1" dirty="0" smtClean="0">
                  <a:solidFill>
                    <a:schemeClr val="tx1"/>
                  </a:solidFill>
                </a:rPr>
                <a:t> </a:t>
              </a:r>
              <a:r>
                <a:rPr lang="en-US" sz="2000" b="1" dirty="0" err="1" smtClean="0">
                  <a:solidFill>
                    <a:schemeClr val="tx1"/>
                  </a:solidFill>
                </a:rPr>
                <a:t>triển</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a:t>
              </a:r>
              <a:endParaRPr lang="en-US" sz="2000" b="1" dirty="0">
                <a:solidFill>
                  <a:schemeClr val="tx1"/>
                </a:solidFill>
              </a:endParaRPr>
            </a:p>
          </p:txBody>
        </p:sp>
        <p:sp>
          <p:nvSpPr>
            <p:cNvPr id="23" name="Oval 22"/>
            <p:cNvSpPr/>
            <p:nvPr/>
          </p:nvSpPr>
          <p:spPr>
            <a:xfrm>
              <a:off x="228600" y="2788170"/>
              <a:ext cx="609600" cy="685800"/>
            </a:xfrm>
            <a:prstGeom prst="ellipse">
              <a:avLst/>
            </a:prstGeom>
            <a:solidFill>
              <a:srgbClr val="00B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02</a:t>
              </a:r>
              <a:endParaRPr lang="en-US" b="1" dirty="0"/>
            </a:p>
          </p:txBody>
        </p:sp>
      </p:grpSp>
      <p:grpSp>
        <p:nvGrpSpPr>
          <p:cNvPr id="29" name="Group 28"/>
          <p:cNvGrpSpPr/>
          <p:nvPr/>
        </p:nvGrpSpPr>
        <p:grpSpPr>
          <a:xfrm>
            <a:off x="228600" y="3657600"/>
            <a:ext cx="8610600" cy="914400"/>
            <a:chOff x="228600" y="3657600"/>
            <a:chExt cx="8610600" cy="914400"/>
          </a:xfrm>
        </p:grpSpPr>
        <p:sp>
          <p:nvSpPr>
            <p:cNvPr id="16" name="Rectangle 15"/>
            <p:cNvSpPr/>
            <p:nvPr/>
          </p:nvSpPr>
          <p:spPr>
            <a:xfrm>
              <a:off x="914400" y="3657600"/>
              <a:ext cx="7924800" cy="914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	3- </a:t>
              </a:r>
              <a:r>
                <a:rPr lang="en-US" sz="2000" b="1" dirty="0" err="1" smtClean="0">
                  <a:solidFill>
                    <a:schemeClr val="tx1"/>
                  </a:solidFill>
                </a:rPr>
                <a:t>Hô</a:t>
              </a:r>
              <a:r>
                <a:rPr lang="en-US" sz="2000" b="1" dirty="0" smtClean="0">
                  <a:solidFill>
                    <a:schemeClr val="tx1"/>
                  </a:solidFill>
                </a:rPr>
                <a:t>̃ </a:t>
              </a:r>
              <a:r>
                <a:rPr lang="en-US" sz="2000" b="1" dirty="0" err="1" smtClean="0">
                  <a:solidFill>
                    <a:schemeClr val="tx1"/>
                  </a:solidFill>
                </a:rPr>
                <a:t>trơ</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đổi</a:t>
              </a:r>
              <a:r>
                <a:rPr lang="en-US" sz="2000" b="1" dirty="0" smtClean="0">
                  <a:solidFill>
                    <a:schemeClr val="tx1"/>
                  </a:solidFill>
                </a:rPr>
                <a:t> </a:t>
              </a:r>
              <a:r>
                <a:rPr lang="en-US" sz="2000" b="1" dirty="0" err="1" smtClean="0">
                  <a:solidFill>
                    <a:schemeClr val="tx1"/>
                  </a:solidFill>
                </a:rPr>
                <a:t>mới</a:t>
              </a:r>
              <a:r>
                <a:rPr lang="en-US" sz="2000" b="1" dirty="0" smtClean="0">
                  <a:solidFill>
                    <a:schemeClr val="tx1"/>
                  </a:solidFill>
                </a:rPr>
                <a:t> </a:t>
              </a:r>
              <a:r>
                <a:rPr lang="en-US" sz="2000" b="1" dirty="0" err="1" smtClean="0">
                  <a:solidFill>
                    <a:schemeClr val="tx1"/>
                  </a:solidFill>
                </a:rPr>
                <a:t>sáng</a:t>
              </a:r>
              <a:r>
                <a:rPr lang="en-US" sz="2000" b="1" dirty="0" smtClean="0">
                  <a:solidFill>
                    <a:schemeClr val="tx1"/>
                  </a:solidFill>
                </a:rPr>
                <a:t> </a:t>
              </a:r>
              <a:r>
                <a:rPr lang="en-US" sz="2000" b="1" dirty="0" err="1" smtClean="0">
                  <a:solidFill>
                    <a:schemeClr val="tx1"/>
                  </a:solidFill>
                </a:rPr>
                <a:t>tạo</a:t>
              </a:r>
              <a:r>
                <a:rPr lang="en-US" sz="2000" b="1" dirty="0" smtClean="0">
                  <a:solidFill>
                    <a:schemeClr val="tx1"/>
                  </a:solidFill>
                </a:rPr>
                <a:t>, </a:t>
              </a:r>
              <a:r>
                <a:rPr lang="en-US" sz="2000" b="1" dirty="0" err="1" smtClean="0">
                  <a:solidFill>
                    <a:schemeClr val="tx1"/>
                  </a:solidFill>
                </a:rPr>
                <a:t>hiện</a:t>
              </a:r>
              <a:r>
                <a:rPr lang="en-US" sz="2000" b="1" dirty="0" smtClean="0">
                  <a:solidFill>
                    <a:schemeClr val="tx1"/>
                  </a:solidFill>
                </a:rPr>
                <a:t> </a:t>
              </a:r>
              <a:r>
                <a:rPr lang="en-US" sz="2000" b="1" dirty="0" err="1" smtClean="0">
                  <a:solidFill>
                    <a:schemeClr val="tx1"/>
                  </a:solidFill>
                </a:rPr>
                <a:t>đại</a:t>
              </a:r>
              <a:r>
                <a:rPr lang="en-US" sz="2000" b="1" dirty="0" smtClean="0">
                  <a:solidFill>
                    <a:schemeClr val="tx1"/>
                  </a:solidFill>
                </a:rPr>
                <a:t> </a:t>
              </a:r>
              <a:r>
                <a:rPr lang="en-US" sz="2000" b="1" dirty="0" err="1" smtClean="0">
                  <a:solidFill>
                    <a:schemeClr val="tx1"/>
                  </a:solidFill>
                </a:rPr>
                <a:t>hóa</a:t>
              </a:r>
              <a:r>
                <a:rPr lang="en-US" sz="2000" b="1" dirty="0" smtClean="0">
                  <a:solidFill>
                    <a:schemeClr val="tx1"/>
                  </a:solidFill>
                </a:rPr>
                <a:t> </a:t>
              </a:r>
              <a:r>
                <a:rPr lang="en-US" sz="2000" b="1" dirty="0" err="1" smtClean="0">
                  <a:solidFill>
                    <a:schemeClr val="tx1"/>
                  </a:solidFill>
                </a:rPr>
                <a:t>công</a:t>
              </a:r>
              <a:r>
                <a:rPr lang="en-US" sz="2000" b="1" dirty="0" smtClean="0">
                  <a:solidFill>
                    <a:schemeClr val="tx1"/>
                  </a:solidFill>
                </a:rPr>
                <a:t> </a:t>
              </a:r>
              <a:r>
                <a:rPr lang="en-US" sz="2000" b="1" dirty="0" err="1" smtClean="0">
                  <a:solidFill>
                    <a:schemeClr val="tx1"/>
                  </a:solidFill>
                </a:rPr>
                <a:t>nghê</a:t>
              </a:r>
              <a:r>
                <a:rPr lang="en-US" sz="2000" b="1" dirty="0" smtClean="0">
                  <a:solidFill>
                    <a:schemeClr val="tx1"/>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phát</a:t>
              </a:r>
              <a:r>
                <a:rPr lang="en-US" sz="2000" b="1" dirty="0" smtClean="0">
                  <a:solidFill>
                    <a:schemeClr val="tx1"/>
                  </a:solidFill>
                </a:rPr>
                <a:t> </a:t>
              </a:r>
              <a:r>
                <a:rPr lang="en-US" sz="2000" b="1" dirty="0" err="1" smtClean="0">
                  <a:solidFill>
                    <a:schemeClr val="tx1"/>
                  </a:solidFill>
                </a:rPr>
                <a:t>triển</a:t>
              </a:r>
              <a:r>
                <a:rPr lang="en-US" sz="2000" b="1" dirty="0" smtClean="0">
                  <a:solidFill>
                    <a:schemeClr val="tx1"/>
                  </a:solidFill>
                </a:rPr>
                <a:t> </a:t>
              </a:r>
              <a:r>
                <a:rPr lang="en-US" sz="2000" b="1" dirty="0" err="1" smtClean="0">
                  <a:solidFill>
                    <a:schemeClr val="tx1"/>
                  </a:solidFill>
                </a:rPr>
                <a:t>nguồn</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 </a:t>
              </a:r>
              <a:r>
                <a:rPr lang="en-US" sz="2000" b="1" dirty="0" err="1" smtClean="0">
                  <a:solidFill>
                    <a:schemeClr val="tx1"/>
                  </a:solidFill>
                </a:rPr>
                <a:t>lực</a:t>
              </a:r>
              <a:r>
                <a:rPr lang="en-US" sz="2000" b="1" dirty="0" smtClean="0">
                  <a:solidFill>
                    <a:schemeClr val="tx1"/>
                  </a:solidFill>
                </a:rPr>
                <a:t>, </a:t>
              </a:r>
              <a:r>
                <a:rPr lang="en-US" sz="2000" b="1" dirty="0" err="1" smtClean="0">
                  <a:solidFill>
                    <a:schemeClr val="tx1"/>
                  </a:solidFill>
                </a:rPr>
                <a:t>nâng</a:t>
              </a:r>
              <a:r>
                <a:rPr lang="en-US" sz="2000" b="1" dirty="0" smtClean="0">
                  <a:solidFill>
                    <a:schemeClr val="tx1"/>
                  </a:solidFill>
                </a:rPr>
                <a:t> </a:t>
              </a:r>
              <a:r>
                <a:rPr lang="en-US" sz="2000" b="1" dirty="0" err="1" smtClean="0">
                  <a:solidFill>
                    <a:schemeClr val="tx1"/>
                  </a:solidFill>
                </a:rPr>
                <a:t>cao</a:t>
              </a:r>
              <a:r>
                <a:rPr lang="en-US" sz="2000" b="1" dirty="0" smtClean="0">
                  <a:solidFill>
                    <a:schemeClr val="tx1"/>
                  </a:solidFill>
                </a:rPr>
                <a:t> </a:t>
              </a:r>
              <a:r>
                <a:rPr lang="en-US" sz="2000" b="1" dirty="0" err="1" smtClean="0">
                  <a:solidFill>
                    <a:schemeClr val="tx1"/>
                  </a:solidFill>
                </a:rPr>
                <a:t>năng</a:t>
              </a:r>
              <a:r>
                <a:rPr lang="en-US" sz="2000" b="1" dirty="0" smtClean="0">
                  <a:solidFill>
                    <a:schemeClr val="tx1"/>
                  </a:solidFill>
                </a:rPr>
                <a:t> </a:t>
              </a:r>
              <a:r>
                <a:rPr lang="en-US" sz="2000" b="1" dirty="0" err="1" smtClean="0">
                  <a:solidFill>
                    <a:schemeClr val="tx1"/>
                  </a:solidFill>
                </a:rPr>
                <a:t>suất</a:t>
              </a:r>
              <a:r>
                <a:rPr lang="en-US" sz="2000" b="1" dirty="0" smtClean="0">
                  <a:solidFill>
                    <a:schemeClr val="tx1"/>
                  </a:solidFill>
                </a:rPr>
                <a:t> </a:t>
              </a:r>
              <a:r>
                <a:rPr lang="en-US" sz="2000" b="1" dirty="0" err="1" smtClean="0">
                  <a:solidFill>
                    <a:schemeClr val="tx1"/>
                  </a:solidFill>
                </a:rPr>
                <a:t>lao</a:t>
              </a:r>
              <a:r>
                <a:rPr lang="en-US" sz="2000" b="1" dirty="0" smtClean="0">
                  <a:solidFill>
                    <a:schemeClr val="tx1"/>
                  </a:solidFill>
                </a:rPr>
                <a:t> </a:t>
              </a:r>
              <a:r>
                <a:rPr lang="en-US" sz="2000" b="1" dirty="0" err="1" smtClean="0">
                  <a:solidFill>
                    <a:schemeClr val="tx1"/>
                  </a:solidFill>
                </a:rPr>
                <a:t>động</a:t>
              </a:r>
              <a:endParaRPr lang="en-US" sz="2000" b="1" dirty="0">
                <a:solidFill>
                  <a:schemeClr val="tx1"/>
                </a:solidFill>
              </a:endParaRPr>
            </a:p>
          </p:txBody>
        </p:sp>
        <p:sp>
          <p:nvSpPr>
            <p:cNvPr id="24" name="Oval 23"/>
            <p:cNvSpPr/>
            <p:nvPr/>
          </p:nvSpPr>
          <p:spPr>
            <a:xfrm>
              <a:off x="228600" y="3810000"/>
              <a:ext cx="609600" cy="685800"/>
            </a:xfrm>
            <a:prstGeom prst="ellipse">
              <a:avLst/>
            </a:prstGeom>
            <a:solidFill>
              <a:schemeClr val="accent3">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03</a:t>
              </a:r>
              <a:endParaRPr lang="en-US" b="1" dirty="0">
                <a:solidFill>
                  <a:srgbClr val="FF0000"/>
                </a:solidFill>
              </a:endParaRPr>
            </a:p>
          </p:txBody>
        </p:sp>
      </p:grpSp>
      <p:grpSp>
        <p:nvGrpSpPr>
          <p:cNvPr id="30" name="Group 29"/>
          <p:cNvGrpSpPr/>
          <p:nvPr/>
        </p:nvGrpSpPr>
        <p:grpSpPr>
          <a:xfrm>
            <a:off x="228600" y="4648200"/>
            <a:ext cx="8610600" cy="914400"/>
            <a:chOff x="228600" y="4648200"/>
            <a:chExt cx="8610600" cy="914400"/>
          </a:xfrm>
        </p:grpSpPr>
        <p:sp>
          <p:nvSpPr>
            <p:cNvPr id="18" name="Rectangle 17"/>
            <p:cNvSpPr/>
            <p:nvPr/>
          </p:nvSpPr>
          <p:spPr>
            <a:xfrm>
              <a:off x="914400" y="4648200"/>
              <a:ext cx="79248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	4- </a:t>
              </a:r>
              <a:r>
                <a:rPr lang="en-US" sz="2000" b="1" dirty="0" err="1" smtClean="0">
                  <a:solidFill>
                    <a:schemeClr val="tx1"/>
                  </a:solidFill>
                </a:rPr>
                <a:t>Nâng</a:t>
              </a:r>
              <a:r>
                <a:rPr lang="en-US" sz="2000" b="1" dirty="0" smtClean="0">
                  <a:solidFill>
                    <a:schemeClr val="tx1"/>
                  </a:solidFill>
                </a:rPr>
                <a:t> </a:t>
              </a:r>
              <a:r>
                <a:rPr lang="en-US" sz="2000" b="1" dirty="0" err="1" smtClean="0">
                  <a:solidFill>
                    <a:schemeClr val="tx1"/>
                  </a:solidFill>
                </a:rPr>
                <a:t>cao</a:t>
              </a:r>
              <a:r>
                <a:rPr lang="en-US" sz="2000" b="1" dirty="0" smtClean="0">
                  <a:solidFill>
                    <a:schemeClr val="tx1"/>
                  </a:solidFill>
                </a:rPr>
                <a:t> </a:t>
              </a:r>
              <a:r>
                <a:rPr lang="en-US" sz="2000" b="1" dirty="0" err="1" smtClean="0">
                  <a:solidFill>
                    <a:schemeClr val="tx1"/>
                  </a:solidFill>
                </a:rPr>
                <a:t>hiệu</a:t>
              </a:r>
              <a:r>
                <a:rPr lang="en-US" sz="2000" b="1" dirty="0" smtClean="0">
                  <a:solidFill>
                    <a:schemeClr val="tx1"/>
                  </a:solidFill>
                </a:rPr>
                <a:t> </a:t>
              </a:r>
              <a:r>
                <a:rPr lang="en-US" sz="2000" b="1" dirty="0" err="1" smtClean="0">
                  <a:solidFill>
                    <a:schemeClr val="tx1"/>
                  </a:solidFill>
                </a:rPr>
                <a:t>lực</a:t>
              </a:r>
              <a:r>
                <a:rPr lang="en-US" sz="2000" b="1" dirty="0" smtClean="0">
                  <a:solidFill>
                    <a:schemeClr val="tx1"/>
                  </a:solidFill>
                </a:rPr>
                <a:t>, </a:t>
              </a:r>
              <a:r>
                <a:rPr lang="en-US" sz="2000" b="1" dirty="0" err="1" smtClean="0">
                  <a:solidFill>
                    <a:schemeClr val="tx1"/>
                  </a:solidFill>
                </a:rPr>
                <a:t>hiệu</a:t>
              </a:r>
              <a:r>
                <a:rPr lang="en-US" sz="2000" b="1" dirty="0" smtClean="0">
                  <a:solidFill>
                    <a:schemeClr val="tx1"/>
                  </a:solidFill>
                </a:rPr>
                <a:t> quả </a:t>
              </a:r>
              <a:r>
                <a:rPr lang="en-US" sz="2000" b="1" dirty="0" err="1" smtClean="0">
                  <a:solidFill>
                    <a:schemeClr val="tx1"/>
                  </a:solidFill>
                </a:rPr>
                <a:t>quản</a:t>
              </a:r>
              <a:r>
                <a:rPr lang="en-US" sz="2000" b="1" dirty="0" smtClean="0">
                  <a:solidFill>
                    <a:schemeClr val="tx1"/>
                  </a:solidFill>
                </a:rPr>
                <a:t> </a:t>
              </a:r>
              <a:r>
                <a:rPr lang="en-US" sz="2000" b="1" dirty="0" err="1" smtClean="0">
                  <a:solidFill>
                    <a:schemeClr val="tx1"/>
                  </a:solidFill>
                </a:rPr>
                <a:t>ly</a:t>
              </a:r>
              <a:r>
                <a:rPr lang="en-US" sz="2000" b="1" dirty="0" smtClean="0">
                  <a:solidFill>
                    <a:schemeClr val="tx1"/>
                  </a:solidFill>
                </a:rPr>
                <a:t>́ </a:t>
              </a:r>
              <a:r>
                <a:rPr lang="en-US" sz="2000" b="1" dirty="0" err="1" smtClean="0">
                  <a:solidFill>
                    <a:schemeClr val="tx1"/>
                  </a:solidFill>
                </a:rPr>
                <a:t>nha</a:t>
              </a:r>
              <a:r>
                <a:rPr lang="en-US" sz="2000" b="1" dirty="0" smtClean="0">
                  <a:solidFill>
                    <a:schemeClr val="tx1"/>
                  </a:solidFill>
                </a:rPr>
                <a:t>̀ </a:t>
              </a:r>
              <a:r>
                <a:rPr lang="en-US" sz="2000" b="1" dirty="0" err="1" smtClean="0">
                  <a:solidFill>
                    <a:schemeClr val="tx1"/>
                  </a:solidFill>
                </a:rPr>
                <a:t>nước</a:t>
              </a:r>
              <a:r>
                <a:rPr lang="en-US" sz="2000" b="1" dirty="0" smtClean="0">
                  <a:solidFill>
                    <a:schemeClr val="tx1"/>
                  </a:solidFill>
                </a:rPr>
                <a:t>.</a:t>
              </a:r>
              <a:endParaRPr lang="en-US" sz="2000" b="1" dirty="0">
                <a:solidFill>
                  <a:schemeClr val="tx1"/>
                </a:solidFill>
              </a:endParaRPr>
            </a:p>
          </p:txBody>
        </p:sp>
        <p:sp>
          <p:nvSpPr>
            <p:cNvPr id="25" name="Oval 24"/>
            <p:cNvSpPr/>
            <p:nvPr/>
          </p:nvSpPr>
          <p:spPr>
            <a:xfrm>
              <a:off x="228600" y="4800600"/>
              <a:ext cx="609600" cy="685800"/>
            </a:xfrm>
            <a:prstGeom prst="ellipse">
              <a:avLst/>
            </a:prstGeom>
            <a:solidFill>
              <a:schemeClr val="accent2">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04</a:t>
              </a:r>
              <a:endParaRPr lang="en-US" b="1" dirty="0">
                <a:solidFill>
                  <a:schemeClr val="tx1"/>
                </a:solidFill>
              </a:endParaRPr>
            </a:p>
          </p:txBody>
        </p:sp>
      </p:grpSp>
      <p:grpSp>
        <p:nvGrpSpPr>
          <p:cNvPr id="31" name="Group 30"/>
          <p:cNvGrpSpPr/>
          <p:nvPr/>
        </p:nvGrpSpPr>
        <p:grpSpPr>
          <a:xfrm>
            <a:off x="228600" y="5638800"/>
            <a:ext cx="8610600" cy="1066800"/>
            <a:chOff x="228600" y="5638800"/>
            <a:chExt cx="8610600" cy="1066800"/>
          </a:xfrm>
        </p:grpSpPr>
        <p:sp>
          <p:nvSpPr>
            <p:cNvPr id="21" name="Rectangle 20"/>
            <p:cNvSpPr/>
            <p:nvPr/>
          </p:nvSpPr>
          <p:spPr>
            <a:xfrm>
              <a:off x="914400" y="5638800"/>
              <a:ext cx="7924800" cy="1066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	5- </a:t>
              </a:r>
              <a:r>
                <a:rPr lang="en-US" sz="2000" b="1" dirty="0" err="1" smtClean="0">
                  <a:solidFill>
                    <a:schemeClr val="tx1"/>
                  </a:solidFill>
                </a:rPr>
                <a:t>Đổi</a:t>
              </a:r>
              <a:r>
                <a:rPr lang="en-US" sz="2000" b="1" dirty="0" smtClean="0">
                  <a:solidFill>
                    <a:schemeClr val="tx1"/>
                  </a:solidFill>
                </a:rPr>
                <a:t> </a:t>
              </a:r>
              <a:r>
                <a:rPr lang="en-US" sz="2000" b="1" dirty="0" err="1" smtClean="0">
                  <a:solidFill>
                    <a:schemeClr val="tx1"/>
                  </a:solidFill>
                </a:rPr>
                <a:t>mới</a:t>
              </a:r>
              <a:r>
                <a:rPr lang="en-US" sz="2000" b="1" dirty="0" smtClean="0">
                  <a:solidFill>
                    <a:schemeClr val="tx1"/>
                  </a:solidFill>
                </a:rPr>
                <a:t> </a:t>
              </a:r>
              <a:r>
                <a:rPr lang="en-US" sz="2000" b="1" dirty="0" err="1" smtClean="0">
                  <a:solidFill>
                    <a:schemeClr val="tx1"/>
                  </a:solidFill>
                </a:rPr>
                <a:t>nội</a:t>
              </a:r>
              <a:r>
                <a:rPr lang="en-US" sz="2000" b="1" dirty="0" smtClean="0">
                  <a:solidFill>
                    <a:schemeClr val="tx1"/>
                  </a:solidFill>
                </a:rPr>
                <a:t> dung, </a:t>
              </a:r>
              <a:r>
                <a:rPr lang="en-US" sz="2000" b="1" dirty="0" err="1" smtClean="0">
                  <a:solidFill>
                    <a:schemeClr val="tx1"/>
                  </a:solidFill>
                </a:rPr>
                <a:t>phương</a:t>
              </a:r>
              <a:r>
                <a:rPr lang="en-US" sz="2000" b="1" dirty="0" smtClean="0">
                  <a:solidFill>
                    <a:schemeClr val="tx1"/>
                  </a:solidFill>
                </a:rPr>
                <a:t> </a:t>
              </a:r>
              <a:r>
                <a:rPr lang="en-US" sz="2000" b="1" dirty="0" err="1" smtClean="0">
                  <a:solidFill>
                    <a:schemeClr val="tx1"/>
                  </a:solidFill>
                </a:rPr>
                <a:t>thức</a:t>
              </a:r>
              <a:r>
                <a:rPr lang="en-US" sz="2000" b="1" dirty="0" smtClean="0">
                  <a:solidFill>
                    <a:schemeClr val="tx1"/>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tăng</a:t>
              </a:r>
              <a:r>
                <a:rPr lang="en-US" sz="2000" b="1" dirty="0" smtClean="0">
                  <a:solidFill>
                    <a:schemeClr val="tx1"/>
                  </a:solidFill>
                </a:rPr>
                <a:t> </a:t>
              </a:r>
              <a:r>
                <a:rPr lang="en-US" sz="2000" b="1" dirty="0" err="1" smtClean="0">
                  <a:solidFill>
                    <a:schemeClr val="tx1"/>
                  </a:solidFill>
                </a:rPr>
                <a:t>cường</a:t>
              </a:r>
              <a:r>
                <a:rPr lang="en-US" sz="2000" b="1" dirty="0" smtClean="0">
                  <a:solidFill>
                    <a:schemeClr val="tx1"/>
                  </a:solidFill>
                </a:rPr>
                <a:t> </a:t>
              </a:r>
              <a:r>
                <a:rPr lang="en-US" sz="2000" b="1" dirty="0" err="1" smtClean="0">
                  <a:solidFill>
                    <a:schemeClr val="tx1"/>
                  </a:solidFill>
                </a:rPr>
                <a:t>sư</a:t>
              </a:r>
              <a:r>
                <a:rPr lang="en-US" sz="2000" b="1" dirty="0" smtClean="0">
                  <a:solidFill>
                    <a:schemeClr val="tx1"/>
                  </a:solidFill>
                </a:rPr>
                <a:t>̣ </a:t>
              </a:r>
              <a:r>
                <a:rPr lang="en-US" sz="2000" b="1" dirty="0" err="1" smtClean="0">
                  <a:solidFill>
                    <a:schemeClr val="tx1"/>
                  </a:solidFill>
                </a:rPr>
                <a:t>lãnh</a:t>
              </a:r>
              <a:r>
                <a:rPr lang="en-US" sz="2000" b="1" dirty="0" smtClean="0">
                  <a:solidFill>
                    <a:schemeClr val="tx1"/>
                  </a:solidFill>
                </a:rPr>
                <a:t> </a:t>
              </a:r>
              <a:r>
                <a:rPr lang="en-US" sz="2000" b="1" dirty="0" err="1" smtClean="0">
                  <a:solidFill>
                    <a:schemeClr val="tx1"/>
                  </a:solidFill>
                </a:rPr>
                <a:t>đạo</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Đảng</a:t>
              </a:r>
              <a:r>
                <a:rPr lang="en-US" sz="2000" b="1" dirty="0" smtClean="0">
                  <a:solidFill>
                    <a:schemeClr val="tx1"/>
                  </a:solidFill>
                </a:rPr>
                <a:t>, </a:t>
              </a:r>
              <a:r>
                <a:rPr lang="en-US" sz="2000" b="1" dirty="0" err="1" smtClean="0">
                  <a:solidFill>
                    <a:schemeClr val="tx1"/>
                  </a:solidFill>
                </a:rPr>
                <a:t>nâng</a:t>
              </a:r>
              <a:r>
                <a:rPr lang="en-US" sz="2000" b="1" dirty="0" smtClean="0">
                  <a:solidFill>
                    <a:schemeClr val="tx1"/>
                  </a:solidFill>
                </a:rPr>
                <a:t> </a:t>
              </a:r>
              <a:r>
                <a:rPr lang="en-US" sz="2000" b="1" dirty="0" err="1" smtClean="0">
                  <a:solidFill>
                    <a:schemeClr val="tx1"/>
                  </a:solidFill>
                </a:rPr>
                <a:t>cao</a:t>
              </a:r>
              <a:r>
                <a:rPr lang="en-US" sz="2000" b="1" dirty="0" smtClean="0">
                  <a:solidFill>
                    <a:schemeClr val="tx1"/>
                  </a:solidFill>
                </a:rPr>
                <a:t> </a:t>
              </a:r>
              <a:r>
                <a:rPr lang="en-US" sz="2000" b="1" dirty="0" err="1" smtClean="0">
                  <a:solidFill>
                    <a:schemeClr val="tx1"/>
                  </a:solidFill>
                </a:rPr>
                <a:t>vai</a:t>
              </a:r>
              <a:r>
                <a:rPr lang="en-US" sz="2000" b="1" dirty="0" smtClean="0">
                  <a:solidFill>
                    <a:schemeClr val="tx1"/>
                  </a:solidFill>
                </a:rPr>
                <a:t> </a:t>
              </a:r>
              <a:r>
                <a:rPr lang="en-US" sz="2000" b="1" dirty="0" err="1" smtClean="0">
                  <a:solidFill>
                    <a:schemeClr val="tx1"/>
                  </a:solidFill>
                </a:rPr>
                <a:t>tro</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MTTQ</a:t>
              </a:r>
              <a:r>
                <a:rPr lang="en-US" sz="2000" b="1" dirty="0" smtClean="0">
                  <a:solidFill>
                    <a:schemeClr val="tx1"/>
                  </a:solidFill>
                </a:rPr>
                <a:t> </a:t>
              </a:r>
              <a:r>
                <a:rPr lang="en-US" sz="2000" b="1" dirty="0" err="1" smtClean="0">
                  <a:solidFill>
                    <a:schemeClr val="tx1"/>
                  </a:solidFill>
                </a:rPr>
                <a:t>Việt</a:t>
              </a:r>
              <a:r>
                <a:rPr lang="en-US" sz="2000" b="1" dirty="0" smtClean="0">
                  <a:solidFill>
                    <a:schemeClr val="tx1"/>
                  </a:solidFill>
                </a:rPr>
                <a:t> Nam, </a:t>
              </a:r>
              <a:r>
                <a:rPr lang="en-US" sz="2000" b="1" dirty="0" err="1" smtClean="0">
                  <a:solidFill>
                    <a:schemeClr val="tx1"/>
                  </a:solidFill>
                </a:rPr>
                <a:t>các</a:t>
              </a:r>
              <a:r>
                <a:rPr lang="en-US" sz="2000" b="1" dirty="0" smtClean="0">
                  <a:solidFill>
                    <a:schemeClr val="tx1"/>
                  </a:solidFill>
                </a:rPr>
                <a:t> </a:t>
              </a:r>
              <a:r>
                <a:rPr lang="en-US" sz="2000" b="1" dirty="0" err="1" smtClean="0">
                  <a:solidFill>
                    <a:schemeClr val="tx1"/>
                  </a:solidFill>
                </a:rPr>
                <a:t>tô</a:t>
              </a:r>
              <a:r>
                <a:rPr lang="en-US" sz="2000" b="1" dirty="0" smtClean="0">
                  <a:solidFill>
                    <a:schemeClr val="tx1"/>
                  </a:solidFill>
                </a:rPr>
                <a:t>̉ </a:t>
              </a:r>
              <a:r>
                <a:rPr lang="en-US" sz="2000" b="1" dirty="0" err="1" smtClean="0">
                  <a:solidFill>
                    <a:schemeClr val="tx1"/>
                  </a:solidFill>
                </a:rPr>
                <a:t>chức</a:t>
              </a:r>
              <a:r>
                <a:rPr lang="en-US" sz="2000" b="1" dirty="0" smtClean="0">
                  <a:solidFill>
                    <a:schemeClr val="tx1"/>
                  </a:solidFill>
                </a:rPr>
                <a:t> </a:t>
              </a:r>
              <a:r>
                <a:rPr lang="en-US" sz="2000" b="1" dirty="0" err="1" smtClean="0">
                  <a:solidFill>
                    <a:schemeClr val="tx1"/>
                  </a:solidFill>
                </a:rPr>
                <a:t>chính</a:t>
              </a:r>
              <a:r>
                <a:rPr lang="en-US" sz="2000" b="1" dirty="0" smtClean="0">
                  <a:solidFill>
                    <a:schemeClr val="tx1"/>
                  </a:solidFill>
                </a:rPr>
                <a:t> trị- </a:t>
              </a:r>
              <a:r>
                <a:rPr lang="en-US" sz="2000" b="1" dirty="0" err="1" smtClean="0">
                  <a:solidFill>
                    <a:schemeClr val="tx1"/>
                  </a:solidFill>
                </a:rPr>
                <a:t>xa</a:t>
              </a:r>
              <a:r>
                <a:rPr lang="en-US" sz="2000" b="1" dirty="0" smtClean="0">
                  <a:solidFill>
                    <a:schemeClr val="tx1"/>
                  </a:solidFill>
                </a:rPr>
                <a:t>̃ </a:t>
              </a:r>
              <a:r>
                <a:rPr lang="en-US" sz="2000" b="1" dirty="0" err="1" smtClean="0">
                  <a:solidFill>
                    <a:schemeClr val="tx1"/>
                  </a:solidFill>
                </a:rPr>
                <a:t>hội</a:t>
              </a:r>
              <a:r>
                <a:rPr lang="en-US" sz="2000" b="1" dirty="0" smtClean="0">
                  <a:solidFill>
                    <a:schemeClr val="tx1"/>
                  </a:solidFill>
                </a:rPr>
                <a:t>, </a:t>
              </a:r>
              <a:r>
                <a:rPr lang="en-US" sz="2000" b="1" dirty="0" err="1" smtClean="0">
                  <a:solidFill>
                    <a:schemeClr val="tx1"/>
                  </a:solidFill>
                </a:rPr>
                <a:t>xa</a:t>
              </a:r>
              <a:r>
                <a:rPr lang="en-US" sz="2000" b="1" dirty="0" smtClean="0">
                  <a:solidFill>
                    <a:schemeClr val="tx1"/>
                  </a:solidFill>
                </a:rPr>
                <a:t>̃ </a:t>
              </a:r>
              <a:r>
                <a:rPr lang="en-US" sz="2000" b="1" dirty="0" err="1" smtClean="0">
                  <a:solidFill>
                    <a:schemeClr val="tx1"/>
                  </a:solidFill>
                </a:rPr>
                <a:t>hội</a:t>
              </a:r>
              <a:r>
                <a:rPr lang="en-US" sz="2000" b="1" dirty="0" smtClean="0">
                  <a:solidFill>
                    <a:schemeClr val="tx1"/>
                  </a:solidFill>
                </a:rPr>
                <a:t>-  </a:t>
              </a:r>
              <a:r>
                <a:rPr lang="en-US" sz="2000" b="1" dirty="0" err="1" smtClean="0">
                  <a:solidFill>
                    <a:schemeClr val="tx1"/>
                  </a:solidFill>
                </a:rPr>
                <a:t>nghê</a:t>
              </a:r>
              <a:r>
                <a:rPr lang="en-US" sz="2000" b="1" dirty="0" smtClean="0">
                  <a:solidFill>
                    <a:schemeClr val="tx1"/>
                  </a:solidFill>
                </a:rPr>
                <a:t>̀ </a:t>
              </a:r>
              <a:r>
                <a:rPr lang="en-US" sz="2000" b="1" dirty="0" err="1" smtClean="0">
                  <a:solidFill>
                    <a:schemeClr val="tx1"/>
                  </a:solidFill>
                </a:rPr>
                <a:t>nghiệp</a:t>
              </a:r>
              <a:r>
                <a:rPr lang="en-US" sz="2000" b="1" dirty="0" smtClean="0">
                  <a:solidFill>
                    <a:schemeClr val="tx1"/>
                  </a:solidFill>
                </a:rPr>
                <a:t> </a:t>
              </a:r>
              <a:r>
                <a:rPr lang="en-US" sz="2000" b="1" dirty="0" err="1" smtClean="0">
                  <a:solidFill>
                    <a:schemeClr val="tx1"/>
                  </a:solidFill>
                </a:rPr>
                <a:t>đối</a:t>
              </a:r>
              <a:r>
                <a:rPr lang="en-US" sz="2000" b="1" dirty="0" smtClean="0">
                  <a:solidFill>
                    <a:schemeClr val="tx1"/>
                  </a:solidFill>
                </a:rPr>
                <a:t> </a:t>
              </a:r>
              <a:r>
                <a:rPr lang="en-US" sz="2000" b="1" dirty="0" err="1" smtClean="0">
                  <a:solidFill>
                    <a:schemeClr val="tx1"/>
                  </a:solidFill>
                </a:rPr>
                <a:t>với</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tư</a:t>
              </a:r>
              <a:r>
                <a:rPr lang="en-US" sz="2000" b="1" dirty="0" smtClean="0">
                  <a:solidFill>
                    <a:schemeClr val="tx1"/>
                  </a:solidFill>
                </a:rPr>
                <a:t> </a:t>
              </a:r>
              <a:r>
                <a:rPr lang="en-US" sz="2000" b="1" dirty="0" err="1" smtClean="0">
                  <a:solidFill>
                    <a:schemeClr val="tx1"/>
                  </a:solidFill>
                </a:rPr>
                <a:t>nhân</a:t>
              </a:r>
              <a:r>
                <a:rPr lang="en-US" sz="2000" b="1" dirty="0" smtClean="0">
                  <a:solidFill>
                    <a:schemeClr val="tx1"/>
                  </a:solidFill>
                </a:rPr>
                <a:t>.</a:t>
              </a:r>
              <a:endParaRPr lang="en-US" sz="2000" b="1" dirty="0">
                <a:solidFill>
                  <a:schemeClr val="tx1"/>
                </a:solidFill>
              </a:endParaRPr>
            </a:p>
          </p:txBody>
        </p:sp>
        <p:sp>
          <p:nvSpPr>
            <p:cNvPr id="26" name="Oval 25"/>
            <p:cNvSpPr/>
            <p:nvPr/>
          </p:nvSpPr>
          <p:spPr>
            <a:xfrm>
              <a:off x="228600" y="5791200"/>
              <a:ext cx="609600" cy="685800"/>
            </a:xfrm>
            <a:prstGeom prst="ellipse">
              <a:avLst/>
            </a:prstGeom>
            <a:solidFill>
              <a:schemeClr val="accent1">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05</a:t>
              </a:r>
              <a:endParaRPr lang="en-US" b="1" dirty="0">
                <a:solidFill>
                  <a:srgbClr val="FF0000"/>
                </a:solidFill>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4070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4" name="Rectangle 13"/>
          <p:cNvSpPr/>
          <p:nvPr/>
        </p:nvSpPr>
        <p:spPr>
          <a:xfrm>
            <a:off x="0" y="1828800"/>
            <a:ext cx="91440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dirty="0" smtClean="0">
                <a:solidFill>
                  <a:schemeClr val="tx1"/>
                </a:solidFill>
              </a:rPr>
              <a:t>	</a:t>
            </a:r>
            <a:r>
              <a:rPr lang="en-US" sz="2300" b="1" dirty="0" smtClean="0">
                <a:solidFill>
                  <a:schemeClr val="tx1"/>
                </a:solidFill>
              </a:rPr>
              <a:t>1. </a:t>
            </a:r>
            <a:r>
              <a:rPr lang="en-US" sz="2300" b="1" dirty="0" err="1" smtClean="0">
                <a:solidFill>
                  <a:schemeClr val="tx1"/>
                </a:solidFill>
              </a:rPr>
              <a:t>Nhận</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vê</a:t>
            </a:r>
            <a:r>
              <a:rPr lang="en-US" sz="2300" b="1" dirty="0" smtClean="0">
                <a:solidFill>
                  <a:schemeClr val="tx1"/>
                </a:solidFill>
              </a:rPr>
              <a:t>̀ </a:t>
            </a:r>
            <a:r>
              <a:rPr lang="en-US" sz="2300" b="1" dirty="0" err="1" smtClean="0">
                <a:solidFill>
                  <a:schemeClr val="tx1"/>
                </a:solidFill>
              </a:rPr>
              <a:t>nền</a:t>
            </a:r>
            <a:r>
              <a:rPr lang="en-US" sz="2300" b="1" dirty="0" smtClean="0">
                <a:solidFill>
                  <a:schemeClr val="tx1"/>
                </a:solidFill>
              </a:rPr>
              <a:t> </a:t>
            </a:r>
            <a:r>
              <a:rPr lang="en-US" sz="2300" b="1" dirty="0" err="1" smtClean="0">
                <a:solidFill>
                  <a:schemeClr val="tx1"/>
                </a:solidFill>
              </a:rPr>
              <a:t>kinh</a:t>
            </a:r>
            <a:r>
              <a:rPr lang="en-US" sz="2300" b="1" dirty="0" smtClean="0">
                <a:solidFill>
                  <a:schemeClr val="tx1"/>
                </a:solidFill>
              </a:rPr>
              <a:t> </a:t>
            </a:r>
            <a:r>
              <a:rPr lang="en-US" sz="2300" b="1" dirty="0" err="1" smtClean="0">
                <a:solidFill>
                  <a:schemeClr val="tx1"/>
                </a:solidFill>
              </a:rPr>
              <a:t>tê</a:t>
            </a:r>
            <a:r>
              <a:rPr lang="en-US" sz="2300" b="1" dirty="0" smtClean="0">
                <a:solidFill>
                  <a:schemeClr val="tx1"/>
                </a:solidFill>
              </a:rPr>
              <a:t>́ </a:t>
            </a:r>
            <a:r>
              <a:rPr lang="en-US" sz="2300" b="1" dirty="0" err="1" smtClean="0">
                <a:solidFill>
                  <a:schemeClr val="tx1"/>
                </a:solidFill>
              </a:rPr>
              <a:t>thi</a:t>
            </a:r>
            <a:r>
              <a:rPr lang="en-US" sz="2300" b="1" dirty="0" smtClean="0">
                <a:solidFill>
                  <a:schemeClr val="tx1"/>
                </a:solidFill>
              </a:rPr>
              <a:t>̣ </a:t>
            </a:r>
            <a:r>
              <a:rPr lang="en-US" sz="2300" b="1" dirty="0" err="1" smtClean="0">
                <a:solidFill>
                  <a:schemeClr val="tx1"/>
                </a:solidFill>
              </a:rPr>
              <a:t>trường</a:t>
            </a:r>
            <a:r>
              <a:rPr lang="en-US" sz="2300" b="1" dirty="0" smtClean="0">
                <a:solidFill>
                  <a:schemeClr val="tx1"/>
                </a:solidFill>
              </a:rPr>
              <a:t> </a:t>
            </a:r>
            <a:r>
              <a:rPr lang="en-US" sz="2300" b="1" dirty="0" err="1" smtClean="0">
                <a:solidFill>
                  <a:schemeClr val="tx1"/>
                </a:solidFill>
              </a:rPr>
              <a:t>định</a:t>
            </a:r>
            <a:r>
              <a:rPr lang="en-US" sz="2300" b="1" dirty="0" smtClean="0">
                <a:solidFill>
                  <a:schemeClr val="tx1"/>
                </a:solidFill>
              </a:rPr>
              <a:t> </a:t>
            </a:r>
            <a:r>
              <a:rPr lang="en-US" sz="2300" b="1" dirty="0" err="1" smtClean="0">
                <a:solidFill>
                  <a:schemeClr val="tx1"/>
                </a:solidFill>
              </a:rPr>
              <a:t>hướng</a:t>
            </a:r>
            <a:r>
              <a:rPr lang="en-US" sz="2300" b="1" dirty="0" smtClean="0">
                <a:solidFill>
                  <a:schemeClr val="tx1"/>
                </a:solidFill>
              </a:rPr>
              <a:t> </a:t>
            </a:r>
            <a:r>
              <a:rPr lang="en-US" sz="2300" b="1" dirty="0" err="1" smtClean="0">
                <a:solidFill>
                  <a:schemeClr val="tx1"/>
                </a:solidFill>
              </a:rPr>
              <a:t>XHCN</a:t>
            </a:r>
            <a:r>
              <a:rPr lang="en-US" sz="2300" b="1" dirty="0" smtClean="0">
                <a:solidFill>
                  <a:schemeClr val="tx1"/>
                </a:solidFill>
              </a:rPr>
              <a:t> </a:t>
            </a:r>
            <a:r>
              <a:rPr lang="en-US" sz="2300" b="1" dirty="0" err="1" smtClean="0">
                <a:solidFill>
                  <a:schemeClr val="tx1"/>
                </a:solidFill>
              </a:rPr>
              <a:t>ngày</a:t>
            </a:r>
            <a:r>
              <a:rPr lang="en-US" sz="2300" b="1" dirty="0" smtClean="0">
                <a:solidFill>
                  <a:schemeClr val="tx1"/>
                </a:solidFill>
              </a:rPr>
              <a:t> </a:t>
            </a:r>
            <a:r>
              <a:rPr lang="en-US" sz="2300" b="1" dirty="0" err="1" smtClean="0">
                <a:solidFill>
                  <a:schemeClr val="tx1"/>
                </a:solidFill>
              </a:rPr>
              <a:t>càng</a:t>
            </a:r>
            <a:r>
              <a:rPr lang="en-US" sz="2300" b="1" dirty="0" smtClean="0">
                <a:solidFill>
                  <a:schemeClr val="tx1"/>
                </a:solidFill>
              </a:rPr>
              <a:t> </a:t>
            </a:r>
            <a:r>
              <a:rPr lang="en-US" sz="2300" b="1" dirty="0" err="1" smtClean="0">
                <a:solidFill>
                  <a:schemeClr val="tx1"/>
                </a:solidFill>
              </a:rPr>
              <a:t>đầy</a:t>
            </a:r>
            <a:r>
              <a:rPr lang="en-US" sz="2300" b="1" dirty="0" smtClean="0">
                <a:solidFill>
                  <a:schemeClr val="tx1"/>
                </a:solidFill>
              </a:rPr>
              <a:t> </a:t>
            </a:r>
            <a:r>
              <a:rPr lang="en-US" sz="2300" b="1" dirty="0" err="1" smtClean="0">
                <a:solidFill>
                  <a:schemeClr val="tx1"/>
                </a:solidFill>
              </a:rPr>
              <a:t>đu</a:t>
            </a:r>
            <a:r>
              <a:rPr lang="en-US" sz="2300" b="1" dirty="0" smtClean="0">
                <a:solidFill>
                  <a:schemeClr val="tx1"/>
                </a:solidFill>
              </a:rPr>
              <a:t>̉ </a:t>
            </a:r>
            <a:r>
              <a:rPr lang="en-US" sz="2300" b="1" dirty="0" err="1" smtClean="0">
                <a:solidFill>
                  <a:schemeClr val="tx1"/>
                </a:solidFill>
              </a:rPr>
              <a:t>hơn</a:t>
            </a:r>
            <a:r>
              <a:rPr lang="en-US" sz="2300" b="1" dirty="0" smtClean="0">
                <a:solidFill>
                  <a:schemeClr val="tx1"/>
                </a:solidFill>
              </a:rPr>
              <a:t>; </a:t>
            </a:r>
            <a:r>
              <a:rPr lang="en-US" sz="2300" b="1" dirty="0" err="1" smtClean="0">
                <a:solidFill>
                  <a:schemeClr val="tx1"/>
                </a:solidFill>
              </a:rPr>
              <a:t>kinh</a:t>
            </a:r>
            <a:r>
              <a:rPr lang="en-US" sz="2300" b="1" dirty="0" smtClean="0">
                <a:solidFill>
                  <a:schemeClr val="tx1"/>
                </a:solidFill>
              </a:rPr>
              <a:t> </a:t>
            </a:r>
            <a:r>
              <a:rPr lang="en-US" sz="2300" b="1" dirty="0" err="1" smtClean="0">
                <a:solidFill>
                  <a:schemeClr val="tx1"/>
                </a:solidFill>
              </a:rPr>
              <a:t>tê</a:t>
            </a:r>
            <a:r>
              <a:rPr lang="en-US" sz="2300" b="1" dirty="0" smtClean="0">
                <a:solidFill>
                  <a:schemeClr val="tx1"/>
                </a:solidFill>
              </a:rPr>
              <a:t>́ </a:t>
            </a:r>
            <a:r>
              <a:rPr lang="en-US" sz="2300" b="1" dirty="0" err="1" smtClean="0">
                <a:solidFill>
                  <a:schemeClr val="tx1"/>
                </a:solidFill>
              </a:rPr>
              <a:t>thi</a:t>
            </a:r>
            <a:r>
              <a:rPr lang="en-US" sz="2300" b="1" dirty="0" smtClean="0">
                <a:solidFill>
                  <a:schemeClr val="tx1"/>
                </a:solidFill>
              </a:rPr>
              <a:t>̣ </a:t>
            </a:r>
            <a:r>
              <a:rPr lang="en-US" sz="2300" b="1" dirty="0" err="1" smtClean="0">
                <a:solidFill>
                  <a:schemeClr val="tx1"/>
                </a:solidFill>
              </a:rPr>
              <a:t>trường</a:t>
            </a:r>
            <a:r>
              <a:rPr lang="en-US" sz="2300" b="1" dirty="0" smtClean="0">
                <a:solidFill>
                  <a:schemeClr val="tx1"/>
                </a:solidFill>
              </a:rPr>
              <a:t> </a:t>
            </a:r>
            <a:r>
              <a:rPr lang="en-US" sz="2300" b="1" dirty="0" err="1" smtClean="0">
                <a:solidFill>
                  <a:schemeClr val="tx1"/>
                </a:solidFill>
              </a:rPr>
              <a:t>định</a:t>
            </a:r>
            <a:r>
              <a:rPr lang="en-US" sz="2300" b="1" dirty="0" smtClean="0">
                <a:solidFill>
                  <a:schemeClr val="tx1"/>
                </a:solidFill>
              </a:rPr>
              <a:t> </a:t>
            </a:r>
            <a:r>
              <a:rPr lang="en-US" sz="2300" b="1" dirty="0" err="1" smtClean="0">
                <a:solidFill>
                  <a:schemeClr val="tx1"/>
                </a:solidFill>
              </a:rPr>
              <a:t>hướng</a:t>
            </a:r>
            <a:r>
              <a:rPr lang="en-US" sz="2300" b="1" dirty="0" smtClean="0">
                <a:solidFill>
                  <a:schemeClr val="tx1"/>
                </a:solidFill>
              </a:rPr>
              <a:t> </a:t>
            </a:r>
            <a:r>
              <a:rPr lang="en-US" sz="2300" b="1" dirty="0" err="1" smtClean="0">
                <a:solidFill>
                  <a:schemeClr val="tx1"/>
                </a:solidFill>
              </a:rPr>
              <a:t>XHCN</a:t>
            </a:r>
            <a:r>
              <a:rPr lang="en-US" sz="2300" b="1" dirty="0" smtClean="0">
                <a:solidFill>
                  <a:schemeClr val="tx1"/>
                </a:solidFill>
              </a:rPr>
              <a:t> </a:t>
            </a:r>
            <a:r>
              <a:rPr lang="en-US" sz="2300" b="1" dirty="0" err="1" smtClean="0">
                <a:solidFill>
                  <a:schemeClr val="tx1"/>
                </a:solidFill>
              </a:rPr>
              <a:t>từng</a:t>
            </a:r>
            <a:r>
              <a:rPr lang="en-US" sz="2300" b="1" dirty="0" smtClean="0">
                <a:solidFill>
                  <a:schemeClr val="tx1"/>
                </a:solidFill>
              </a:rPr>
              <a:t> </a:t>
            </a:r>
            <a:r>
              <a:rPr lang="en-US" sz="2300" b="1" dirty="0" err="1" smtClean="0">
                <a:solidFill>
                  <a:schemeClr val="tx1"/>
                </a:solidFill>
              </a:rPr>
              <a:t>bước</a:t>
            </a:r>
            <a:r>
              <a:rPr lang="en-US" sz="2300" b="1" dirty="0" smtClean="0">
                <a:solidFill>
                  <a:schemeClr val="tx1"/>
                </a:solidFill>
              </a:rPr>
              <a:t> </a:t>
            </a:r>
            <a:r>
              <a:rPr lang="en-US" sz="2300" b="1" dirty="0" err="1" smtClean="0">
                <a:solidFill>
                  <a:schemeClr val="tx1"/>
                </a:solidFill>
              </a:rPr>
              <a:t>hình</a:t>
            </a:r>
            <a:r>
              <a:rPr lang="en-US" sz="2300" b="1" dirty="0" smtClean="0">
                <a:solidFill>
                  <a:schemeClr val="tx1"/>
                </a:solidFill>
              </a:rPr>
              <a:t> </a:t>
            </a:r>
            <a:r>
              <a:rPr lang="en-US" sz="2300" b="1" dirty="0" err="1" smtClean="0">
                <a:solidFill>
                  <a:schemeClr val="tx1"/>
                </a:solidFill>
              </a:rPr>
              <a:t>thành</a:t>
            </a:r>
            <a:r>
              <a:rPr lang="en-US" sz="2300" b="1" dirty="0" smtClean="0">
                <a:solidFill>
                  <a:schemeClr val="tx1"/>
                </a:solidFill>
              </a:rPr>
              <a:t>, có </a:t>
            </a:r>
            <a:r>
              <a:rPr lang="en-US" sz="2300" b="1" dirty="0" err="1" smtClean="0">
                <a:solidFill>
                  <a:schemeClr val="tx1"/>
                </a:solidFill>
              </a:rPr>
              <a:t>nhiều</a:t>
            </a:r>
            <a:r>
              <a:rPr lang="en-US" sz="2300" b="1" dirty="0" smtClean="0">
                <a:solidFill>
                  <a:schemeClr val="tx1"/>
                </a:solidFill>
              </a:rPr>
              <a:t> </a:t>
            </a:r>
            <a:r>
              <a:rPr lang="en-US" sz="2300" b="1" dirty="0" err="1" smtClean="0">
                <a:solidFill>
                  <a:schemeClr val="tx1"/>
                </a:solidFill>
              </a:rPr>
              <a:t>đặc</a:t>
            </a:r>
            <a:r>
              <a:rPr lang="en-US" sz="2300" b="1" dirty="0" smtClean="0">
                <a:solidFill>
                  <a:schemeClr val="tx1"/>
                </a:solidFill>
              </a:rPr>
              <a:t> </a:t>
            </a:r>
            <a:r>
              <a:rPr lang="en-US" sz="2300" b="1" dirty="0" err="1" smtClean="0">
                <a:solidFill>
                  <a:schemeClr val="tx1"/>
                </a:solidFill>
              </a:rPr>
              <a:t>điểm</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nền</a:t>
            </a:r>
            <a:r>
              <a:rPr lang="en-US" sz="2300" b="1" dirty="0" smtClean="0">
                <a:solidFill>
                  <a:schemeClr val="tx1"/>
                </a:solidFill>
              </a:rPr>
              <a:t> </a:t>
            </a:r>
            <a:r>
              <a:rPr lang="en-US" sz="2300" b="1" dirty="0" err="1" smtClean="0">
                <a:solidFill>
                  <a:schemeClr val="tx1"/>
                </a:solidFill>
              </a:rPr>
              <a:t>KTTT</a:t>
            </a:r>
            <a:r>
              <a:rPr lang="en-US" sz="2300" b="1" dirty="0" smtClean="0">
                <a:solidFill>
                  <a:schemeClr val="tx1"/>
                </a:solidFill>
              </a:rPr>
              <a:t> </a:t>
            </a:r>
            <a:r>
              <a:rPr lang="en-US" sz="2300" b="1" dirty="0" err="1" smtClean="0">
                <a:solidFill>
                  <a:schemeClr val="tx1"/>
                </a:solidFill>
              </a:rPr>
              <a:t>hiện</a:t>
            </a:r>
            <a:r>
              <a:rPr lang="en-US" sz="2300" b="1" dirty="0" smtClean="0">
                <a:solidFill>
                  <a:schemeClr val="tx1"/>
                </a:solidFill>
              </a:rPr>
              <a:t> </a:t>
            </a:r>
            <a:r>
              <a:rPr lang="en-US" sz="2300" b="1" dirty="0" err="1" smtClean="0">
                <a:solidFill>
                  <a:schemeClr val="tx1"/>
                </a:solidFill>
              </a:rPr>
              <a:t>đại</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hội</a:t>
            </a:r>
            <a:r>
              <a:rPr lang="en-US" sz="2300" b="1" dirty="0" smtClean="0">
                <a:solidFill>
                  <a:schemeClr val="tx1"/>
                </a:solidFill>
              </a:rPr>
              <a:t> </a:t>
            </a:r>
            <a:r>
              <a:rPr lang="en-US" sz="2300" b="1" dirty="0" err="1" smtClean="0">
                <a:solidFill>
                  <a:schemeClr val="tx1"/>
                </a:solidFill>
              </a:rPr>
              <a:t>nhập</a:t>
            </a:r>
            <a:r>
              <a:rPr lang="en-US" sz="2300" b="1" dirty="0" smtClean="0">
                <a:solidFill>
                  <a:schemeClr val="tx1"/>
                </a:solidFill>
              </a:rPr>
              <a:t>. </a:t>
            </a:r>
            <a:r>
              <a:rPr lang="en-US" sz="2300" b="1" dirty="0" err="1" smtClean="0">
                <a:solidFill>
                  <a:schemeClr val="tx1"/>
                </a:solidFill>
              </a:rPr>
              <a:t>Hê</a:t>
            </a:r>
            <a:r>
              <a:rPr lang="en-US" sz="2300" b="1" dirty="0" smtClean="0">
                <a:solidFill>
                  <a:schemeClr val="tx1"/>
                </a:solidFill>
              </a:rPr>
              <a:t>̣ </a:t>
            </a:r>
            <a:r>
              <a:rPr lang="en-US" sz="2300" b="1" dirty="0" err="1" smtClean="0">
                <a:solidFill>
                  <a:schemeClr val="tx1"/>
                </a:solidFill>
              </a:rPr>
              <a:t>thống</a:t>
            </a:r>
            <a:r>
              <a:rPr lang="en-US" sz="2300" b="1" dirty="0" smtClean="0">
                <a:solidFill>
                  <a:schemeClr val="tx1"/>
                </a:solidFill>
              </a:rPr>
              <a:t> </a:t>
            </a:r>
            <a:r>
              <a:rPr lang="en-US" sz="2300" b="1" dirty="0" err="1" smtClean="0">
                <a:solidFill>
                  <a:schemeClr val="tx1"/>
                </a:solidFill>
              </a:rPr>
              <a:t>pháp</a:t>
            </a:r>
            <a:r>
              <a:rPr lang="en-US" sz="2300" b="1" dirty="0" smtClean="0">
                <a:solidFill>
                  <a:schemeClr val="tx1"/>
                </a:solidFill>
              </a:rPr>
              <a:t> </a:t>
            </a:r>
            <a:r>
              <a:rPr lang="en-US" sz="2300" b="1" dirty="0" err="1" smtClean="0">
                <a:solidFill>
                  <a:schemeClr val="tx1"/>
                </a:solidFill>
              </a:rPr>
              <a:t>luật</a:t>
            </a:r>
            <a:r>
              <a:rPr lang="en-US" sz="2300" b="1" dirty="0" smtClean="0">
                <a:solidFill>
                  <a:schemeClr val="tx1"/>
                </a:solidFill>
              </a:rPr>
              <a:t>, </a:t>
            </a:r>
            <a:r>
              <a:rPr lang="en-US" sz="2300" b="1" dirty="0" err="1" smtClean="0">
                <a:solidFill>
                  <a:schemeClr val="tx1"/>
                </a:solidFill>
              </a:rPr>
              <a:t>cơ</a:t>
            </a:r>
            <a:r>
              <a:rPr lang="en-US" sz="2300" b="1" dirty="0" smtClean="0">
                <a:solidFill>
                  <a:schemeClr val="tx1"/>
                </a:solidFill>
              </a:rPr>
              <a:t> </a:t>
            </a:r>
            <a:r>
              <a:rPr lang="en-US" sz="2300" b="1" dirty="0" err="1" smtClean="0">
                <a:solidFill>
                  <a:schemeClr val="tx1"/>
                </a:solidFill>
              </a:rPr>
              <a:t>chê</a:t>
            </a:r>
            <a:r>
              <a:rPr lang="en-US" sz="2300" b="1" dirty="0" smtClean="0">
                <a:solidFill>
                  <a:schemeClr val="tx1"/>
                </a:solidFill>
              </a:rPr>
              <a:t>́, </a:t>
            </a:r>
            <a:r>
              <a:rPr lang="en-US" sz="2300" b="1" dirty="0" err="1" smtClean="0">
                <a:solidFill>
                  <a:schemeClr val="tx1"/>
                </a:solidFill>
              </a:rPr>
              <a:t>chính</a:t>
            </a:r>
            <a:r>
              <a:rPr lang="en-US" sz="2300" b="1" dirty="0" smtClean="0">
                <a:solidFill>
                  <a:schemeClr val="tx1"/>
                </a:solidFill>
              </a:rPr>
              <a:t> </a:t>
            </a:r>
            <a:r>
              <a:rPr lang="en-US" sz="2300" b="1" dirty="0" err="1" smtClean="0">
                <a:solidFill>
                  <a:schemeClr val="tx1"/>
                </a:solidFill>
              </a:rPr>
              <a:t>sách</a:t>
            </a:r>
            <a:r>
              <a:rPr lang="en-US" sz="2300" b="1" dirty="0" smtClean="0">
                <a:solidFill>
                  <a:schemeClr val="tx1"/>
                </a:solidFill>
              </a:rPr>
              <a:t> </a:t>
            </a:r>
            <a:r>
              <a:rPr lang="en-US" sz="2300" b="1" dirty="0" err="1" smtClean="0">
                <a:solidFill>
                  <a:schemeClr val="tx1"/>
                </a:solidFill>
              </a:rPr>
              <a:t>ngày</a:t>
            </a:r>
            <a:r>
              <a:rPr lang="en-US" sz="2300" b="1" dirty="0" smtClean="0">
                <a:solidFill>
                  <a:schemeClr val="tx1"/>
                </a:solidFill>
              </a:rPr>
              <a:t> </a:t>
            </a:r>
            <a:r>
              <a:rPr lang="en-US" sz="2300" b="1" dirty="0" err="1" smtClean="0">
                <a:solidFill>
                  <a:schemeClr val="tx1"/>
                </a:solidFill>
              </a:rPr>
              <a:t>càng</a:t>
            </a:r>
            <a:r>
              <a:rPr lang="en-US" sz="2300" b="1" dirty="0" smtClean="0">
                <a:solidFill>
                  <a:schemeClr val="tx1"/>
                </a:solidFill>
              </a:rPr>
              <a:t> </a:t>
            </a:r>
            <a:r>
              <a:rPr lang="en-US" sz="2300" b="1" dirty="0" err="1" smtClean="0">
                <a:solidFill>
                  <a:schemeClr val="tx1"/>
                </a:solidFill>
              </a:rPr>
              <a:t>hoàn</a:t>
            </a:r>
            <a:r>
              <a:rPr lang="en-US" sz="2300" b="1" dirty="0" smtClean="0">
                <a:solidFill>
                  <a:schemeClr val="tx1"/>
                </a:solidFill>
              </a:rPr>
              <a:t> </a:t>
            </a:r>
            <a:r>
              <a:rPr lang="en-US" sz="2300" b="1" dirty="0" err="1" smtClean="0">
                <a:solidFill>
                  <a:schemeClr val="tx1"/>
                </a:solidFill>
              </a:rPr>
              <a:t>thiện</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phu</a:t>
            </a:r>
            <a:r>
              <a:rPr lang="en-US" sz="2300" b="1" dirty="0" smtClean="0">
                <a:solidFill>
                  <a:schemeClr val="tx1"/>
                </a:solidFill>
              </a:rPr>
              <a:t>̀ </a:t>
            </a:r>
            <a:r>
              <a:rPr lang="en-US" sz="2300" b="1" dirty="0" err="1" smtClean="0">
                <a:solidFill>
                  <a:schemeClr val="tx1"/>
                </a:solidFill>
              </a:rPr>
              <a:t>hợp</a:t>
            </a:r>
            <a:r>
              <a:rPr lang="en-US" sz="2300" b="1" dirty="0" smtClean="0">
                <a:solidFill>
                  <a:schemeClr val="tx1"/>
                </a:solidFill>
              </a:rPr>
              <a:t> </a:t>
            </a:r>
            <a:r>
              <a:rPr lang="en-US" sz="2300" b="1" dirty="0" err="1" smtClean="0">
                <a:solidFill>
                  <a:schemeClr val="tx1"/>
                </a:solidFill>
              </a:rPr>
              <a:t>hơn</a:t>
            </a:r>
            <a:r>
              <a:rPr lang="en-US" sz="2300" b="1" dirty="0" smtClean="0">
                <a:solidFill>
                  <a:schemeClr val="tx1"/>
                </a:solidFill>
              </a:rPr>
              <a:t> </a:t>
            </a:r>
            <a:r>
              <a:rPr lang="en-US" sz="2300" b="1" dirty="0" err="1" smtClean="0">
                <a:solidFill>
                  <a:schemeClr val="tx1"/>
                </a:solidFill>
              </a:rPr>
              <a:t>với</a:t>
            </a:r>
            <a:r>
              <a:rPr lang="en-US" sz="2300" b="1" dirty="0" smtClean="0">
                <a:solidFill>
                  <a:schemeClr val="tx1"/>
                </a:solidFill>
              </a:rPr>
              <a:t> </a:t>
            </a:r>
            <a:r>
              <a:rPr lang="en-US" sz="2300" b="1" dirty="0" err="1" smtClean="0">
                <a:solidFill>
                  <a:schemeClr val="tx1"/>
                </a:solidFill>
              </a:rPr>
              <a:t>luật</a:t>
            </a:r>
            <a:r>
              <a:rPr lang="en-US" sz="2300" b="1" dirty="0" smtClean="0">
                <a:solidFill>
                  <a:schemeClr val="tx1"/>
                </a:solidFill>
              </a:rPr>
              <a:t> </a:t>
            </a:r>
            <a:r>
              <a:rPr lang="en-US" sz="2300" b="1" dirty="0" err="1" smtClean="0">
                <a:solidFill>
                  <a:schemeClr val="tx1"/>
                </a:solidFill>
              </a:rPr>
              <a:t>pháp</a:t>
            </a:r>
            <a:r>
              <a:rPr lang="en-US" sz="2300" b="1" dirty="0" smtClean="0">
                <a:solidFill>
                  <a:schemeClr val="tx1"/>
                </a:solidFill>
              </a:rPr>
              <a:t> </a:t>
            </a:r>
            <a:r>
              <a:rPr lang="en-US" sz="2300" b="1" dirty="0" err="1" smtClean="0">
                <a:solidFill>
                  <a:schemeClr val="tx1"/>
                </a:solidFill>
              </a:rPr>
              <a:t>quốc</a:t>
            </a:r>
            <a:r>
              <a:rPr lang="en-US" sz="2300" b="1" dirty="0" smtClean="0">
                <a:solidFill>
                  <a:schemeClr val="tx1"/>
                </a:solidFill>
              </a:rPr>
              <a:t> </a:t>
            </a:r>
            <a:r>
              <a:rPr lang="en-US" sz="2300" b="1" dirty="0" err="1" smtClean="0">
                <a:solidFill>
                  <a:schemeClr val="tx1"/>
                </a:solidFill>
              </a:rPr>
              <a:t>tê</a:t>
            </a:r>
            <a:r>
              <a:rPr lang="en-US" sz="2300" b="1" dirty="0" smtClean="0">
                <a:solidFill>
                  <a:schemeClr val="tx1"/>
                </a:solidFill>
              </a:rPr>
              <a:t>́, </a:t>
            </a:r>
            <a:r>
              <a:rPr lang="en-US" sz="2300" b="1" dirty="0" err="1" smtClean="0">
                <a:solidFill>
                  <a:schemeClr val="tx1"/>
                </a:solidFill>
              </a:rPr>
              <a:t>đồng</a:t>
            </a:r>
            <a:r>
              <a:rPr lang="en-US" sz="2300" b="1" dirty="0" smtClean="0">
                <a:solidFill>
                  <a:schemeClr val="tx1"/>
                </a:solidFill>
              </a:rPr>
              <a:t> </a:t>
            </a:r>
            <a:r>
              <a:rPr lang="en-US" sz="2300" b="1" dirty="0" err="1" smtClean="0">
                <a:solidFill>
                  <a:schemeClr val="tx1"/>
                </a:solidFill>
              </a:rPr>
              <a:t>thời</a:t>
            </a:r>
            <a:r>
              <a:rPr lang="en-US" sz="2300" b="1" dirty="0" smtClean="0">
                <a:solidFill>
                  <a:schemeClr val="tx1"/>
                </a:solidFill>
              </a:rPr>
              <a:t> </a:t>
            </a:r>
            <a:r>
              <a:rPr lang="en-US" sz="2300" b="1" dirty="0" err="1" smtClean="0">
                <a:solidFill>
                  <a:schemeClr val="tx1"/>
                </a:solidFill>
              </a:rPr>
              <a:t>đáp</a:t>
            </a:r>
            <a:r>
              <a:rPr lang="en-US" sz="2300" b="1" dirty="0" smtClean="0">
                <a:solidFill>
                  <a:schemeClr val="tx1"/>
                </a:solidFill>
              </a:rPr>
              <a:t> </a:t>
            </a:r>
            <a:r>
              <a:rPr lang="en-US" sz="2300" b="1" dirty="0" err="1" smtClean="0">
                <a:solidFill>
                  <a:schemeClr val="tx1"/>
                </a:solidFill>
              </a:rPr>
              <a:t>ứng</a:t>
            </a:r>
            <a:r>
              <a:rPr lang="en-US" sz="2300" b="1" dirty="0" smtClean="0">
                <a:solidFill>
                  <a:schemeClr val="tx1"/>
                </a:solidFill>
              </a:rPr>
              <a:t> </a:t>
            </a:r>
            <a:r>
              <a:rPr lang="en-US" sz="2300" b="1" dirty="0" err="1" smtClean="0">
                <a:solidFill>
                  <a:schemeClr val="tx1"/>
                </a:solidFill>
              </a:rPr>
              <a:t>yêu</a:t>
            </a:r>
            <a:r>
              <a:rPr lang="en-US" sz="2300" b="1" dirty="0" smtClean="0">
                <a:solidFill>
                  <a:schemeClr val="tx1"/>
                </a:solidFill>
              </a:rPr>
              <a:t> </a:t>
            </a:r>
            <a:r>
              <a:rPr lang="en-US" sz="2300" b="1" dirty="0" err="1" smtClean="0">
                <a:solidFill>
                  <a:schemeClr val="tx1"/>
                </a:solidFill>
              </a:rPr>
              <a:t>cầu</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tiễn</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hiện</a:t>
            </a:r>
            <a:r>
              <a:rPr lang="en-US" sz="2300" b="1" dirty="0" smtClean="0">
                <a:solidFill>
                  <a:schemeClr val="tx1"/>
                </a:solidFill>
              </a:rPr>
              <a:t> cam </a:t>
            </a:r>
            <a:r>
              <a:rPr lang="en-US" sz="2300" b="1" dirty="0" err="1" smtClean="0">
                <a:solidFill>
                  <a:schemeClr val="tx1"/>
                </a:solidFill>
              </a:rPr>
              <a:t>kết</a:t>
            </a:r>
            <a:r>
              <a:rPr lang="en-US" sz="2300" b="1" dirty="0" smtClean="0">
                <a:solidFill>
                  <a:schemeClr val="tx1"/>
                </a:solidFill>
              </a:rPr>
              <a:t> </a:t>
            </a:r>
            <a:r>
              <a:rPr lang="en-US" sz="2300" b="1" dirty="0" err="1" smtClean="0">
                <a:solidFill>
                  <a:schemeClr val="tx1"/>
                </a:solidFill>
              </a:rPr>
              <a:t>hội</a:t>
            </a:r>
            <a:r>
              <a:rPr lang="en-US" sz="2300" b="1" dirty="0" smtClean="0">
                <a:solidFill>
                  <a:schemeClr val="tx1"/>
                </a:solidFill>
              </a:rPr>
              <a:t> </a:t>
            </a:r>
            <a:r>
              <a:rPr lang="en-US" sz="2300" b="1" dirty="0" err="1" smtClean="0">
                <a:solidFill>
                  <a:schemeClr val="tx1"/>
                </a:solidFill>
              </a:rPr>
              <a:t>nhập</a:t>
            </a:r>
            <a:r>
              <a:rPr lang="en-US" sz="2300" b="1" dirty="0" smtClean="0">
                <a:solidFill>
                  <a:schemeClr val="tx1"/>
                </a:solidFill>
              </a:rPr>
              <a:t> </a:t>
            </a:r>
            <a:r>
              <a:rPr lang="en-US" sz="2300" b="1" dirty="0" err="1" smtClean="0">
                <a:solidFill>
                  <a:schemeClr val="tx1"/>
                </a:solidFill>
              </a:rPr>
              <a:t>quốc</a:t>
            </a:r>
            <a:r>
              <a:rPr lang="en-US" sz="2300" b="1" dirty="0" smtClean="0">
                <a:solidFill>
                  <a:schemeClr val="tx1"/>
                </a:solidFill>
              </a:rPr>
              <a:t> </a:t>
            </a:r>
            <a:r>
              <a:rPr lang="en-US" sz="2300" b="1" dirty="0" err="1" smtClean="0">
                <a:solidFill>
                  <a:schemeClr val="tx1"/>
                </a:solidFill>
              </a:rPr>
              <a:t>tê</a:t>
            </a:r>
            <a:r>
              <a:rPr lang="en-US" sz="2300" b="1" dirty="0" smtClean="0">
                <a:solidFill>
                  <a:schemeClr val="tx1"/>
                </a:solidFill>
              </a:rPr>
              <a:t>́.</a:t>
            </a:r>
          </a:p>
          <a:p>
            <a:pPr algn="just">
              <a:spcBef>
                <a:spcPts val="600"/>
              </a:spcBef>
              <a:spcAft>
                <a:spcPts val="600"/>
              </a:spcAft>
            </a:pPr>
            <a:r>
              <a:rPr lang="en-US" sz="2300" b="1" dirty="0" smtClean="0">
                <a:solidFill>
                  <a:schemeClr val="tx1"/>
                </a:solidFill>
              </a:rPr>
              <a:t>	</a:t>
            </a:r>
            <a:r>
              <a:rPr lang="en-US" sz="2300" b="1" dirty="0" err="1" smtClean="0">
                <a:solidFill>
                  <a:srgbClr val="7030A0"/>
                </a:solidFill>
              </a:rPr>
              <a:t>Chê</a:t>
            </a:r>
            <a:r>
              <a:rPr lang="en-US" sz="2300" b="1" dirty="0" smtClean="0">
                <a:solidFill>
                  <a:srgbClr val="7030A0"/>
                </a:solidFill>
              </a:rPr>
              <a:t>́ </a:t>
            </a:r>
            <a:r>
              <a:rPr lang="en-US" sz="2300" b="1" dirty="0" err="1" smtClean="0">
                <a:solidFill>
                  <a:srgbClr val="7030A0"/>
                </a:solidFill>
              </a:rPr>
              <a:t>đô</a:t>
            </a:r>
            <a:r>
              <a:rPr lang="en-US" sz="2300" b="1" dirty="0" smtClean="0">
                <a:solidFill>
                  <a:srgbClr val="7030A0"/>
                </a:solidFill>
              </a:rPr>
              <a:t>̣ </a:t>
            </a:r>
            <a:r>
              <a:rPr lang="en-US" sz="2300" b="1" dirty="0" err="1" smtClean="0">
                <a:solidFill>
                  <a:srgbClr val="7030A0"/>
                </a:solidFill>
              </a:rPr>
              <a:t>sơ</a:t>
            </a:r>
            <a:r>
              <a:rPr lang="en-US" sz="2300" b="1" dirty="0" smtClean="0">
                <a:solidFill>
                  <a:srgbClr val="7030A0"/>
                </a:solidFill>
              </a:rPr>
              <a:t>̉ </a:t>
            </a:r>
            <a:r>
              <a:rPr lang="en-US" sz="2300" b="1" dirty="0" err="1" smtClean="0">
                <a:solidFill>
                  <a:srgbClr val="7030A0"/>
                </a:solidFill>
              </a:rPr>
              <a:t>hữu</a:t>
            </a:r>
            <a:r>
              <a:rPr lang="en-US" sz="2300" b="1" dirty="0" smtClean="0">
                <a:solidFill>
                  <a:srgbClr val="7030A0"/>
                </a:solidFill>
              </a:rPr>
              <a:t>, </a:t>
            </a:r>
            <a:r>
              <a:rPr lang="en-US" sz="2300" b="1" dirty="0" err="1" smtClean="0">
                <a:solidFill>
                  <a:srgbClr val="7030A0"/>
                </a:solidFill>
              </a:rPr>
              <a:t>các</a:t>
            </a:r>
            <a:r>
              <a:rPr lang="en-US" sz="2300" b="1" dirty="0" smtClean="0">
                <a:solidFill>
                  <a:srgbClr val="7030A0"/>
                </a:solidFill>
              </a:rPr>
              <a:t> </a:t>
            </a:r>
            <a:r>
              <a:rPr lang="en-US" sz="2300" b="1" dirty="0" err="1" smtClean="0">
                <a:solidFill>
                  <a:srgbClr val="7030A0"/>
                </a:solidFill>
              </a:rPr>
              <a:t>thành</a:t>
            </a:r>
            <a:r>
              <a:rPr lang="en-US" sz="2300" b="1" dirty="0" smtClean="0">
                <a:solidFill>
                  <a:srgbClr val="7030A0"/>
                </a:solidFill>
              </a:rPr>
              <a:t> </a:t>
            </a:r>
            <a:r>
              <a:rPr lang="en-US" sz="2300" b="1" dirty="0" err="1" smtClean="0">
                <a:solidFill>
                  <a:srgbClr val="7030A0"/>
                </a:solidFill>
              </a:rPr>
              <a:t>phần</a:t>
            </a:r>
            <a:r>
              <a:rPr lang="en-US" sz="2300" b="1" dirty="0" smtClean="0">
                <a:solidFill>
                  <a:srgbClr val="7030A0"/>
                </a:solidFill>
              </a:rPr>
              <a:t> </a:t>
            </a:r>
            <a:r>
              <a:rPr lang="en-US" sz="2300" b="1" dirty="0" err="1" smtClean="0">
                <a:solidFill>
                  <a:srgbClr val="7030A0"/>
                </a:solidFill>
              </a:rPr>
              <a:t>kinh</a:t>
            </a:r>
            <a:r>
              <a:rPr lang="en-US" sz="2300" b="1" dirty="0" smtClean="0">
                <a:solidFill>
                  <a:srgbClr val="7030A0"/>
                </a:solidFill>
              </a:rPr>
              <a:t> </a:t>
            </a:r>
            <a:r>
              <a:rPr lang="en-US" sz="2300" b="1" dirty="0" err="1" smtClean="0">
                <a:solidFill>
                  <a:srgbClr val="7030A0"/>
                </a:solidFill>
              </a:rPr>
              <a:t>tê</a:t>
            </a:r>
            <a:r>
              <a:rPr lang="en-US" sz="2300" b="1" dirty="0" smtClean="0">
                <a:solidFill>
                  <a:srgbClr val="7030A0"/>
                </a:solidFill>
              </a:rPr>
              <a:t>́, </a:t>
            </a:r>
            <a:r>
              <a:rPr lang="en-US" sz="2300" b="1" dirty="0" err="1" smtClean="0">
                <a:solidFill>
                  <a:srgbClr val="7030A0"/>
                </a:solidFill>
              </a:rPr>
              <a:t>loại</a:t>
            </a:r>
            <a:r>
              <a:rPr lang="en-US" sz="2300" b="1" dirty="0" smtClean="0">
                <a:solidFill>
                  <a:srgbClr val="7030A0"/>
                </a:solidFill>
              </a:rPr>
              <a:t> </a:t>
            </a:r>
            <a:r>
              <a:rPr lang="en-US" sz="2300" b="1" dirty="0" err="1" smtClean="0">
                <a:solidFill>
                  <a:srgbClr val="7030A0"/>
                </a:solidFill>
              </a:rPr>
              <a:t>hình</a:t>
            </a:r>
            <a:r>
              <a:rPr lang="en-US" sz="2300" b="1" dirty="0" smtClean="0">
                <a:solidFill>
                  <a:srgbClr val="7030A0"/>
                </a:solidFill>
              </a:rPr>
              <a:t> </a:t>
            </a:r>
            <a:r>
              <a:rPr lang="en-US" sz="2300" b="1" dirty="0" err="1" smtClean="0">
                <a:solidFill>
                  <a:srgbClr val="7030A0"/>
                </a:solidFill>
              </a:rPr>
              <a:t>doanh</a:t>
            </a:r>
            <a:r>
              <a:rPr lang="en-US" sz="2300" b="1" dirty="0" smtClean="0">
                <a:solidFill>
                  <a:srgbClr val="7030A0"/>
                </a:solidFill>
              </a:rPr>
              <a:t> </a:t>
            </a:r>
            <a:r>
              <a:rPr lang="en-US" sz="2300" b="1" dirty="0" err="1" smtClean="0">
                <a:solidFill>
                  <a:srgbClr val="7030A0"/>
                </a:solidFill>
              </a:rPr>
              <a:t>nghiệp</a:t>
            </a:r>
            <a:r>
              <a:rPr lang="en-US" sz="2300" b="1" dirty="0" smtClean="0">
                <a:solidFill>
                  <a:srgbClr val="7030A0"/>
                </a:solidFill>
              </a:rPr>
              <a:t> </a:t>
            </a:r>
            <a:r>
              <a:rPr lang="en-US" sz="2300" b="1" dirty="0" err="1" smtClean="0">
                <a:solidFill>
                  <a:srgbClr val="7030A0"/>
                </a:solidFill>
              </a:rPr>
              <a:t>phát</a:t>
            </a:r>
            <a:r>
              <a:rPr lang="en-US" sz="2300" b="1" dirty="0" smtClean="0">
                <a:solidFill>
                  <a:srgbClr val="7030A0"/>
                </a:solidFill>
              </a:rPr>
              <a:t> </a:t>
            </a:r>
            <a:r>
              <a:rPr lang="en-US" sz="2300" b="1" dirty="0" err="1" smtClean="0">
                <a:solidFill>
                  <a:srgbClr val="7030A0"/>
                </a:solidFill>
              </a:rPr>
              <a:t>triển</a:t>
            </a:r>
            <a:r>
              <a:rPr lang="en-US" sz="2300" b="1" dirty="0" smtClean="0">
                <a:solidFill>
                  <a:srgbClr val="7030A0"/>
                </a:solidFill>
              </a:rPr>
              <a:t> </a:t>
            </a:r>
            <a:r>
              <a:rPr lang="en-US" sz="2300" b="1" dirty="0" err="1" smtClean="0">
                <a:solidFill>
                  <a:srgbClr val="7030A0"/>
                </a:solidFill>
              </a:rPr>
              <a:t>đa</a:t>
            </a:r>
            <a:r>
              <a:rPr lang="en-US" sz="2300" b="1" dirty="0" smtClean="0">
                <a:solidFill>
                  <a:srgbClr val="7030A0"/>
                </a:solidFill>
              </a:rPr>
              <a:t> </a:t>
            </a:r>
            <a:r>
              <a:rPr lang="en-US" sz="2300" b="1" dirty="0" err="1" smtClean="0">
                <a:solidFill>
                  <a:srgbClr val="7030A0"/>
                </a:solidFill>
              </a:rPr>
              <a:t>dạng</a:t>
            </a:r>
            <a:r>
              <a:rPr lang="en-US" sz="2300" b="1" dirty="0" smtClean="0">
                <a:solidFill>
                  <a:srgbClr val="7030A0"/>
                </a:solidFill>
              </a:rPr>
              <a:t>. </a:t>
            </a:r>
            <a:r>
              <a:rPr lang="en-US" sz="2300" b="1" dirty="0" err="1" smtClean="0">
                <a:solidFill>
                  <a:srgbClr val="7030A0"/>
                </a:solidFill>
              </a:rPr>
              <a:t>Các</a:t>
            </a:r>
            <a:r>
              <a:rPr lang="en-US" sz="2300" b="1" dirty="0" smtClean="0">
                <a:solidFill>
                  <a:srgbClr val="7030A0"/>
                </a:solidFill>
              </a:rPr>
              <a:t> </a:t>
            </a:r>
            <a:r>
              <a:rPr lang="en-US" sz="2300" b="1" dirty="0" err="1" smtClean="0">
                <a:solidFill>
                  <a:srgbClr val="7030A0"/>
                </a:solidFill>
              </a:rPr>
              <a:t>quyền</a:t>
            </a:r>
            <a:r>
              <a:rPr lang="en-US" sz="2300" b="1" dirty="0" smtClean="0">
                <a:solidFill>
                  <a:srgbClr val="7030A0"/>
                </a:solidFill>
              </a:rPr>
              <a:t> </a:t>
            </a:r>
            <a:r>
              <a:rPr lang="en-US" sz="2300" b="1" dirty="0" err="1" smtClean="0">
                <a:solidFill>
                  <a:srgbClr val="7030A0"/>
                </a:solidFill>
              </a:rPr>
              <a:t>va</a:t>
            </a:r>
            <a:r>
              <a:rPr lang="en-US" sz="2300" b="1" dirty="0" smtClean="0">
                <a:solidFill>
                  <a:srgbClr val="7030A0"/>
                </a:solidFill>
              </a:rPr>
              <a:t>̀ </a:t>
            </a:r>
            <a:r>
              <a:rPr lang="en-US" sz="2300" b="1" dirty="0" err="1" smtClean="0">
                <a:solidFill>
                  <a:srgbClr val="7030A0"/>
                </a:solidFill>
              </a:rPr>
              <a:t>nghĩa</a:t>
            </a:r>
            <a:r>
              <a:rPr lang="en-US" sz="2300" b="1" dirty="0" smtClean="0">
                <a:solidFill>
                  <a:srgbClr val="7030A0"/>
                </a:solidFill>
              </a:rPr>
              <a:t> vụ </a:t>
            </a:r>
            <a:r>
              <a:rPr lang="en-US" sz="2300" b="1" dirty="0" err="1" smtClean="0">
                <a:solidFill>
                  <a:srgbClr val="7030A0"/>
                </a:solidFill>
              </a:rPr>
              <a:t>vê</a:t>
            </a:r>
            <a:r>
              <a:rPr lang="en-US" sz="2300" b="1" dirty="0" smtClean="0">
                <a:solidFill>
                  <a:srgbClr val="7030A0"/>
                </a:solidFill>
              </a:rPr>
              <a:t>̀ </a:t>
            </a:r>
            <a:r>
              <a:rPr lang="en-US" sz="2300" b="1" dirty="0" err="1" smtClean="0">
                <a:solidFill>
                  <a:srgbClr val="7030A0"/>
                </a:solidFill>
              </a:rPr>
              <a:t>tài</a:t>
            </a:r>
            <a:r>
              <a:rPr lang="en-US" sz="2300" b="1" dirty="0" smtClean="0">
                <a:solidFill>
                  <a:srgbClr val="7030A0"/>
                </a:solidFill>
              </a:rPr>
              <a:t> </a:t>
            </a:r>
            <a:r>
              <a:rPr lang="en-US" sz="2300" b="1" dirty="0" err="1" smtClean="0">
                <a:solidFill>
                  <a:srgbClr val="7030A0"/>
                </a:solidFill>
              </a:rPr>
              <a:t>sản</a:t>
            </a:r>
            <a:r>
              <a:rPr lang="en-US" sz="2300" b="1" dirty="0" smtClean="0">
                <a:solidFill>
                  <a:srgbClr val="7030A0"/>
                </a:solidFill>
              </a:rPr>
              <a:t> </a:t>
            </a:r>
            <a:r>
              <a:rPr lang="en-US" sz="2300" b="1" dirty="0" err="1" smtClean="0">
                <a:solidFill>
                  <a:srgbClr val="7030A0"/>
                </a:solidFill>
              </a:rPr>
              <a:t>được</a:t>
            </a:r>
            <a:r>
              <a:rPr lang="en-US" sz="2300" b="1" dirty="0" smtClean="0">
                <a:solidFill>
                  <a:srgbClr val="7030A0"/>
                </a:solidFill>
              </a:rPr>
              <a:t> </a:t>
            </a:r>
            <a:r>
              <a:rPr lang="en-US" sz="2300" b="1" dirty="0" err="1" smtClean="0">
                <a:solidFill>
                  <a:srgbClr val="7030A0"/>
                </a:solidFill>
              </a:rPr>
              <a:t>thê</a:t>
            </a:r>
            <a:r>
              <a:rPr lang="en-US" sz="2300" b="1" dirty="0" smtClean="0">
                <a:solidFill>
                  <a:srgbClr val="7030A0"/>
                </a:solidFill>
              </a:rPr>
              <a:t>̉ </a:t>
            </a:r>
            <a:r>
              <a:rPr lang="en-US" sz="2300" b="1" dirty="0" err="1" smtClean="0">
                <a:solidFill>
                  <a:srgbClr val="7030A0"/>
                </a:solidFill>
              </a:rPr>
              <a:t>chê</a:t>
            </a:r>
            <a:r>
              <a:rPr lang="en-US" sz="2300" b="1" dirty="0" smtClean="0">
                <a:solidFill>
                  <a:srgbClr val="7030A0"/>
                </a:solidFill>
              </a:rPr>
              <a:t>́ </a:t>
            </a:r>
            <a:r>
              <a:rPr lang="en-US" sz="2300" b="1" dirty="0" err="1" smtClean="0">
                <a:solidFill>
                  <a:srgbClr val="7030A0"/>
                </a:solidFill>
              </a:rPr>
              <a:t>hóa</a:t>
            </a:r>
            <a:r>
              <a:rPr lang="en-US" sz="2300" b="1" dirty="0" smtClean="0">
                <a:solidFill>
                  <a:srgbClr val="7030A0"/>
                </a:solidFill>
              </a:rPr>
              <a:t> </a:t>
            </a:r>
            <a:r>
              <a:rPr lang="en-US" sz="2300" b="1" dirty="0" err="1" smtClean="0">
                <a:solidFill>
                  <a:srgbClr val="7030A0"/>
                </a:solidFill>
              </a:rPr>
              <a:t>tương</a:t>
            </a:r>
            <a:r>
              <a:rPr lang="en-US" sz="2300" b="1" dirty="0" smtClean="0">
                <a:solidFill>
                  <a:srgbClr val="7030A0"/>
                </a:solidFill>
              </a:rPr>
              <a:t> </a:t>
            </a:r>
            <a:r>
              <a:rPr lang="en-US" sz="2300" b="1" dirty="0" err="1" smtClean="0">
                <a:solidFill>
                  <a:srgbClr val="7030A0"/>
                </a:solidFill>
              </a:rPr>
              <a:t>đối</a:t>
            </a:r>
            <a:r>
              <a:rPr lang="en-US" sz="2300" b="1" dirty="0" smtClean="0">
                <a:solidFill>
                  <a:srgbClr val="7030A0"/>
                </a:solidFill>
              </a:rPr>
              <a:t> </a:t>
            </a:r>
            <a:r>
              <a:rPr lang="en-US" sz="2300" b="1" dirty="0" err="1" smtClean="0">
                <a:solidFill>
                  <a:srgbClr val="7030A0"/>
                </a:solidFill>
              </a:rPr>
              <a:t>đầy</a:t>
            </a:r>
            <a:r>
              <a:rPr lang="en-US" sz="2300" b="1" dirty="0" smtClean="0">
                <a:solidFill>
                  <a:srgbClr val="7030A0"/>
                </a:solidFill>
              </a:rPr>
              <a:t> </a:t>
            </a:r>
            <a:r>
              <a:rPr lang="en-US" sz="2300" b="1" dirty="0" err="1" smtClean="0">
                <a:solidFill>
                  <a:srgbClr val="7030A0"/>
                </a:solidFill>
              </a:rPr>
              <a:t>đu</a:t>
            </a:r>
            <a:r>
              <a:rPr lang="en-US" sz="2300" b="1" dirty="0" smtClean="0">
                <a:solidFill>
                  <a:srgbClr val="7030A0"/>
                </a:solidFill>
              </a:rPr>
              <a:t>̉.</a:t>
            </a:r>
          </a:p>
          <a:p>
            <a:pPr algn="just">
              <a:spcBef>
                <a:spcPts val="600"/>
              </a:spcBef>
              <a:spcAft>
                <a:spcPts val="600"/>
              </a:spcAft>
            </a:pPr>
            <a:r>
              <a:rPr lang="en-US" sz="2300" b="1" dirty="0" smtClean="0">
                <a:solidFill>
                  <a:schemeClr val="tx1"/>
                </a:solidFill>
              </a:rPr>
              <a:t>	</a:t>
            </a:r>
            <a:r>
              <a:rPr lang="en-US" sz="2300" b="1" dirty="0" err="1" smtClean="0">
                <a:solidFill>
                  <a:srgbClr val="FF0000"/>
                </a:solidFill>
              </a:rPr>
              <a:t>Hiệu</a:t>
            </a:r>
            <a:r>
              <a:rPr lang="en-US" sz="2300" b="1" dirty="0" smtClean="0">
                <a:solidFill>
                  <a:srgbClr val="FF0000"/>
                </a:solidFill>
              </a:rPr>
              <a:t> quả </a:t>
            </a:r>
            <a:r>
              <a:rPr lang="en-US" sz="2300" b="1" dirty="0" err="1" smtClean="0">
                <a:solidFill>
                  <a:srgbClr val="FF0000"/>
                </a:solidFill>
              </a:rPr>
              <a:t>va</a:t>
            </a:r>
            <a:r>
              <a:rPr lang="en-US" sz="2300" b="1" dirty="0" smtClean="0">
                <a:solidFill>
                  <a:srgbClr val="FF0000"/>
                </a:solidFill>
              </a:rPr>
              <a:t>̀ </a:t>
            </a:r>
            <a:r>
              <a:rPr lang="en-US" sz="2300" b="1" dirty="0" err="1" smtClean="0">
                <a:solidFill>
                  <a:srgbClr val="FF0000"/>
                </a:solidFill>
              </a:rPr>
              <a:t>sức</a:t>
            </a:r>
            <a:r>
              <a:rPr lang="en-US" sz="2300" b="1" dirty="0" smtClean="0">
                <a:solidFill>
                  <a:srgbClr val="FF0000"/>
                </a:solidFill>
              </a:rPr>
              <a:t> </a:t>
            </a:r>
            <a:r>
              <a:rPr lang="en-US" sz="2300" b="1" dirty="0" err="1" smtClean="0">
                <a:solidFill>
                  <a:srgbClr val="FF0000"/>
                </a:solidFill>
              </a:rPr>
              <a:t>cạnh</a:t>
            </a:r>
            <a:r>
              <a:rPr lang="en-US" sz="2300" b="1" dirty="0" smtClean="0">
                <a:solidFill>
                  <a:srgbClr val="FF0000"/>
                </a:solidFill>
              </a:rPr>
              <a:t> </a:t>
            </a:r>
            <a:r>
              <a:rPr lang="en-US" sz="2300" b="1" dirty="0" err="1" smtClean="0">
                <a:solidFill>
                  <a:srgbClr val="FF0000"/>
                </a:solidFill>
              </a:rPr>
              <a:t>tranh</a:t>
            </a:r>
            <a:r>
              <a:rPr lang="en-US" sz="2300" b="1" dirty="0" smtClean="0">
                <a:solidFill>
                  <a:srgbClr val="FF0000"/>
                </a:solidFill>
              </a:rPr>
              <a:t> </a:t>
            </a:r>
            <a:r>
              <a:rPr lang="en-US" sz="2300" b="1" dirty="0" err="1" smtClean="0">
                <a:solidFill>
                  <a:srgbClr val="FF0000"/>
                </a:solidFill>
              </a:rPr>
              <a:t>của</a:t>
            </a:r>
            <a:r>
              <a:rPr lang="en-US" sz="2300" b="1" dirty="0" smtClean="0">
                <a:solidFill>
                  <a:srgbClr val="FF0000"/>
                </a:solidFill>
              </a:rPr>
              <a:t> </a:t>
            </a:r>
            <a:r>
              <a:rPr lang="en-US" sz="2300" b="1" dirty="0" err="1" smtClean="0">
                <a:solidFill>
                  <a:srgbClr val="FF0000"/>
                </a:solidFill>
              </a:rPr>
              <a:t>nền</a:t>
            </a:r>
            <a:r>
              <a:rPr lang="en-US" sz="2300" b="1" dirty="0" smtClean="0">
                <a:solidFill>
                  <a:srgbClr val="FF0000"/>
                </a:solidFill>
              </a:rPr>
              <a:t> </a:t>
            </a:r>
            <a:r>
              <a:rPr lang="en-US" sz="2300" b="1" dirty="0" err="1" smtClean="0">
                <a:solidFill>
                  <a:srgbClr val="FF0000"/>
                </a:solidFill>
              </a:rPr>
              <a:t>kinh</a:t>
            </a:r>
            <a:r>
              <a:rPr lang="en-US" sz="2300" b="1" dirty="0" smtClean="0">
                <a:solidFill>
                  <a:srgbClr val="FF0000"/>
                </a:solidFill>
              </a:rPr>
              <a:t> </a:t>
            </a:r>
            <a:r>
              <a:rPr lang="en-US" sz="2300" b="1" dirty="0" err="1" smtClean="0">
                <a:solidFill>
                  <a:srgbClr val="FF0000"/>
                </a:solidFill>
              </a:rPr>
              <a:t>tê</a:t>
            </a:r>
            <a:r>
              <a:rPr lang="en-US" sz="2300" b="1" dirty="0" smtClean="0">
                <a:solidFill>
                  <a:srgbClr val="FF0000"/>
                </a:solidFill>
              </a:rPr>
              <a:t>́ </a:t>
            </a:r>
            <a:r>
              <a:rPr lang="en-US" sz="2300" b="1" dirty="0" err="1" smtClean="0">
                <a:solidFill>
                  <a:srgbClr val="FF0000"/>
                </a:solidFill>
              </a:rPr>
              <a:t>được</a:t>
            </a:r>
            <a:r>
              <a:rPr lang="en-US" sz="2300" b="1" dirty="0" smtClean="0">
                <a:solidFill>
                  <a:srgbClr val="FF0000"/>
                </a:solidFill>
              </a:rPr>
              <a:t> </a:t>
            </a:r>
            <a:r>
              <a:rPr lang="en-US" sz="2300" b="1" dirty="0" err="1" smtClean="0">
                <a:solidFill>
                  <a:srgbClr val="FF0000"/>
                </a:solidFill>
              </a:rPr>
              <a:t>nâng</a:t>
            </a:r>
            <a:r>
              <a:rPr lang="en-US" sz="2300" b="1" dirty="0" smtClean="0">
                <a:solidFill>
                  <a:srgbClr val="FF0000"/>
                </a:solidFill>
              </a:rPr>
              <a:t> </a:t>
            </a:r>
            <a:r>
              <a:rPr lang="en-US" sz="2300" b="1" dirty="0" err="1" smtClean="0">
                <a:solidFill>
                  <a:srgbClr val="FF0000"/>
                </a:solidFill>
              </a:rPr>
              <a:t>lên</a:t>
            </a:r>
            <a:r>
              <a:rPr lang="en-US" sz="2300" b="1" dirty="0" smtClean="0">
                <a:solidFill>
                  <a:srgbClr val="FF0000"/>
                </a:solidFill>
              </a:rPr>
              <a:t>. </a:t>
            </a:r>
            <a:r>
              <a:rPr lang="en-US" sz="2300" b="1" dirty="0" err="1" smtClean="0">
                <a:solidFill>
                  <a:srgbClr val="FF0000"/>
                </a:solidFill>
              </a:rPr>
              <a:t>Việc</a:t>
            </a:r>
            <a:r>
              <a:rPr lang="en-US" sz="2300" b="1" dirty="0" smtClean="0">
                <a:solidFill>
                  <a:srgbClr val="FF0000"/>
                </a:solidFill>
              </a:rPr>
              <a:t> </a:t>
            </a:r>
            <a:r>
              <a:rPr lang="en-US" sz="2300" b="1" dirty="0" err="1" smtClean="0">
                <a:solidFill>
                  <a:srgbClr val="FF0000"/>
                </a:solidFill>
              </a:rPr>
              <a:t>đổi</a:t>
            </a:r>
            <a:r>
              <a:rPr lang="en-US" sz="2300" b="1" dirty="0" smtClean="0">
                <a:solidFill>
                  <a:srgbClr val="FF0000"/>
                </a:solidFill>
              </a:rPr>
              <a:t> </a:t>
            </a:r>
            <a:r>
              <a:rPr lang="en-US" sz="2300" b="1" dirty="0" err="1" smtClean="0">
                <a:solidFill>
                  <a:srgbClr val="FF0000"/>
                </a:solidFill>
              </a:rPr>
              <a:t>mới</a:t>
            </a:r>
            <a:r>
              <a:rPr lang="en-US" sz="2300" b="1" dirty="0" smtClean="0">
                <a:solidFill>
                  <a:srgbClr val="FF0000"/>
                </a:solidFill>
              </a:rPr>
              <a:t>, </a:t>
            </a:r>
            <a:r>
              <a:rPr lang="en-US" sz="2300" b="1" dirty="0" err="1" smtClean="0">
                <a:solidFill>
                  <a:srgbClr val="FF0000"/>
                </a:solidFill>
              </a:rPr>
              <a:t>sắp</a:t>
            </a:r>
            <a:r>
              <a:rPr lang="en-US" sz="2300" b="1" dirty="0" smtClean="0">
                <a:solidFill>
                  <a:srgbClr val="FF0000"/>
                </a:solidFill>
              </a:rPr>
              <a:t> </a:t>
            </a:r>
            <a:r>
              <a:rPr lang="en-US" sz="2300" b="1" dirty="0" err="1" smtClean="0">
                <a:solidFill>
                  <a:srgbClr val="FF0000"/>
                </a:solidFill>
              </a:rPr>
              <a:t>xếp</a:t>
            </a:r>
            <a:r>
              <a:rPr lang="en-US" sz="2300" b="1" dirty="0" smtClean="0">
                <a:solidFill>
                  <a:srgbClr val="FF0000"/>
                </a:solidFill>
              </a:rPr>
              <a:t>, </a:t>
            </a:r>
            <a:r>
              <a:rPr lang="en-US" sz="2300" b="1" dirty="0" err="1" smtClean="0">
                <a:solidFill>
                  <a:srgbClr val="FF0000"/>
                </a:solidFill>
              </a:rPr>
              <a:t>cơ</a:t>
            </a:r>
            <a:r>
              <a:rPr lang="en-US" sz="2300" b="1" dirty="0" smtClean="0">
                <a:solidFill>
                  <a:srgbClr val="FF0000"/>
                </a:solidFill>
              </a:rPr>
              <a:t> </a:t>
            </a:r>
            <a:r>
              <a:rPr lang="en-US" sz="2300" b="1" dirty="0" err="1" smtClean="0">
                <a:solidFill>
                  <a:srgbClr val="FF0000"/>
                </a:solidFill>
              </a:rPr>
              <a:t>cấu</a:t>
            </a:r>
            <a:r>
              <a:rPr lang="en-US" sz="2300" b="1" dirty="0" smtClean="0">
                <a:solidFill>
                  <a:srgbClr val="FF0000"/>
                </a:solidFill>
              </a:rPr>
              <a:t> </a:t>
            </a:r>
            <a:r>
              <a:rPr lang="en-US" sz="2300" b="1" dirty="0" err="1" smtClean="0">
                <a:solidFill>
                  <a:srgbClr val="FF0000"/>
                </a:solidFill>
              </a:rPr>
              <a:t>lại</a:t>
            </a:r>
            <a:r>
              <a:rPr lang="en-US" sz="2300" b="1" dirty="0" smtClean="0">
                <a:solidFill>
                  <a:srgbClr val="FF0000"/>
                </a:solidFill>
              </a:rPr>
              <a:t>, </a:t>
            </a:r>
            <a:r>
              <a:rPr lang="en-US" sz="2300" b="1" dirty="0" err="1" smtClean="0">
                <a:solidFill>
                  <a:srgbClr val="FF0000"/>
                </a:solidFill>
              </a:rPr>
              <a:t>nâng</a:t>
            </a:r>
            <a:r>
              <a:rPr lang="en-US" sz="2300" b="1" dirty="0" smtClean="0">
                <a:solidFill>
                  <a:srgbClr val="FF0000"/>
                </a:solidFill>
              </a:rPr>
              <a:t> </a:t>
            </a:r>
            <a:r>
              <a:rPr lang="en-US" sz="2300" b="1" dirty="0" err="1" smtClean="0">
                <a:solidFill>
                  <a:srgbClr val="FF0000"/>
                </a:solidFill>
              </a:rPr>
              <a:t>cao</a:t>
            </a:r>
            <a:r>
              <a:rPr lang="en-US" sz="2300" b="1" dirty="0" smtClean="0">
                <a:solidFill>
                  <a:srgbClr val="FF0000"/>
                </a:solidFill>
              </a:rPr>
              <a:t> </a:t>
            </a:r>
            <a:r>
              <a:rPr lang="en-US" sz="2300" b="1" dirty="0" err="1" smtClean="0">
                <a:solidFill>
                  <a:srgbClr val="FF0000"/>
                </a:solidFill>
              </a:rPr>
              <a:t>hiệu</a:t>
            </a:r>
            <a:r>
              <a:rPr lang="en-US" sz="2300" b="1" dirty="0" smtClean="0">
                <a:solidFill>
                  <a:srgbClr val="FF0000"/>
                </a:solidFill>
              </a:rPr>
              <a:t> quả </a:t>
            </a:r>
            <a:r>
              <a:rPr lang="en-US" sz="2300" b="1" dirty="0" err="1" smtClean="0">
                <a:solidFill>
                  <a:srgbClr val="FF0000"/>
                </a:solidFill>
              </a:rPr>
              <a:t>doanh</a:t>
            </a:r>
            <a:r>
              <a:rPr lang="en-US" sz="2300" b="1" dirty="0" smtClean="0">
                <a:solidFill>
                  <a:srgbClr val="FF0000"/>
                </a:solidFill>
              </a:rPr>
              <a:t> </a:t>
            </a:r>
            <a:r>
              <a:rPr lang="en-US" sz="2300" b="1" dirty="0" err="1" smtClean="0">
                <a:solidFill>
                  <a:srgbClr val="FF0000"/>
                </a:solidFill>
              </a:rPr>
              <a:t>nghiệp</a:t>
            </a:r>
            <a:r>
              <a:rPr lang="en-US" sz="2300" b="1" dirty="0" smtClean="0">
                <a:solidFill>
                  <a:srgbClr val="FF0000"/>
                </a:solidFill>
              </a:rPr>
              <a:t> </a:t>
            </a:r>
            <a:r>
              <a:rPr lang="en-US" sz="2300" b="1" dirty="0" err="1" smtClean="0">
                <a:solidFill>
                  <a:srgbClr val="FF0000"/>
                </a:solidFill>
              </a:rPr>
              <a:t>nha</a:t>
            </a:r>
            <a:r>
              <a:rPr lang="en-US" sz="2300" b="1" dirty="0" smtClean="0">
                <a:solidFill>
                  <a:srgbClr val="FF0000"/>
                </a:solidFill>
              </a:rPr>
              <a:t>̀ </a:t>
            </a:r>
            <a:r>
              <a:rPr lang="en-US" sz="2300" b="1" dirty="0" err="1" smtClean="0">
                <a:solidFill>
                  <a:srgbClr val="FF0000"/>
                </a:solidFill>
              </a:rPr>
              <a:t>nước</a:t>
            </a:r>
            <a:r>
              <a:rPr lang="en-US" sz="2300" b="1" dirty="0" smtClean="0">
                <a:solidFill>
                  <a:srgbClr val="FF0000"/>
                </a:solidFill>
              </a:rPr>
              <a:t> </a:t>
            </a:r>
            <a:r>
              <a:rPr lang="en-US" sz="2300" b="1" dirty="0" err="1" smtClean="0">
                <a:solidFill>
                  <a:srgbClr val="FF0000"/>
                </a:solidFill>
              </a:rPr>
              <a:t>được</a:t>
            </a:r>
            <a:r>
              <a:rPr lang="en-US" sz="2300" b="1" dirty="0" smtClean="0">
                <a:solidFill>
                  <a:srgbClr val="FF0000"/>
                </a:solidFill>
              </a:rPr>
              <a:t> </a:t>
            </a:r>
            <a:r>
              <a:rPr lang="en-US" sz="2300" b="1" dirty="0" err="1" smtClean="0">
                <a:solidFill>
                  <a:srgbClr val="FF0000"/>
                </a:solidFill>
              </a:rPr>
              <a:t>đẩy</a:t>
            </a:r>
            <a:r>
              <a:rPr lang="en-US" sz="2300" b="1" dirty="0" smtClean="0">
                <a:solidFill>
                  <a:srgbClr val="FF0000"/>
                </a:solidFill>
              </a:rPr>
              <a:t> </a:t>
            </a:r>
            <a:r>
              <a:rPr lang="en-US" sz="2300" b="1" dirty="0" err="1" smtClean="0">
                <a:solidFill>
                  <a:srgbClr val="FF0000"/>
                </a:solidFill>
              </a:rPr>
              <a:t>mạnh</a:t>
            </a:r>
            <a:r>
              <a:rPr lang="en-US" sz="2300" b="1" dirty="0" smtClean="0">
                <a:solidFill>
                  <a:srgbClr val="FF0000"/>
                </a:solidFill>
              </a:rPr>
              <a:t>,…</a:t>
            </a:r>
            <a:r>
              <a:rPr lang="en-US" sz="2300" b="1" dirty="0" err="1" smtClean="0">
                <a:solidFill>
                  <a:srgbClr val="FF0000"/>
                </a:solidFill>
              </a:rPr>
              <a:t>thu</a:t>
            </a:r>
            <a:r>
              <a:rPr lang="en-US" sz="2300" b="1" dirty="0" smtClean="0">
                <a:solidFill>
                  <a:srgbClr val="FF0000"/>
                </a:solidFill>
              </a:rPr>
              <a:t> </a:t>
            </a:r>
            <a:r>
              <a:rPr lang="en-US" sz="2300" b="1" dirty="0" err="1" smtClean="0">
                <a:solidFill>
                  <a:srgbClr val="FF0000"/>
                </a:solidFill>
              </a:rPr>
              <a:t>hút</a:t>
            </a:r>
            <a:r>
              <a:rPr lang="en-US" sz="2300" b="1" dirty="0" smtClean="0">
                <a:solidFill>
                  <a:srgbClr val="FF0000"/>
                </a:solidFill>
              </a:rPr>
              <a:t> </a:t>
            </a:r>
            <a:r>
              <a:rPr lang="en-US" sz="2300" b="1" dirty="0" err="1" smtClean="0">
                <a:solidFill>
                  <a:srgbClr val="FF0000"/>
                </a:solidFill>
              </a:rPr>
              <a:t>vốn</a:t>
            </a:r>
            <a:r>
              <a:rPr lang="en-US" sz="2300" b="1" dirty="0" smtClean="0">
                <a:solidFill>
                  <a:srgbClr val="FF0000"/>
                </a:solidFill>
              </a:rPr>
              <a:t> </a:t>
            </a:r>
            <a:r>
              <a:rPr lang="en-US" sz="2300" b="1" dirty="0" err="1" smtClean="0">
                <a:solidFill>
                  <a:srgbClr val="FF0000"/>
                </a:solidFill>
              </a:rPr>
              <a:t>đầu</a:t>
            </a:r>
            <a:r>
              <a:rPr lang="en-US" sz="2300" b="1" dirty="0" smtClean="0">
                <a:solidFill>
                  <a:srgbClr val="FF0000"/>
                </a:solidFill>
              </a:rPr>
              <a:t> </a:t>
            </a:r>
            <a:r>
              <a:rPr lang="en-US" sz="2300" b="1" dirty="0" err="1" smtClean="0">
                <a:solidFill>
                  <a:srgbClr val="FF0000"/>
                </a:solidFill>
              </a:rPr>
              <a:t>tư</a:t>
            </a:r>
            <a:r>
              <a:rPr lang="en-US" sz="2300" b="1" dirty="0" smtClean="0">
                <a:solidFill>
                  <a:srgbClr val="FF0000"/>
                </a:solidFill>
              </a:rPr>
              <a:t> </a:t>
            </a:r>
            <a:r>
              <a:rPr lang="en-US" sz="2300" b="1" dirty="0" err="1" smtClean="0">
                <a:solidFill>
                  <a:srgbClr val="FF0000"/>
                </a:solidFill>
              </a:rPr>
              <a:t>nước</a:t>
            </a:r>
            <a:r>
              <a:rPr lang="en-US" sz="2300" b="1" dirty="0" smtClean="0">
                <a:solidFill>
                  <a:srgbClr val="FF0000"/>
                </a:solidFill>
              </a:rPr>
              <a:t> </a:t>
            </a:r>
            <a:r>
              <a:rPr lang="en-US" sz="2300" b="1" dirty="0" err="1" smtClean="0">
                <a:solidFill>
                  <a:srgbClr val="FF0000"/>
                </a:solidFill>
              </a:rPr>
              <a:t>ngoài</a:t>
            </a:r>
            <a:r>
              <a:rPr lang="en-US" sz="2300" b="1" dirty="0" smtClean="0">
                <a:solidFill>
                  <a:srgbClr val="FF0000"/>
                </a:solidFill>
              </a:rPr>
              <a:t> </a:t>
            </a:r>
            <a:r>
              <a:rPr lang="en-US" sz="2300" b="1" dirty="0" err="1" smtClean="0">
                <a:solidFill>
                  <a:srgbClr val="FF0000"/>
                </a:solidFill>
              </a:rPr>
              <a:t>đạt</a:t>
            </a:r>
            <a:r>
              <a:rPr lang="en-US" sz="2300" b="1" dirty="0" smtClean="0">
                <a:solidFill>
                  <a:srgbClr val="FF0000"/>
                </a:solidFill>
              </a:rPr>
              <a:t> </a:t>
            </a:r>
            <a:r>
              <a:rPr lang="en-US" sz="2300" b="1" dirty="0" err="1" smtClean="0">
                <a:solidFill>
                  <a:srgbClr val="FF0000"/>
                </a:solidFill>
              </a:rPr>
              <a:t>được</a:t>
            </a:r>
            <a:r>
              <a:rPr lang="en-US" sz="2300" b="1" dirty="0" smtClean="0">
                <a:solidFill>
                  <a:srgbClr val="FF0000"/>
                </a:solidFill>
              </a:rPr>
              <a:t> </a:t>
            </a:r>
            <a:r>
              <a:rPr lang="en-US" sz="2300" b="1" dirty="0" err="1" smtClean="0">
                <a:solidFill>
                  <a:srgbClr val="FF0000"/>
                </a:solidFill>
              </a:rPr>
              <a:t>kết</a:t>
            </a:r>
            <a:r>
              <a:rPr lang="en-US" sz="2300" b="1" dirty="0" smtClean="0">
                <a:solidFill>
                  <a:srgbClr val="FF0000"/>
                </a:solidFill>
              </a:rPr>
              <a:t> quả </a:t>
            </a:r>
            <a:r>
              <a:rPr lang="en-US" sz="2300" b="1" dirty="0" err="1" smtClean="0">
                <a:solidFill>
                  <a:srgbClr val="FF0000"/>
                </a:solidFill>
              </a:rPr>
              <a:t>tích</a:t>
            </a:r>
            <a:r>
              <a:rPr lang="en-US" sz="2300" b="1" dirty="0" smtClean="0">
                <a:solidFill>
                  <a:srgbClr val="FF0000"/>
                </a:solidFill>
              </a:rPr>
              <a:t> </a:t>
            </a:r>
            <a:r>
              <a:rPr lang="en-US" sz="2300" b="1" dirty="0" err="1" smtClean="0">
                <a:solidFill>
                  <a:srgbClr val="FF0000"/>
                </a:solidFill>
              </a:rPr>
              <a:t>cực</a:t>
            </a:r>
            <a:r>
              <a:rPr lang="en-US" sz="2300" b="1" dirty="0" smtClean="0">
                <a:solidFill>
                  <a:srgbClr val="FF0000"/>
                </a:solidFill>
              </a:rPr>
              <a:t>.	</a:t>
            </a:r>
            <a:endParaRPr lang="en-US" sz="2300" b="1" dirty="0">
              <a:solidFill>
                <a:srgbClr val="FF0000"/>
              </a:solidFill>
            </a:endParaRPr>
          </a:p>
        </p:txBody>
      </p:sp>
      <p:sp>
        <p:nvSpPr>
          <p:cNvPr id="15" name="Rectangle 14"/>
          <p:cNvSpPr/>
          <p:nvPr/>
        </p:nvSpPr>
        <p:spPr>
          <a:xfrm>
            <a:off x="3124200" y="1342870"/>
            <a:ext cx="29718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1. </a:t>
            </a:r>
            <a:r>
              <a:rPr lang="vi-VN" sz="2400" b="1" dirty="0" smtClean="0">
                <a:solidFill>
                  <a:srgbClr val="0070C0"/>
                </a:solidFill>
              </a:rPr>
              <a:t>Kết quả đạt được</a:t>
            </a:r>
            <a:endParaRPr lang="en-US" sz="2400" b="1" dirty="0">
              <a:solidFill>
                <a:srgbClr val="0070C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4070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4" name="Rectangle 13"/>
          <p:cNvSpPr/>
          <p:nvPr/>
        </p:nvSpPr>
        <p:spPr>
          <a:xfrm>
            <a:off x="0" y="1828800"/>
            <a:ext cx="91440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dirty="0" smtClean="0">
                <a:solidFill>
                  <a:schemeClr val="tx1"/>
                </a:solidFill>
              </a:rPr>
              <a:t>	</a:t>
            </a:r>
            <a:r>
              <a:rPr lang="en-US" sz="2600" b="1" dirty="0" smtClean="0">
                <a:solidFill>
                  <a:schemeClr val="tx1"/>
                </a:solidFill>
              </a:rPr>
              <a:t>2. </a:t>
            </a:r>
            <a:r>
              <a:rPr lang="en-US" sz="2600" b="1" dirty="0" err="1" smtClean="0">
                <a:solidFill>
                  <a:schemeClr val="tx1"/>
                </a:solidFill>
              </a:rPr>
              <a:t>Các</a:t>
            </a:r>
            <a:r>
              <a:rPr lang="en-US" sz="2600" b="1" dirty="0" smtClean="0">
                <a:solidFill>
                  <a:schemeClr val="tx1"/>
                </a:solidFill>
              </a:rPr>
              <a:t> </a:t>
            </a:r>
            <a:r>
              <a:rPr lang="en-US" sz="2600" b="1" dirty="0" err="1" smtClean="0">
                <a:solidFill>
                  <a:schemeClr val="tx1"/>
                </a:solidFill>
              </a:rPr>
              <a:t>yếu</a:t>
            </a:r>
            <a:r>
              <a:rPr lang="en-US" sz="2600" b="1" dirty="0" smtClean="0">
                <a:solidFill>
                  <a:schemeClr val="tx1"/>
                </a:solidFill>
              </a:rPr>
              <a:t> </a:t>
            </a:r>
            <a:r>
              <a:rPr lang="en-US" sz="2600" b="1" dirty="0" err="1" smtClean="0">
                <a:solidFill>
                  <a:schemeClr val="tx1"/>
                </a:solidFill>
              </a:rPr>
              <a:t>tô</a:t>
            </a:r>
            <a:r>
              <a:rPr lang="en-US" sz="2600" b="1" dirty="0" smtClean="0">
                <a:solidFill>
                  <a:schemeClr val="tx1"/>
                </a:solidFill>
              </a:rPr>
              <a:t>́ </a:t>
            </a:r>
            <a:r>
              <a:rPr lang="en-US" sz="2600" b="1" dirty="0" err="1" smtClean="0">
                <a:solidFill>
                  <a:schemeClr val="tx1"/>
                </a:solidFill>
              </a:rPr>
              <a:t>thi</a:t>
            </a:r>
            <a:r>
              <a:rPr lang="en-US" sz="2600" b="1" dirty="0" smtClean="0">
                <a:solidFill>
                  <a:schemeClr val="tx1"/>
                </a:solidFill>
              </a:rPr>
              <a:t>̣ </a:t>
            </a:r>
            <a:r>
              <a:rPr lang="en-US" sz="2600" b="1" dirty="0" err="1" smtClean="0">
                <a:solidFill>
                  <a:schemeClr val="tx1"/>
                </a:solidFill>
              </a:rPr>
              <a:t>trường</a:t>
            </a:r>
            <a:r>
              <a:rPr lang="en-US" sz="2600" b="1" dirty="0" smtClean="0">
                <a:solidFill>
                  <a:schemeClr val="tx1"/>
                </a:solidFill>
              </a:rPr>
              <a:t> </a:t>
            </a:r>
            <a:r>
              <a:rPr lang="en-US" sz="2600" b="1" dirty="0" err="1" smtClean="0">
                <a:solidFill>
                  <a:schemeClr val="tx1"/>
                </a:solidFill>
              </a:rPr>
              <a:t>va</a:t>
            </a:r>
            <a:r>
              <a:rPr lang="en-US" sz="2600" b="1" dirty="0" smtClean="0">
                <a:solidFill>
                  <a:schemeClr val="tx1"/>
                </a:solidFill>
              </a:rPr>
              <a:t>̀ </a:t>
            </a:r>
            <a:r>
              <a:rPr lang="en-US" sz="2600" b="1" dirty="0" err="1" smtClean="0">
                <a:solidFill>
                  <a:schemeClr val="tx1"/>
                </a:solidFill>
              </a:rPr>
              <a:t>các</a:t>
            </a:r>
            <a:r>
              <a:rPr lang="en-US" sz="2600" b="1" dirty="0" smtClean="0">
                <a:solidFill>
                  <a:schemeClr val="tx1"/>
                </a:solidFill>
              </a:rPr>
              <a:t> </a:t>
            </a:r>
            <a:r>
              <a:rPr lang="en-US" sz="2600" b="1" dirty="0" err="1" smtClean="0">
                <a:solidFill>
                  <a:schemeClr val="tx1"/>
                </a:solidFill>
              </a:rPr>
              <a:t>loại</a:t>
            </a:r>
            <a:r>
              <a:rPr lang="en-US" sz="2600" b="1" dirty="0" smtClean="0">
                <a:solidFill>
                  <a:schemeClr val="tx1"/>
                </a:solidFill>
              </a:rPr>
              <a:t> </a:t>
            </a:r>
            <a:r>
              <a:rPr lang="en-US" sz="2600" b="1" dirty="0" err="1" smtClean="0">
                <a:solidFill>
                  <a:schemeClr val="tx1"/>
                </a:solidFill>
              </a:rPr>
              <a:t>thi</a:t>
            </a:r>
            <a:r>
              <a:rPr lang="en-US" sz="2600" b="1" dirty="0" smtClean="0">
                <a:solidFill>
                  <a:schemeClr val="tx1"/>
                </a:solidFill>
              </a:rPr>
              <a:t>̣ </a:t>
            </a:r>
            <a:r>
              <a:rPr lang="en-US" sz="2600" b="1" dirty="0" err="1" smtClean="0">
                <a:solidFill>
                  <a:schemeClr val="tx1"/>
                </a:solidFill>
              </a:rPr>
              <a:t>trường</a:t>
            </a:r>
            <a:r>
              <a:rPr lang="en-US" sz="2600" b="1" dirty="0" smtClean="0">
                <a:solidFill>
                  <a:schemeClr val="tx1"/>
                </a:solidFill>
              </a:rPr>
              <a:t> </a:t>
            </a:r>
            <a:r>
              <a:rPr lang="en-US" sz="2600" b="1" dirty="0" err="1" smtClean="0">
                <a:solidFill>
                  <a:schemeClr val="tx1"/>
                </a:solidFill>
              </a:rPr>
              <a:t>được</a:t>
            </a:r>
            <a:r>
              <a:rPr lang="en-US" sz="2600" b="1" dirty="0" smtClean="0">
                <a:solidFill>
                  <a:schemeClr val="tx1"/>
                </a:solidFill>
              </a:rPr>
              <a:t> </a:t>
            </a:r>
            <a:r>
              <a:rPr lang="en-US" sz="2600" b="1" dirty="0" err="1" smtClean="0">
                <a:solidFill>
                  <a:schemeClr val="tx1"/>
                </a:solidFill>
              </a:rPr>
              <a:t>hình</a:t>
            </a:r>
            <a:r>
              <a:rPr lang="en-US" sz="2600" b="1" dirty="0" smtClean="0">
                <a:solidFill>
                  <a:schemeClr val="tx1"/>
                </a:solidFill>
              </a:rPr>
              <a:t> </a:t>
            </a:r>
            <a:r>
              <a:rPr lang="en-US" sz="2600" b="1" dirty="0" err="1" smtClean="0">
                <a:solidFill>
                  <a:schemeClr val="tx1"/>
                </a:solidFill>
              </a:rPr>
              <a:t>thành</a:t>
            </a:r>
            <a:r>
              <a:rPr lang="en-US" sz="2600" b="1" dirty="0" smtClean="0">
                <a:solidFill>
                  <a:schemeClr val="tx1"/>
                </a:solidFill>
              </a:rPr>
              <a:t> </a:t>
            </a:r>
            <a:r>
              <a:rPr lang="en-US" sz="2600" b="1" dirty="0" err="1" smtClean="0">
                <a:solidFill>
                  <a:schemeClr val="tx1"/>
                </a:solidFill>
              </a:rPr>
              <a:t>đồng</a:t>
            </a:r>
            <a:r>
              <a:rPr lang="en-US" sz="2600" b="1" dirty="0" smtClean="0">
                <a:solidFill>
                  <a:schemeClr val="tx1"/>
                </a:solidFill>
              </a:rPr>
              <a:t> </a:t>
            </a:r>
            <a:r>
              <a:rPr lang="en-US" sz="2600" b="1" dirty="0" err="1" smtClean="0">
                <a:solidFill>
                  <a:schemeClr val="tx1"/>
                </a:solidFill>
              </a:rPr>
              <a:t>bô</a:t>
            </a:r>
            <a:r>
              <a:rPr lang="en-US" sz="2600" b="1" dirty="0" smtClean="0">
                <a:solidFill>
                  <a:schemeClr val="tx1"/>
                </a:solidFill>
              </a:rPr>
              <a:t>̣ </a:t>
            </a:r>
            <a:r>
              <a:rPr lang="en-US" sz="2600" b="1" dirty="0" err="1" smtClean="0">
                <a:solidFill>
                  <a:schemeClr val="tx1"/>
                </a:solidFill>
              </a:rPr>
              <a:t>hơn</a:t>
            </a:r>
            <a:r>
              <a:rPr lang="en-US" sz="2600" b="1" dirty="0" smtClean="0">
                <a:solidFill>
                  <a:schemeClr val="tx1"/>
                </a:solidFill>
              </a:rPr>
              <a:t>, </a:t>
            </a:r>
            <a:r>
              <a:rPr lang="en-US" sz="2600" b="1" dirty="0" err="1" smtClean="0">
                <a:solidFill>
                  <a:schemeClr val="tx1"/>
                </a:solidFill>
              </a:rPr>
              <a:t>gắn</a:t>
            </a:r>
            <a:r>
              <a:rPr lang="en-US" sz="2600" b="1" dirty="0" smtClean="0">
                <a:solidFill>
                  <a:schemeClr val="tx1"/>
                </a:solidFill>
              </a:rPr>
              <a:t> </a:t>
            </a:r>
            <a:r>
              <a:rPr lang="en-US" sz="2600" b="1" dirty="0" err="1" smtClean="0">
                <a:solidFill>
                  <a:schemeClr val="tx1"/>
                </a:solidFill>
              </a:rPr>
              <a:t>kết</a:t>
            </a:r>
            <a:r>
              <a:rPr lang="en-US" sz="2600" b="1" dirty="0" smtClean="0">
                <a:solidFill>
                  <a:schemeClr val="tx1"/>
                </a:solidFill>
              </a:rPr>
              <a:t> </a:t>
            </a:r>
            <a:r>
              <a:rPr lang="en-US" sz="2600" b="1" dirty="0" err="1" smtClean="0">
                <a:solidFill>
                  <a:schemeClr val="tx1"/>
                </a:solidFill>
              </a:rPr>
              <a:t>với</a:t>
            </a:r>
            <a:r>
              <a:rPr lang="en-US" sz="2600" b="1" dirty="0" smtClean="0">
                <a:solidFill>
                  <a:schemeClr val="tx1"/>
                </a:solidFill>
              </a:rPr>
              <a:t> </a:t>
            </a:r>
            <a:r>
              <a:rPr lang="en-US" sz="2600" b="1" dirty="0" err="1" smtClean="0">
                <a:solidFill>
                  <a:schemeClr val="tx1"/>
                </a:solidFill>
              </a:rPr>
              <a:t>thi</a:t>
            </a:r>
            <a:r>
              <a:rPr lang="en-US" sz="2600" b="1" dirty="0" smtClean="0">
                <a:solidFill>
                  <a:schemeClr val="tx1"/>
                </a:solidFill>
              </a:rPr>
              <a:t>̣ </a:t>
            </a:r>
            <a:r>
              <a:rPr lang="en-US" sz="2600" b="1" dirty="0" err="1" smtClean="0">
                <a:solidFill>
                  <a:schemeClr val="tx1"/>
                </a:solidFill>
              </a:rPr>
              <a:t>trường</a:t>
            </a:r>
            <a:r>
              <a:rPr lang="en-US" sz="2600" b="1" dirty="0" smtClean="0">
                <a:solidFill>
                  <a:schemeClr val="tx1"/>
                </a:solidFill>
              </a:rPr>
              <a:t> </a:t>
            </a:r>
            <a:r>
              <a:rPr lang="en-US" sz="2600" b="1" dirty="0" err="1" smtClean="0">
                <a:solidFill>
                  <a:schemeClr val="tx1"/>
                </a:solidFill>
              </a:rPr>
              <a:t>khu</a:t>
            </a:r>
            <a:r>
              <a:rPr lang="en-US" sz="2600" b="1" dirty="0" smtClean="0">
                <a:solidFill>
                  <a:schemeClr val="tx1"/>
                </a:solidFill>
              </a:rPr>
              <a:t> </a:t>
            </a:r>
            <a:r>
              <a:rPr lang="en-US" sz="2600" b="1" dirty="0" err="1" smtClean="0">
                <a:solidFill>
                  <a:schemeClr val="tx1"/>
                </a:solidFill>
              </a:rPr>
              <a:t>vực</a:t>
            </a:r>
            <a:r>
              <a:rPr lang="en-US" sz="2600" b="1" dirty="0" smtClean="0">
                <a:solidFill>
                  <a:schemeClr val="tx1"/>
                </a:solidFill>
              </a:rPr>
              <a:t> </a:t>
            </a:r>
            <a:r>
              <a:rPr lang="en-US" sz="2600" b="1" dirty="0" err="1" smtClean="0">
                <a:solidFill>
                  <a:schemeClr val="tx1"/>
                </a:solidFill>
              </a:rPr>
              <a:t>va</a:t>
            </a:r>
            <a:r>
              <a:rPr lang="en-US" sz="2600" b="1" dirty="0" smtClean="0">
                <a:solidFill>
                  <a:schemeClr val="tx1"/>
                </a:solidFill>
              </a:rPr>
              <a:t>̀ </a:t>
            </a:r>
            <a:r>
              <a:rPr lang="en-US" sz="2600" b="1" dirty="0" err="1" smtClean="0">
                <a:solidFill>
                  <a:schemeClr val="tx1"/>
                </a:solidFill>
              </a:rPr>
              <a:t>thê</a:t>
            </a:r>
            <a:r>
              <a:rPr lang="en-US" sz="2600" b="1" dirty="0" smtClean="0">
                <a:solidFill>
                  <a:schemeClr val="tx1"/>
                </a:solidFill>
              </a:rPr>
              <a:t>́ </a:t>
            </a:r>
            <a:r>
              <a:rPr lang="en-US" sz="2600" b="1" dirty="0" err="1" smtClean="0">
                <a:solidFill>
                  <a:schemeClr val="tx1"/>
                </a:solidFill>
              </a:rPr>
              <a:t>giới</a:t>
            </a:r>
            <a:r>
              <a:rPr lang="en-US" sz="2600" b="1" dirty="0" smtClean="0">
                <a:solidFill>
                  <a:schemeClr val="tx1"/>
                </a:solidFill>
              </a:rPr>
              <a:t>,…</a:t>
            </a:r>
            <a:r>
              <a:rPr lang="en-US" sz="2600" b="1" dirty="0" err="1" smtClean="0">
                <a:solidFill>
                  <a:schemeClr val="tx1"/>
                </a:solidFill>
              </a:rPr>
              <a:t>Môi</a:t>
            </a:r>
            <a:r>
              <a:rPr lang="en-US" sz="2600" b="1" dirty="0" smtClean="0">
                <a:solidFill>
                  <a:schemeClr val="tx1"/>
                </a:solidFill>
              </a:rPr>
              <a:t> </a:t>
            </a:r>
            <a:r>
              <a:rPr lang="en-US" sz="2600" b="1" dirty="0" err="1" smtClean="0">
                <a:solidFill>
                  <a:schemeClr val="tx1"/>
                </a:solidFill>
              </a:rPr>
              <a:t>trường</a:t>
            </a:r>
            <a:r>
              <a:rPr lang="en-US" sz="2600" b="1" dirty="0" smtClean="0">
                <a:solidFill>
                  <a:schemeClr val="tx1"/>
                </a:solidFill>
              </a:rPr>
              <a:t> </a:t>
            </a:r>
            <a:r>
              <a:rPr lang="en-US" sz="2600" b="1" dirty="0" err="1" smtClean="0">
                <a:solidFill>
                  <a:schemeClr val="tx1"/>
                </a:solidFill>
              </a:rPr>
              <a:t>đầu</a:t>
            </a:r>
            <a:r>
              <a:rPr lang="en-US" sz="2600" b="1" dirty="0" smtClean="0">
                <a:solidFill>
                  <a:schemeClr val="tx1"/>
                </a:solidFill>
              </a:rPr>
              <a:t> </a:t>
            </a:r>
            <a:r>
              <a:rPr lang="en-US" sz="2600" b="1" dirty="0" err="1" smtClean="0">
                <a:solidFill>
                  <a:schemeClr val="tx1"/>
                </a:solidFill>
              </a:rPr>
              <a:t>tư</a:t>
            </a:r>
            <a:r>
              <a:rPr lang="en-US" sz="2600" b="1" dirty="0" smtClean="0">
                <a:solidFill>
                  <a:schemeClr val="tx1"/>
                </a:solidFill>
              </a:rPr>
              <a:t> </a:t>
            </a:r>
            <a:r>
              <a:rPr lang="en-US" sz="2600" b="1" dirty="0" err="1" smtClean="0">
                <a:solidFill>
                  <a:schemeClr val="tx1"/>
                </a:solidFill>
              </a:rPr>
              <a:t>kinh</a:t>
            </a:r>
            <a:r>
              <a:rPr lang="en-US" sz="2600" b="1" dirty="0" smtClean="0">
                <a:solidFill>
                  <a:schemeClr val="tx1"/>
                </a:solidFill>
              </a:rPr>
              <a:t> </a:t>
            </a:r>
            <a:r>
              <a:rPr lang="en-US" sz="2600" b="1" dirty="0" err="1" smtClean="0">
                <a:solidFill>
                  <a:schemeClr val="tx1"/>
                </a:solidFill>
              </a:rPr>
              <a:t>doanh</a:t>
            </a:r>
            <a:r>
              <a:rPr lang="en-US" sz="2600" b="1" dirty="0" smtClean="0">
                <a:solidFill>
                  <a:schemeClr val="tx1"/>
                </a:solidFill>
              </a:rPr>
              <a:t> </a:t>
            </a:r>
            <a:r>
              <a:rPr lang="en-US" sz="2600" b="1" dirty="0" err="1" smtClean="0">
                <a:solidFill>
                  <a:schemeClr val="tx1"/>
                </a:solidFill>
              </a:rPr>
              <a:t>được</a:t>
            </a:r>
            <a:r>
              <a:rPr lang="en-US" sz="2600" b="1" dirty="0" smtClean="0">
                <a:solidFill>
                  <a:schemeClr val="tx1"/>
                </a:solidFill>
              </a:rPr>
              <a:t> </a:t>
            </a:r>
            <a:r>
              <a:rPr lang="en-US" sz="2600" b="1" dirty="0" err="1" smtClean="0">
                <a:solidFill>
                  <a:schemeClr val="tx1"/>
                </a:solidFill>
              </a:rPr>
              <a:t>cải</a:t>
            </a:r>
            <a:r>
              <a:rPr lang="en-US" sz="2600" b="1" dirty="0" smtClean="0">
                <a:solidFill>
                  <a:schemeClr val="tx1"/>
                </a:solidFill>
              </a:rPr>
              <a:t> </a:t>
            </a:r>
            <a:r>
              <a:rPr lang="en-US" sz="2600" b="1" dirty="0" err="1" smtClean="0">
                <a:solidFill>
                  <a:schemeClr val="tx1"/>
                </a:solidFill>
              </a:rPr>
              <a:t>thiện</a:t>
            </a:r>
            <a:r>
              <a:rPr lang="en-US" sz="2600" b="1" dirty="0" smtClean="0">
                <a:solidFill>
                  <a:schemeClr val="tx1"/>
                </a:solidFill>
              </a:rPr>
              <a:t> </a:t>
            </a:r>
            <a:r>
              <a:rPr lang="en-US" sz="2600" b="1" dirty="0" err="1" smtClean="0">
                <a:solidFill>
                  <a:schemeClr val="tx1"/>
                </a:solidFill>
              </a:rPr>
              <a:t>va</a:t>
            </a:r>
            <a:r>
              <a:rPr lang="en-US" sz="2600" b="1" dirty="0" smtClean="0">
                <a:solidFill>
                  <a:schemeClr val="tx1"/>
                </a:solidFill>
              </a:rPr>
              <a:t>̀ </a:t>
            </a:r>
            <a:r>
              <a:rPr lang="en-US" sz="2600" b="1" dirty="0" err="1" smtClean="0">
                <a:solidFill>
                  <a:schemeClr val="tx1"/>
                </a:solidFill>
              </a:rPr>
              <a:t>thông</a:t>
            </a:r>
            <a:r>
              <a:rPr lang="en-US" sz="2600" b="1" dirty="0" smtClean="0">
                <a:solidFill>
                  <a:schemeClr val="tx1"/>
                </a:solidFill>
              </a:rPr>
              <a:t> </a:t>
            </a:r>
            <a:r>
              <a:rPr lang="en-US" sz="2600" b="1" dirty="0" err="1" smtClean="0">
                <a:solidFill>
                  <a:schemeClr val="tx1"/>
                </a:solidFill>
              </a:rPr>
              <a:t>thoáng</a:t>
            </a:r>
            <a:r>
              <a:rPr lang="en-US" sz="2600" b="1" dirty="0" smtClean="0">
                <a:solidFill>
                  <a:schemeClr val="tx1"/>
                </a:solidFill>
              </a:rPr>
              <a:t> </a:t>
            </a:r>
            <a:r>
              <a:rPr lang="en-US" sz="2600" b="1" dirty="0" err="1" smtClean="0">
                <a:solidFill>
                  <a:schemeClr val="tx1"/>
                </a:solidFill>
              </a:rPr>
              <a:t>hơn</a:t>
            </a:r>
            <a:r>
              <a:rPr lang="en-US" sz="2600" b="1" dirty="0" smtClean="0">
                <a:solidFill>
                  <a:schemeClr val="tx1"/>
                </a:solidFill>
              </a:rPr>
              <a:t>; </a:t>
            </a:r>
            <a:r>
              <a:rPr lang="en-US" sz="2600" b="1" dirty="0" err="1" smtClean="0">
                <a:solidFill>
                  <a:schemeClr val="tx1"/>
                </a:solidFill>
              </a:rPr>
              <a:t>quyền</a:t>
            </a:r>
            <a:r>
              <a:rPr lang="en-US" sz="2600" b="1" dirty="0" smtClean="0">
                <a:solidFill>
                  <a:schemeClr val="tx1"/>
                </a:solidFill>
              </a:rPr>
              <a:t> </a:t>
            </a:r>
            <a:r>
              <a:rPr lang="en-US" sz="2600" b="1" dirty="0" err="1" smtClean="0">
                <a:solidFill>
                  <a:schemeClr val="tx1"/>
                </a:solidFill>
              </a:rPr>
              <a:t>tư</a:t>
            </a:r>
            <a:r>
              <a:rPr lang="en-US" sz="2600" b="1" dirty="0" smtClean="0">
                <a:solidFill>
                  <a:schemeClr val="tx1"/>
                </a:solidFill>
              </a:rPr>
              <a:t>̣ do </a:t>
            </a:r>
            <a:r>
              <a:rPr lang="en-US" sz="2600" b="1" dirty="0" err="1" smtClean="0">
                <a:solidFill>
                  <a:schemeClr val="tx1"/>
                </a:solidFill>
              </a:rPr>
              <a:t>kinh</a:t>
            </a:r>
            <a:r>
              <a:rPr lang="en-US" sz="2600" b="1" dirty="0" smtClean="0">
                <a:solidFill>
                  <a:schemeClr val="tx1"/>
                </a:solidFill>
              </a:rPr>
              <a:t> </a:t>
            </a:r>
            <a:r>
              <a:rPr lang="en-US" sz="2600" b="1" dirty="0" err="1" smtClean="0">
                <a:solidFill>
                  <a:schemeClr val="tx1"/>
                </a:solidFill>
              </a:rPr>
              <a:t>doanh</a:t>
            </a:r>
            <a:r>
              <a:rPr lang="en-US" sz="2600" b="1" dirty="0" smtClean="0">
                <a:solidFill>
                  <a:schemeClr val="tx1"/>
                </a:solidFill>
              </a:rPr>
              <a:t> </a:t>
            </a:r>
            <a:r>
              <a:rPr lang="en-US" sz="2600" b="1" dirty="0" err="1" smtClean="0">
                <a:solidFill>
                  <a:schemeClr val="tx1"/>
                </a:solidFill>
              </a:rPr>
              <a:t>va</a:t>
            </a:r>
            <a:r>
              <a:rPr lang="en-US" sz="2600" b="1" dirty="0" smtClean="0">
                <a:solidFill>
                  <a:schemeClr val="tx1"/>
                </a:solidFill>
              </a:rPr>
              <a:t>̀ </a:t>
            </a:r>
            <a:r>
              <a:rPr lang="en-US" sz="2600" b="1" dirty="0" err="1" smtClean="0">
                <a:solidFill>
                  <a:schemeClr val="tx1"/>
                </a:solidFill>
              </a:rPr>
              <a:t>cạnh</a:t>
            </a:r>
            <a:r>
              <a:rPr lang="en-US" sz="2600" b="1" dirty="0" smtClean="0">
                <a:solidFill>
                  <a:schemeClr val="tx1"/>
                </a:solidFill>
              </a:rPr>
              <a:t> </a:t>
            </a:r>
            <a:r>
              <a:rPr lang="en-US" sz="2600" b="1" dirty="0" err="1" smtClean="0">
                <a:solidFill>
                  <a:schemeClr val="tx1"/>
                </a:solidFill>
              </a:rPr>
              <a:t>tranh</a:t>
            </a:r>
            <a:r>
              <a:rPr lang="en-US" sz="2600" b="1" dirty="0" smtClean="0">
                <a:solidFill>
                  <a:schemeClr val="tx1"/>
                </a:solidFill>
              </a:rPr>
              <a:t> </a:t>
            </a:r>
            <a:r>
              <a:rPr lang="en-US" sz="2600" b="1" dirty="0" err="1" smtClean="0">
                <a:solidFill>
                  <a:schemeClr val="tx1"/>
                </a:solidFill>
              </a:rPr>
              <a:t>bình</a:t>
            </a:r>
            <a:r>
              <a:rPr lang="en-US" sz="2600" b="1" dirty="0" smtClean="0">
                <a:solidFill>
                  <a:schemeClr val="tx1"/>
                </a:solidFill>
              </a:rPr>
              <a:t> </a:t>
            </a:r>
            <a:r>
              <a:rPr lang="en-US" sz="2600" b="1" dirty="0" err="1" smtClean="0">
                <a:solidFill>
                  <a:schemeClr val="tx1"/>
                </a:solidFill>
              </a:rPr>
              <a:t>đẳng</a:t>
            </a:r>
            <a:r>
              <a:rPr lang="en-US" sz="2600" b="1" dirty="0" smtClean="0">
                <a:solidFill>
                  <a:schemeClr val="tx1"/>
                </a:solidFill>
              </a:rPr>
              <a:t> </a:t>
            </a:r>
            <a:r>
              <a:rPr lang="en-US" sz="2600" b="1" dirty="0" err="1" smtClean="0">
                <a:solidFill>
                  <a:schemeClr val="tx1"/>
                </a:solidFill>
              </a:rPr>
              <a:t>giữa</a:t>
            </a:r>
            <a:r>
              <a:rPr lang="en-US" sz="2600" b="1" dirty="0" smtClean="0">
                <a:solidFill>
                  <a:schemeClr val="tx1"/>
                </a:solidFill>
              </a:rPr>
              <a:t> </a:t>
            </a:r>
            <a:r>
              <a:rPr lang="en-US" sz="2600" b="1" dirty="0" err="1" smtClean="0">
                <a:solidFill>
                  <a:schemeClr val="tx1"/>
                </a:solidFill>
              </a:rPr>
              <a:t>các</a:t>
            </a:r>
            <a:r>
              <a:rPr lang="en-US" sz="2600" b="1" dirty="0" smtClean="0">
                <a:solidFill>
                  <a:schemeClr val="tx1"/>
                </a:solidFill>
              </a:rPr>
              <a:t> </a:t>
            </a:r>
            <a:r>
              <a:rPr lang="en-US" sz="2600" b="1" dirty="0" err="1" smtClean="0">
                <a:solidFill>
                  <a:schemeClr val="tx1"/>
                </a:solidFill>
              </a:rPr>
              <a:t>doanh</a:t>
            </a:r>
            <a:r>
              <a:rPr lang="en-US" sz="2600" b="1" dirty="0" smtClean="0">
                <a:solidFill>
                  <a:schemeClr val="tx1"/>
                </a:solidFill>
              </a:rPr>
              <a:t> </a:t>
            </a:r>
            <a:r>
              <a:rPr lang="en-US" sz="2600" b="1" dirty="0" err="1" smtClean="0">
                <a:solidFill>
                  <a:schemeClr val="tx1"/>
                </a:solidFill>
              </a:rPr>
              <a:t>nghiệp</a:t>
            </a:r>
            <a:r>
              <a:rPr lang="en-US" sz="2600" b="1" dirty="0" smtClean="0">
                <a:solidFill>
                  <a:schemeClr val="tx1"/>
                </a:solidFill>
              </a:rPr>
              <a:t> </a:t>
            </a:r>
            <a:r>
              <a:rPr lang="en-US" sz="2600" b="1" dirty="0" err="1" smtClean="0">
                <a:solidFill>
                  <a:schemeClr val="tx1"/>
                </a:solidFill>
              </a:rPr>
              <a:t>thuộc</a:t>
            </a:r>
            <a:r>
              <a:rPr lang="en-US" sz="2600" b="1" dirty="0" smtClean="0">
                <a:solidFill>
                  <a:schemeClr val="tx1"/>
                </a:solidFill>
              </a:rPr>
              <a:t> </a:t>
            </a:r>
            <a:r>
              <a:rPr lang="en-US" sz="2600" b="1" dirty="0" err="1" smtClean="0">
                <a:solidFill>
                  <a:schemeClr val="tx1"/>
                </a:solidFill>
              </a:rPr>
              <a:t>các</a:t>
            </a:r>
            <a:r>
              <a:rPr lang="en-US" sz="2600" b="1" dirty="0" smtClean="0">
                <a:solidFill>
                  <a:schemeClr val="tx1"/>
                </a:solidFill>
              </a:rPr>
              <a:t> </a:t>
            </a:r>
            <a:r>
              <a:rPr lang="en-US" sz="2600" b="1" dirty="0" err="1" smtClean="0">
                <a:solidFill>
                  <a:schemeClr val="tx1"/>
                </a:solidFill>
              </a:rPr>
              <a:t>thành</a:t>
            </a:r>
            <a:r>
              <a:rPr lang="en-US" sz="2600" b="1" dirty="0" smtClean="0">
                <a:solidFill>
                  <a:schemeClr val="tx1"/>
                </a:solidFill>
              </a:rPr>
              <a:t> </a:t>
            </a:r>
            <a:r>
              <a:rPr lang="en-US" sz="2600" b="1" dirty="0" err="1" smtClean="0">
                <a:solidFill>
                  <a:schemeClr val="tx1"/>
                </a:solidFill>
              </a:rPr>
              <a:t>phần</a:t>
            </a:r>
            <a:r>
              <a:rPr lang="en-US" sz="2600" b="1" dirty="0" smtClean="0">
                <a:solidFill>
                  <a:schemeClr val="tx1"/>
                </a:solidFill>
              </a:rPr>
              <a:t> </a:t>
            </a:r>
            <a:r>
              <a:rPr lang="en-US" sz="2600" b="1" dirty="0" err="1" smtClean="0">
                <a:solidFill>
                  <a:schemeClr val="tx1"/>
                </a:solidFill>
              </a:rPr>
              <a:t>kinh</a:t>
            </a:r>
            <a:r>
              <a:rPr lang="en-US" sz="2600" b="1" dirty="0" smtClean="0">
                <a:solidFill>
                  <a:schemeClr val="tx1"/>
                </a:solidFill>
              </a:rPr>
              <a:t> </a:t>
            </a:r>
            <a:r>
              <a:rPr lang="en-US" sz="2600" b="1" dirty="0" err="1" smtClean="0">
                <a:solidFill>
                  <a:schemeClr val="tx1"/>
                </a:solidFill>
              </a:rPr>
              <a:t>tê</a:t>
            </a:r>
            <a:r>
              <a:rPr lang="en-US" sz="2600" b="1" dirty="0" smtClean="0">
                <a:solidFill>
                  <a:schemeClr val="tx1"/>
                </a:solidFill>
              </a:rPr>
              <a:t>́ </a:t>
            </a:r>
            <a:r>
              <a:rPr lang="en-US" sz="2600" b="1" dirty="0" err="1" smtClean="0">
                <a:solidFill>
                  <a:schemeClr val="tx1"/>
                </a:solidFill>
              </a:rPr>
              <a:t>được</a:t>
            </a:r>
            <a:r>
              <a:rPr lang="en-US" sz="2600" b="1" dirty="0" smtClean="0">
                <a:solidFill>
                  <a:schemeClr val="tx1"/>
                </a:solidFill>
              </a:rPr>
              <a:t> </a:t>
            </a:r>
            <a:r>
              <a:rPr lang="en-US" sz="2600" b="1" dirty="0" err="1" smtClean="0">
                <a:solidFill>
                  <a:schemeClr val="tx1"/>
                </a:solidFill>
              </a:rPr>
              <a:t>bảo</a:t>
            </a:r>
            <a:r>
              <a:rPr lang="en-US" sz="2600" b="1" dirty="0" smtClean="0">
                <a:solidFill>
                  <a:schemeClr val="tx1"/>
                </a:solidFill>
              </a:rPr>
              <a:t> </a:t>
            </a:r>
            <a:r>
              <a:rPr lang="en-US" sz="2600" b="1" dirty="0" err="1" smtClean="0">
                <a:solidFill>
                  <a:schemeClr val="tx1"/>
                </a:solidFill>
              </a:rPr>
              <a:t>đảm</a:t>
            </a:r>
            <a:r>
              <a:rPr lang="en-US" sz="2600" b="1" dirty="0" smtClean="0">
                <a:solidFill>
                  <a:schemeClr val="tx1"/>
                </a:solidFill>
              </a:rPr>
              <a:t> </a:t>
            </a:r>
            <a:r>
              <a:rPr lang="en-US" sz="2600" b="1" dirty="0" err="1" smtClean="0">
                <a:solidFill>
                  <a:schemeClr val="tx1"/>
                </a:solidFill>
              </a:rPr>
              <a:t>hơn</a:t>
            </a:r>
            <a:r>
              <a:rPr lang="en-US" sz="2600" b="1" dirty="0" smtClean="0">
                <a:solidFill>
                  <a:schemeClr val="tx1"/>
                </a:solidFill>
              </a:rPr>
              <a:t>.</a:t>
            </a:r>
          </a:p>
          <a:p>
            <a:pPr algn="just">
              <a:spcBef>
                <a:spcPts val="600"/>
              </a:spcBef>
              <a:spcAft>
                <a:spcPts val="600"/>
              </a:spcAft>
            </a:pPr>
            <a:r>
              <a:rPr lang="en-US" sz="2600" b="1" dirty="0" smtClean="0">
                <a:solidFill>
                  <a:schemeClr val="tx1"/>
                </a:solidFill>
              </a:rPr>
              <a:t>	</a:t>
            </a:r>
            <a:r>
              <a:rPr lang="en-US" sz="2600" b="1" dirty="0" smtClean="0">
                <a:solidFill>
                  <a:srgbClr val="002060"/>
                </a:solidFill>
              </a:rPr>
              <a:t>3. </a:t>
            </a:r>
            <a:r>
              <a:rPr lang="en-US" sz="2600" b="1" dirty="0" err="1" smtClean="0">
                <a:solidFill>
                  <a:srgbClr val="002060"/>
                </a:solidFill>
              </a:rPr>
              <a:t>Hội</a:t>
            </a:r>
            <a:r>
              <a:rPr lang="en-US" sz="2600" b="1" dirty="0" smtClean="0">
                <a:solidFill>
                  <a:srgbClr val="002060"/>
                </a:solidFill>
              </a:rPr>
              <a:t> </a:t>
            </a:r>
            <a:r>
              <a:rPr lang="en-US" sz="2600" b="1" dirty="0" err="1" smtClean="0">
                <a:solidFill>
                  <a:srgbClr val="002060"/>
                </a:solidFill>
              </a:rPr>
              <a:t>nhập</a:t>
            </a:r>
            <a:r>
              <a:rPr lang="en-US" sz="2600" b="1" dirty="0" smtClean="0">
                <a:solidFill>
                  <a:srgbClr val="002060"/>
                </a:solidFill>
              </a:rPr>
              <a:t> </a:t>
            </a:r>
            <a:r>
              <a:rPr lang="en-US" sz="2600" b="1" dirty="0" err="1" smtClean="0">
                <a:solidFill>
                  <a:srgbClr val="002060"/>
                </a:solidFill>
              </a:rPr>
              <a:t>kinh</a:t>
            </a:r>
            <a:r>
              <a:rPr lang="en-US" sz="2600" b="1" dirty="0" smtClean="0">
                <a:solidFill>
                  <a:srgbClr val="002060"/>
                </a:solidFill>
              </a:rPr>
              <a:t> </a:t>
            </a:r>
            <a:r>
              <a:rPr lang="en-US" sz="2600" b="1" dirty="0" err="1" smtClean="0">
                <a:solidFill>
                  <a:srgbClr val="002060"/>
                </a:solidFill>
              </a:rPr>
              <a:t>tê</a:t>
            </a:r>
            <a:r>
              <a:rPr lang="en-US" sz="2600" b="1" dirty="0" smtClean="0">
                <a:solidFill>
                  <a:srgbClr val="002060"/>
                </a:solidFill>
              </a:rPr>
              <a:t>́ </a:t>
            </a:r>
            <a:r>
              <a:rPr lang="en-US" sz="2600" b="1" dirty="0" err="1" smtClean="0">
                <a:solidFill>
                  <a:srgbClr val="002060"/>
                </a:solidFill>
              </a:rPr>
              <a:t>quốc</a:t>
            </a:r>
            <a:r>
              <a:rPr lang="en-US" sz="2600" b="1" dirty="0" smtClean="0">
                <a:solidFill>
                  <a:srgbClr val="002060"/>
                </a:solidFill>
              </a:rPr>
              <a:t> </a:t>
            </a:r>
            <a:r>
              <a:rPr lang="en-US" sz="2600" b="1" dirty="0" err="1" smtClean="0">
                <a:solidFill>
                  <a:srgbClr val="002060"/>
                </a:solidFill>
              </a:rPr>
              <a:t>tê</a:t>
            </a:r>
            <a:r>
              <a:rPr lang="en-US" sz="2600" b="1" dirty="0" smtClean="0">
                <a:solidFill>
                  <a:srgbClr val="002060"/>
                </a:solidFill>
              </a:rPr>
              <a:t>́ </a:t>
            </a:r>
            <a:r>
              <a:rPr lang="en-US" sz="2600" b="1" dirty="0" err="1" smtClean="0">
                <a:solidFill>
                  <a:srgbClr val="002060"/>
                </a:solidFill>
              </a:rPr>
              <a:t>ngày</a:t>
            </a:r>
            <a:r>
              <a:rPr lang="en-US" sz="2600" b="1" dirty="0" smtClean="0">
                <a:solidFill>
                  <a:srgbClr val="002060"/>
                </a:solidFill>
              </a:rPr>
              <a:t> </a:t>
            </a:r>
            <a:r>
              <a:rPr lang="en-US" sz="2600" b="1" dirty="0" err="1" smtClean="0">
                <a:solidFill>
                  <a:srgbClr val="002060"/>
                </a:solidFill>
              </a:rPr>
              <a:t>càng</a:t>
            </a:r>
            <a:r>
              <a:rPr lang="en-US" sz="2600" b="1" dirty="0" smtClean="0">
                <a:solidFill>
                  <a:srgbClr val="002060"/>
                </a:solidFill>
              </a:rPr>
              <a:t> </a:t>
            </a:r>
            <a:r>
              <a:rPr lang="en-US" sz="2600" b="1" dirty="0" err="1" smtClean="0">
                <a:solidFill>
                  <a:srgbClr val="002060"/>
                </a:solidFill>
              </a:rPr>
              <a:t>sâu</a:t>
            </a:r>
            <a:r>
              <a:rPr lang="en-US" sz="2600" b="1" dirty="0" smtClean="0">
                <a:solidFill>
                  <a:srgbClr val="002060"/>
                </a:solidFill>
              </a:rPr>
              <a:t> </a:t>
            </a:r>
            <a:r>
              <a:rPr lang="en-US" sz="2600" b="1" dirty="0" err="1" smtClean="0">
                <a:solidFill>
                  <a:srgbClr val="002060"/>
                </a:solidFill>
              </a:rPr>
              <a:t>rộng</a:t>
            </a:r>
            <a:r>
              <a:rPr lang="en-US" sz="2600" b="1" dirty="0" smtClean="0">
                <a:solidFill>
                  <a:srgbClr val="002060"/>
                </a:solidFill>
              </a:rPr>
              <a:t> </a:t>
            </a:r>
            <a:r>
              <a:rPr lang="en-US" sz="2600" b="1" dirty="0" err="1" smtClean="0">
                <a:solidFill>
                  <a:srgbClr val="002060"/>
                </a:solidFill>
              </a:rPr>
              <a:t>trên</a:t>
            </a:r>
            <a:r>
              <a:rPr lang="en-US" sz="2600" b="1" dirty="0" smtClean="0">
                <a:solidFill>
                  <a:srgbClr val="002060"/>
                </a:solidFill>
              </a:rPr>
              <a:t> </a:t>
            </a:r>
            <a:r>
              <a:rPr lang="en-US" sz="2600" b="1" dirty="0" err="1" smtClean="0">
                <a:solidFill>
                  <a:srgbClr val="002060"/>
                </a:solidFill>
              </a:rPr>
              <a:t>nhiều</a:t>
            </a:r>
            <a:r>
              <a:rPr lang="en-US" sz="2600" b="1" dirty="0" smtClean="0">
                <a:solidFill>
                  <a:srgbClr val="002060"/>
                </a:solidFill>
              </a:rPr>
              <a:t> </a:t>
            </a:r>
            <a:r>
              <a:rPr lang="en-US" sz="2600" b="1" dirty="0" err="1" smtClean="0">
                <a:solidFill>
                  <a:srgbClr val="002060"/>
                </a:solidFill>
              </a:rPr>
              <a:t>cấp</a:t>
            </a:r>
            <a:r>
              <a:rPr lang="en-US" sz="2600" b="1" dirty="0" smtClean="0">
                <a:solidFill>
                  <a:srgbClr val="002060"/>
                </a:solidFill>
              </a:rPr>
              <a:t> </a:t>
            </a:r>
            <a:r>
              <a:rPr lang="en-US" sz="2600" b="1" dirty="0" err="1" smtClean="0">
                <a:solidFill>
                  <a:srgbClr val="002060"/>
                </a:solidFill>
              </a:rPr>
              <a:t>đô</a:t>
            </a:r>
            <a:r>
              <a:rPr lang="en-US" sz="2600" b="1" dirty="0" smtClean="0">
                <a:solidFill>
                  <a:srgbClr val="002060"/>
                </a:solidFill>
              </a:rPr>
              <a:t>̣, </a:t>
            </a:r>
            <a:r>
              <a:rPr lang="en-US" sz="2600" b="1" dirty="0" err="1" smtClean="0">
                <a:solidFill>
                  <a:srgbClr val="002060"/>
                </a:solidFill>
              </a:rPr>
              <a:t>đa</a:t>
            </a:r>
            <a:r>
              <a:rPr lang="en-US" sz="2600" b="1" dirty="0" smtClean="0">
                <a:solidFill>
                  <a:srgbClr val="002060"/>
                </a:solidFill>
              </a:rPr>
              <a:t> </a:t>
            </a:r>
            <a:r>
              <a:rPr lang="en-US" sz="2600" b="1" dirty="0" err="1" smtClean="0">
                <a:solidFill>
                  <a:srgbClr val="002060"/>
                </a:solidFill>
              </a:rPr>
              <a:t>dạng</a:t>
            </a:r>
            <a:r>
              <a:rPr lang="en-US" sz="2600" b="1" dirty="0" smtClean="0">
                <a:solidFill>
                  <a:srgbClr val="002060"/>
                </a:solidFill>
              </a:rPr>
              <a:t> </a:t>
            </a:r>
            <a:r>
              <a:rPr lang="en-US" sz="2600" b="1" dirty="0" err="1" smtClean="0">
                <a:solidFill>
                  <a:srgbClr val="002060"/>
                </a:solidFill>
              </a:rPr>
              <a:t>vê</a:t>
            </a:r>
            <a:r>
              <a:rPr lang="en-US" sz="2600" b="1" dirty="0" smtClean="0">
                <a:solidFill>
                  <a:srgbClr val="002060"/>
                </a:solidFill>
              </a:rPr>
              <a:t>̀ </a:t>
            </a:r>
            <a:r>
              <a:rPr lang="en-US" sz="2600" b="1" dirty="0" err="1" smtClean="0">
                <a:solidFill>
                  <a:srgbClr val="002060"/>
                </a:solidFill>
              </a:rPr>
              <a:t>hình</a:t>
            </a:r>
            <a:r>
              <a:rPr lang="en-US" sz="2600" b="1" dirty="0" smtClean="0">
                <a:solidFill>
                  <a:srgbClr val="002060"/>
                </a:solidFill>
              </a:rPr>
              <a:t> </a:t>
            </a:r>
            <a:r>
              <a:rPr lang="en-US" sz="2600" b="1" dirty="0" err="1" smtClean="0">
                <a:solidFill>
                  <a:srgbClr val="002060"/>
                </a:solidFill>
              </a:rPr>
              <a:t>thức</a:t>
            </a:r>
            <a:r>
              <a:rPr lang="en-US" sz="2600" b="1" dirty="0" smtClean="0">
                <a:solidFill>
                  <a:srgbClr val="002060"/>
                </a:solidFill>
              </a:rPr>
              <a:t>, </a:t>
            </a:r>
            <a:r>
              <a:rPr lang="en-US" sz="2600" b="1" dirty="0" err="1" smtClean="0">
                <a:solidFill>
                  <a:srgbClr val="002060"/>
                </a:solidFill>
              </a:rPr>
              <a:t>từng</a:t>
            </a:r>
            <a:r>
              <a:rPr lang="en-US" sz="2600" b="1" dirty="0" smtClean="0">
                <a:solidFill>
                  <a:srgbClr val="002060"/>
                </a:solidFill>
              </a:rPr>
              <a:t> </a:t>
            </a:r>
            <a:r>
              <a:rPr lang="en-US" sz="2600" b="1" dirty="0" err="1" smtClean="0">
                <a:solidFill>
                  <a:srgbClr val="002060"/>
                </a:solidFill>
              </a:rPr>
              <a:t>bước</a:t>
            </a:r>
            <a:r>
              <a:rPr lang="en-US" sz="2600" b="1" dirty="0" smtClean="0">
                <a:solidFill>
                  <a:srgbClr val="002060"/>
                </a:solidFill>
              </a:rPr>
              <a:t> </a:t>
            </a:r>
            <a:r>
              <a:rPr lang="en-US" sz="2600" b="1" dirty="0" err="1" smtClean="0">
                <a:solidFill>
                  <a:srgbClr val="002060"/>
                </a:solidFill>
              </a:rPr>
              <a:t>thích</a:t>
            </a:r>
            <a:r>
              <a:rPr lang="en-US" sz="2600" b="1" dirty="0" smtClean="0">
                <a:solidFill>
                  <a:srgbClr val="002060"/>
                </a:solidFill>
              </a:rPr>
              <a:t> </a:t>
            </a:r>
            <a:r>
              <a:rPr lang="en-US" sz="2600" b="1" dirty="0" err="1" smtClean="0">
                <a:solidFill>
                  <a:srgbClr val="002060"/>
                </a:solidFill>
              </a:rPr>
              <a:t>ứng</a:t>
            </a:r>
            <a:r>
              <a:rPr lang="en-US" sz="2600" b="1" dirty="0" smtClean="0">
                <a:solidFill>
                  <a:srgbClr val="002060"/>
                </a:solidFill>
              </a:rPr>
              <a:t> </a:t>
            </a:r>
            <a:r>
              <a:rPr lang="en-US" sz="2600" b="1" dirty="0" err="1" smtClean="0">
                <a:solidFill>
                  <a:srgbClr val="002060"/>
                </a:solidFill>
              </a:rPr>
              <a:t>với</a:t>
            </a:r>
            <a:r>
              <a:rPr lang="en-US" sz="2600" b="1" dirty="0" smtClean="0">
                <a:solidFill>
                  <a:srgbClr val="002060"/>
                </a:solidFill>
              </a:rPr>
              <a:t> </a:t>
            </a:r>
            <a:r>
              <a:rPr lang="en-US" sz="2600" b="1" dirty="0" err="1" smtClean="0">
                <a:solidFill>
                  <a:srgbClr val="002060"/>
                </a:solidFill>
              </a:rPr>
              <a:t>nguyên</a:t>
            </a:r>
            <a:r>
              <a:rPr lang="en-US" sz="2600" b="1" dirty="0" smtClean="0">
                <a:solidFill>
                  <a:srgbClr val="002060"/>
                </a:solidFill>
              </a:rPr>
              <a:t> </a:t>
            </a:r>
            <a:r>
              <a:rPr lang="en-US" sz="2600" b="1" dirty="0" err="1" smtClean="0">
                <a:solidFill>
                  <a:srgbClr val="002060"/>
                </a:solidFill>
              </a:rPr>
              <a:t>tắc</a:t>
            </a:r>
            <a:r>
              <a:rPr lang="en-US" sz="2600" b="1" dirty="0" smtClean="0">
                <a:solidFill>
                  <a:srgbClr val="002060"/>
                </a:solidFill>
              </a:rPr>
              <a:t> </a:t>
            </a:r>
            <a:r>
              <a:rPr lang="en-US" sz="2600" b="1" dirty="0" err="1" smtClean="0">
                <a:solidFill>
                  <a:srgbClr val="002060"/>
                </a:solidFill>
              </a:rPr>
              <a:t>va</a:t>
            </a:r>
            <a:r>
              <a:rPr lang="en-US" sz="2600" b="1" dirty="0" smtClean="0">
                <a:solidFill>
                  <a:srgbClr val="002060"/>
                </a:solidFill>
              </a:rPr>
              <a:t>̀ </a:t>
            </a:r>
            <a:r>
              <a:rPr lang="en-US" sz="2600" b="1" dirty="0" err="1" smtClean="0">
                <a:solidFill>
                  <a:srgbClr val="002060"/>
                </a:solidFill>
              </a:rPr>
              <a:t>chuẩn</a:t>
            </a:r>
            <a:r>
              <a:rPr lang="en-US" sz="2600" b="1" dirty="0" smtClean="0">
                <a:solidFill>
                  <a:srgbClr val="002060"/>
                </a:solidFill>
              </a:rPr>
              <a:t> </a:t>
            </a:r>
            <a:r>
              <a:rPr lang="en-US" sz="2600" b="1" dirty="0" err="1" smtClean="0">
                <a:solidFill>
                  <a:srgbClr val="002060"/>
                </a:solidFill>
              </a:rPr>
              <a:t>mực</a:t>
            </a:r>
            <a:r>
              <a:rPr lang="en-US" sz="2600" b="1" dirty="0" smtClean="0">
                <a:solidFill>
                  <a:srgbClr val="002060"/>
                </a:solidFill>
              </a:rPr>
              <a:t> </a:t>
            </a:r>
            <a:r>
              <a:rPr lang="en-US" sz="2600" b="1" dirty="0" err="1" smtClean="0">
                <a:solidFill>
                  <a:srgbClr val="002060"/>
                </a:solidFill>
              </a:rPr>
              <a:t>của</a:t>
            </a:r>
            <a:r>
              <a:rPr lang="en-US" sz="2600" b="1" dirty="0" smtClean="0">
                <a:solidFill>
                  <a:srgbClr val="002060"/>
                </a:solidFill>
              </a:rPr>
              <a:t> </a:t>
            </a:r>
            <a:r>
              <a:rPr lang="en-US" sz="2600" b="1" dirty="0" err="1" smtClean="0">
                <a:solidFill>
                  <a:srgbClr val="002060"/>
                </a:solidFill>
              </a:rPr>
              <a:t>thi</a:t>
            </a:r>
            <a:r>
              <a:rPr lang="en-US" sz="2600" b="1" dirty="0" smtClean="0">
                <a:solidFill>
                  <a:srgbClr val="002060"/>
                </a:solidFill>
              </a:rPr>
              <a:t>̣ </a:t>
            </a:r>
            <a:r>
              <a:rPr lang="en-US" sz="2600" b="1" dirty="0" err="1" smtClean="0">
                <a:solidFill>
                  <a:srgbClr val="002060"/>
                </a:solidFill>
              </a:rPr>
              <a:t>trường</a:t>
            </a:r>
            <a:r>
              <a:rPr lang="en-US" sz="2600" b="1" dirty="0" smtClean="0">
                <a:solidFill>
                  <a:srgbClr val="002060"/>
                </a:solidFill>
              </a:rPr>
              <a:t> </a:t>
            </a:r>
            <a:r>
              <a:rPr lang="en-US" sz="2600" b="1" dirty="0" err="1" smtClean="0">
                <a:solidFill>
                  <a:srgbClr val="002060"/>
                </a:solidFill>
              </a:rPr>
              <a:t>toàn</a:t>
            </a:r>
            <a:r>
              <a:rPr lang="en-US" sz="2600" b="1" dirty="0" smtClean="0">
                <a:solidFill>
                  <a:srgbClr val="002060"/>
                </a:solidFill>
              </a:rPr>
              <a:t> </a:t>
            </a:r>
            <a:r>
              <a:rPr lang="en-US" sz="2600" b="1" dirty="0" err="1" smtClean="0">
                <a:solidFill>
                  <a:srgbClr val="002060"/>
                </a:solidFill>
              </a:rPr>
              <a:t>cầu</a:t>
            </a:r>
            <a:r>
              <a:rPr lang="en-US" sz="2600" b="1" dirty="0" smtClean="0">
                <a:solidFill>
                  <a:srgbClr val="002060"/>
                </a:solidFill>
              </a:rPr>
              <a:t>,…</a:t>
            </a:r>
            <a:r>
              <a:rPr lang="en-US" sz="2600" b="1" dirty="0" err="1" smtClean="0">
                <a:solidFill>
                  <a:srgbClr val="002060"/>
                </a:solidFill>
              </a:rPr>
              <a:t>Phương</a:t>
            </a:r>
            <a:r>
              <a:rPr lang="en-US" sz="2600" b="1" dirty="0" smtClean="0">
                <a:solidFill>
                  <a:srgbClr val="002060"/>
                </a:solidFill>
              </a:rPr>
              <a:t> </a:t>
            </a:r>
            <a:r>
              <a:rPr lang="en-US" sz="2600" b="1" dirty="0" err="1" smtClean="0">
                <a:solidFill>
                  <a:srgbClr val="002060"/>
                </a:solidFill>
              </a:rPr>
              <a:t>thức</a:t>
            </a:r>
            <a:r>
              <a:rPr lang="en-US" sz="2600" b="1" dirty="0" smtClean="0">
                <a:solidFill>
                  <a:srgbClr val="002060"/>
                </a:solidFill>
              </a:rPr>
              <a:t> </a:t>
            </a:r>
            <a:r>
              <a:rPr lang="en-US" sz="2600" b="1" dirty="0" err="1" smtClean="0">
                <a:solidFill>
                  <a:srgbClr val="002060"/>
                </a:solidFill>
              </a:rPr>
              <a:t>lãnh</a:t>
            </a:r>
            <a:r>
              <a:rPr lang="en-US" sz="2600" b="1" dirty="0" smtClean="0">
                <a:solidFill>
                  <a:srgbClr val="002060"/>
                </a:solidFill>
              </a:rPr>
              <a:t> </a:t>
            </a:r>
            <a:r>
              <a:rPr lang="en-US" sz="2600" b="1" dirty="0" err="1" smtClean="0">
                <a:solidFill>
                  <a:srgbClr val="002060"/>
                </a:solidFill>
              </a:rPr>
              <a:t>đạo</a:t>
            </a:r>
            <a:r>
              <a:rPr lang="en-US" sz="2600" b="1" dirty="0" smtClean="0">
                <a:solidFill>
                  <a:srgbClr val="002060"/>
                </a:solidFill>
              </a:rPr>
              <a:t> </a:t>
            </a:r>
            <a:r>
              <a:rPr lang="en-US" sz="2600" b="1" dirty="0" err="1" smtClean="0">
                <a:solidFill>
                  <a:srgbClr val="002060"/>
                </a:solidFill>
              </a:rPr>
              <a:t>của</a:t>
            </a:r>
            <a:r>
              <a:rPr lang="en-US" sz="2600" b="1" dirty="0" smtClean="0">
                <a:solidFill>
                  <a:srgbClr val="002060"/>
                </a:solidFill>
              </a:rPr>
              <a:t> </a:t>
            </a:r>
            <a:r>
              <a:rPr lang="en-US" sz="2600" b="1" dirty="0" err="1" smtClean="0">
                <a:solidFill>
                  <a:srgbClr val="002060"/>
                </a:solidFill>
              </a:rPr>
              <a:t>Đảng</a:t>
            </a:r>
            <a:r>
              <a:rPr lang="en-US" sz="2600" b="1" dirty="0" smtClean="0">
                <a:solidFill>
                  <a:srgbClr val="002060"/>
                </a:solidFill>
              </a:rPr>
              <a:t>, </a:t>
            </a:r>
            <a:r>
              <a:rPr lang="en-US" sz="2600" b="1" dirty="0" err="1" smtClean="0">
                <a:solidFill>
                  <a:srgbClr val="002060"/>
                </a:solidFill>
              </a:rPr>
              <a:t>hoạt</a:t>
            </a:r>
            <a:r>
              <a:rPr lang="en-US" sz="2600" b="1" dirty="0" smtClean="0">
                <a:solidFill>
                  <a:srgbClr val="002060"/>
                </a:solidFill>
              </a:rPr>
              <a:t> </a:t>
            </a:r>
            <a:r>
              <a:rPr lang="en-US" sz="2600" b="1" dirty="0" err="1" smtClean="0">
                <a:solidFill>
                  <a:srgbClr val="002060"/>
                </a:solidFill>
              </a:rPr>
              <a:t>động</a:t>
            </a:r>
            <a:r>
              <a:rPr lang="en-US" sz="2600" b="1" dirty="0" smtClean="0">
                <a:solidFill>
                  <a:srgbClr val="002060"/>
                </a:solidFill>
              </a:rPr>
              <a:t> </a:t>
            </a:r>
            <a:r>
              <a:rPr lang="en-US" sz="2600" b="1" dirty="0" err="1" smtClean="0">
                <a:solidFill>
                  <a:srgbClr val="002060"/>
                </a:solidFill>
              </a:rPr>
              <a:t>của</a:t>
            </a:r>
            <a:r>
              <a:rPr lang="en-US" sz="2600" b="1" dirty="0" smtClean="0">
                <a:solidFill>
                  <a:srgbClr val="002060"/>
                </a:solidFill>
              </a:rPr>
              <a:t> </a:t>
            </a:r>
            <a:r>
              <a:rPr lang="en-US" sz="2600" b="1" dirty="0" err="1" smtClean="0">
                <a:solidFill>
                  <a:srgbClr val="002060"/>
                </a:solidFill>
              </a:rPr>
              <a:t>Nha</a:t>
            </a:r>
            <a:r>
              <a:rPr lang="en-US" sz="2600" b="1" dirty="0" smtClean="0">
                <a:solidFill>
                  <a:srgbClr val="002060"/>
                </a:solidFill>
              </a:rPr>
              <a:t>̀ </a:t>
            </a:r>
            <a:r>
              <a:rPr lang="en-US" sz="2600" b="1" dirty="0" err="1" smtClean="0">
                <a:solidFill>
                  <a:srgbClr val="002060"/>
                </a:solidFill>
              </a:rPr>
              <a:t>nước</a:t>
            </a:r>
            <a:r>
              <a:rPr lang="en-US" sz="2600" b="1" dirty="0" smtClean="0">
                <a:solidFill>
                  <a:srgbClr val="002060"/>
                </a:solidFill>
              </a:rPr>
              <a:t> </a:t>
            </a:r>
            <a:r>
              <a:rPr lang="en-US" sz="2600" b="1" dirty="0" err="1" smtClean="0">
                <a:solidFill>
                  <a:srgbClr val="002060"/>
                </a:solidFill>
              </a:rPr>
              <a:t>từng</a:t>
            </a:r>
            <a:r>
              <a:rPr lang="en-US" sz="2600" b="1" dirty="0" smtClean="0">
                <a:solidFill>
                  <a:srgbClr val="002060"/>
                </a:solidFill>
              </a:rPr>
              <a:t> </a:t>
            </a:r>
            <a:r>
              <a:rPr lang="en-US" sz="2600" b="1" dirty="0" err="1" smtClean="0">
                <a:solidFill>
                  <a:srgbClr val="002060"/>
                </a:solidFill>
              </a:rPr>
              <a:t>bước</a:t>
            </a:r>
            <a:r>
              <a:rPr lang="en-US" sz="2600" b="1" dirty="0" smtClean="0">
                <a:solidFill>
                  <a:srgbClr val="002060"/>
                </a:solidFill>
              </a:rPr>
              <a:t> </a:t>
            </a:r>
            <a:r>
              <a:rPr lang="en-US" sz="2600" b="1" dirty="0" err="1" smtClean="0">
                <a:solidFill>
                  <a:srgbClr val="002060"/>
                </a:solidFill>
              </a:rPr>
              <a:t>được</a:t>
            </a:r>
            <a:r>
              <a:rPr lang="en-US" sz="2600" b="1" dirty="0" smtClean="0">
                <a:solidFill>
                  <a:srgbClr val="002060"/>
                </a:solidFill>
              </a:rPr>
              <a:t> </a:t>
            </a:r>
            <a:r>
              <a:rPr lang="en-US" sz="2600" b="1" dirty="0" err="1" smtClean="0">
                <a:solidFill>
                  <a:srgbClr val="002060"/>
                </a:solidFill>
              </a:rPr>
              <a:t>đổi</a:t>
            </a:r>
            <a:r>
              <a:rPr lang="en-US" sz="2600" b="1" dirty="0" smtClean="0">
                <a:solidFill>
                  <a:srgbClr val="002060"/>
                </a:solidFill>
              </a:rPr>
              <a:t> </a:t>
            </a:r>
            <a:r>
              <a:rPr lang="en-US" sz="2600" b="1" dirty="0" err="1" smtClean="0">
                <a:solidFill>
                  <a:srgbClr val="002060"/>
                </a:solidFill>
              </a:rPr>
              <a:t>mới</a:t>
            </a:r>
            <a:r>
              <a:rPr lang="en-US" sz="2600" b="1" dirty="0" smtClean="0">
                <a:solidFill>
                  <a:srgbClr val="002060"/>
                </a:solidFill>
              </a:rPr>
              <a:t> </a:t>
            </a:r>
            <a:r>
              <a:rPr lang="en-US" sz="2600" b="1" dirty="0" err="1" smtClean="0">
                <a:solidFill>
                  <a:srgbClr val="002060"/>
                </a:solidFill>
              </a:rPr>
              <a:t>phu</a:t>
            </a:r>
            <a:r>
              <a:rPr lang="en-US" sz="2600" b="1" dirty="0" smtClean="0">
                <a:solidFill>
                  <a:srgbClr val="002060"/>
                </a:solidFill>
              </a:rPr>
              <a:t>̀ </a:t>
            </a:r>
            <a:r>
              <a:rPr lang="en-US" sz="2600" b="1" dirty="0" err="1" smtClean="0">
                <a:solidFill>
                  <a:srgbClr val="002060"/>
                </a:solidFill>
              </a:rPr>
              <a:t>hợp</a:t>
            </a:r>
            <a:r>
              <a:rPr lang="en-US" sz="2600" b="1" dirty="0" smtClean="0">
                <a:solidFill>
                  <a:srgbClr val="002060"/>
                </a:solidFill>
              </a:rPr>
              <a:t> </a:t>
            </a:r>
            <a:r>
              <a:rPr lang="en-US" sz="2600" b="1" dirty="0" err="1" smtClean="0">
                <a:solidFill>
                  <a:srgbClr val="002060"/>
                </a:solidFill>
              </a:rPr>
              <a:t>hơn</a:t>
            </a:r>
            <a:r>
              <a:rPr lang="en-US" sz="2600" b="1" dirty="0" smtClean="0">
                <a:solidFill>
                  <a:srgbClr val="002060"/>
                </a:solidFill>
              </a:rPr>
              <a:t> </a:t>
            </a:r>
            <a:r>
              <a:rPr lang="en-US" sz="2600" b="1" dirty="0" err="1" smtClean="0">
                <a:solidFill>
                  <a:srgbClr val="002060"/>
                </a:solidFill>
              </a:rPr>
              <a:t>với</a:t>
            </a:r>
            <a:r>
              <a:rPr lang="en-US" sz="2600" b="1" dirty="0" smtClean="0">
                <a:solidFill>
                  <a:srgbClr val="002060"/>
                </a:solidFill>
              </a:rPr>
              <a:t> </a:t>
            </a:r>
            <a:r>
              <a:rPr lang="en-US" sz="2600" b="1" dirty="0" err="1" smtClean="0">
                <a:solidFill>
                  <a:srgbClr val="002060"/>
                </a:solidFill>
              </a:rPr>
              <a:t>yêu</a:t>
            </a:r>
            <a:r>
              <a:rPr lang="en-US" sz="2600" b="1" dirty="0" smtClean="0">
                <a:solidFill>
                  <a:srgbClr val="002060"/>
                </a:solidFill>
              </a:rPr>
              <a:t> </a:t>
            </a:r>
            <a:r>
              <a:rPr lang="en-US" sz="2600" b="1" dirty="0" err="1" smtClean="0">
                <a:solidFill>
                  <a:srgbClr val="002060"/>
                </a:solidFill>
              </a:rPr>
              <a:t>cầu</a:t>
            </a:r>
            <a:r>
              <a:rPr lang="en-US" sz="2600" b="1" dirty="0" smtClean="0">
                <a:solidFill>
                  <a:srgbClr val="002060"/>
                </a:solidFill>
              </a:rPr>
              <a:t> </a:t>
            </a:r>
            <a:r>
              <a:rPr lang="en-US" sz="2600" b="1" dirty="0" err="1" smtClean="0">
                <a:solidFill>
                  <a:srgbClr val="002060"/>
                </a:solidFill>
              </a:rPr>
              <a:t>phát</a:t>
            </a:r>
            <a:r>
              <a:rPr lang="en-US" sz="2600" b="1" dirty="0" smtClean="0">
                <a:solidFill>
                  <a:srgbClr val="002060"/>
                </a:solidFill>
              </a:rPr>
              <a:t> </a:t>
            </a:r>
            <a:r>
              <a:rPr lang="en-US" sz="2600" b="1" dirty="0" err="1" smtClean="0">
                <a:solidFill>
                  <a:srgbClr val="002060"/>
                </a:solidFill>
              </a:rPr>
              <a:t>triển</a:t>
            </a:r>
            <a:r>
              <a:rPr lang="en-US" sz="2600" b="1" dirty="0" smtClean="0">
                <a:solidFill>
                  <a:srgbClr val="002060"/>
                </a:solidFill>
              </a:rPr>
              <a:t> </a:t>
            </a:r>
            <a:r>
              <a:rPr lang="en-US" sz="2600" b="1" dirty="0" err="1" smtClean="0">
                <a:solidFill>
                  <a:srgbClr val="002060"/>
                </a:solidFill>
              </a:rPr>
              <a:t>nền</a:t>
            </a:r>
            <a:r>
              <a:rPr lang="en-US" sz="2600" b="1" dirty="0" smtClean="0">
                <a:solidFill>
                  <a:srgbClr val="002060"/>
                </a:solidFill>
              </a:rPr>
              <a:t> </a:t>
            </a:r>
            <a:r>
              <a:rPr lang="en-US" sz="2600" b="1" dirty="0" err="1" smtClean="0">
                <a:solidFill>
                  <a:srgbClr val="002060"/>
                </a:solidFill>
              </a:rPr>
              <a:t>KTTT</a:t>
            </a:r>
            <a:r>
              <a:rPr lang="en-US" sz="2600" b="1" dirty="0" smtClean="0">
                <a:solidFill>
                  <a:srgbClr val="002060"/>
                </a:solidFill>
              </a:rPr>
              <a:t> </a:t>
            </a:r>
            <a:r>
              <a:rPr lang="en-US" sz="2600" b="1" dirty="0" err="1" smtClean="0">
                <a:solidFill>
                  <a:srgbClr val="002060"/>
                </a:solidFill>
              </a:rPr>
              <a:t>định</a:t>
            </a:r>
            <a:r>
              <a:rPr lang="en-US" sz="2600" b="1" dirty="0" smtClean="0">
                <a:solidFill>
                  <a:srgbClr val="002060"/>
                </a:solidFill>
              </a:rPr>
              <a:t> </a:t>
            </a:r>
            <a:r>
              <a:rPr lang="en-US" sz="2600" b="1" dirty="0" err="1" smtClean="0">
                <a:solidFill>
                  <a:srgbClr val="002060"/>
                </a:solidFill>
              </a:rPr>
              <a:t>hướng</a:t>
            </a:r>
            <a:r>
              <a:rPr lang="en-US" sz="2600" b="1" dirty="0" smtClean="0">
                <a:solidFill>
                  <a:srgbClr val="002060"/>
                </a:solidFill>
              </a:rPr>
              <a:t> </a:t>
            </a:r>
            <a:r>
              <a:rPr lang="en-US" sz="2600" b="1" dirty="0" err="1" smtClean="0">
                <a:solidFill>
                  <a:srgbClr val="002060"/>
                </a:solidFill>
              </a:rPr>
              <a:t>XHCN</a:t>
            </a:r>
            <a:r>
              <a:rPr lang="en-US" sz="2600" b="1" dirty="0" smtClean="0">
                <a:solidFill>
                  <a:srgbClr val="002060"/>
                </a:solidFill>
              </a:rPr>
              <a:t> </a:t>
            </a:r>
            <a:r>
              <a:rPr lang="en-US" sz="2600" b="1" dirty="0" err="1" smtClean="0">
                <a:solidFill>
                  <a:srgbClr val="002060"/>
                </a:solidFill>
              </a:rPr>
              <a:t>va</a:t>
            </a:r>
            <a:r>
              <a:rPr lang="en-US" sz="2600" b="1" dirty="0" smtClean="0">
                <a:solidFill>
                  <a:srgbClr val="002060"/>
                </a:solidFill>
              </a:rPr>
              <a:t>̀ </a:t>
            </a:r>
            <a:r>
              <a:rPr lang="en-US" sz="2600" b="1" dirty="0" err="1" smtClean="0">
                <a:solidFill>
                  <a:srgbClr val="002060"/>
                </a:solidFill>
              </a:rPr>
              <a:t>hội</a:t>
            </a:r>
            <a:r>
              <a:rPr lang="en-US" sz="2600" b="1" dirty="0" smtClean="0">
                <a:solidFill>
                  <a:srgbClr val="002060"/>
                </a:solidFill>
              </a:rPr>
              <a:t> </a:t>
            </a:r>
            <a:r>
              <a:rPr lang="en-US" sz="2600" b="1" dirty="0" err="1" smtClean="0">
                <a:solidFill>
                  <a:srgbClr val="002060"/>
                </a:solidFill>
              </a:rPr>
              <a:t>nhập</a:t>
            </a:r>
            <a:r>
              <a:rPr lang="en-US" sz="2600" b="1" dirty="0" smtClean="0">
                <a:solidFill>
                  <a:srgbClr val="002060"/>
                </a:solidFill>
              </a:rPr>
              <a:t> </a:t>
            </a:r>
            <a:r>
              <a:rPr lang="en-US" sz="2600" b="1" dirty="0" err="1" smtClean="0">
                <a:solidFill>
                  <a:srgbClr val="002060"/>
                </a:solidFill>
              </a:rPr>
              <a:t>quốc</a:t>
            </a:r>
            <a:r>
              <a:rPr lang="en-US" sz="2600" b="1" dirty="0" smtClean="0">
                <a:solidFill>
                  <a:srgbClr val="002060"/>
                </a:solidFill>
              </a:rPr>
              <a:t> </a:t>
            </a:r>
            <a:r>
              <a:rPr lang="en-US" sz="2600" b="1" dirty="0" err="1" smtClean="0">
                <a:solidFill>
                  <a:srgbClr val="002060"/>
                </a:solidFill>
              </a:rPr>
              <a:t>tê</a:t>
            </a:r>
            <a:r>
              <a:rPr lang="en-US" sz="2600" b="1" dirty="0" smtClean="0">
                <a:solidFill>
                  <a:srgbClr val="002060"/>
                </a:solidFill>
              </a:rPr>
              <a:t>́.</a:t>
            </a:r>
            <a:endParaRPr lang="en-US" sz="2600" b="1" dirty="0">
              <a:solidFill>
                <a:srgbClr val="00206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4070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4" name="Rectangle 13"/>
          <p:cNvSpPr/>
          <p:nvPr/>
        </p:nvSpPr>
        <p:spPr>
          <a:xfrm>
            <a:off x="0" y="1828800"/>
            <a:ext cx="91440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dirty="0" smtClean="0">
                <a:solidFill>
                  <a:schemeClr val="tx1"/>
                </a:solidFill>
              </a:rPr>
              <a:t>	</a:t>
            </a:r>
            <a:r>
              <a:rPr lang="en-US" sz="2300" b="1" dirty="0" smtClean="0">
                <a:solidFill>
                  <a:schemeClr val="tx1"/>
                </a:solidFill>
              </a:rPr>
              <a:t>1. </a:t>
            </a:r>
            <a:r>
              <a:rPr lang="vi-VN" sz="2300" b="1" dirty="0" smtClean="0">
                <a:solidFill>
                  <a:schemeClr val="tx1"/>
                </a:solidFill>
              </a:rPr>
              <a:t>Hiệu</a:t>
            </a:r>
            <a:r>
              <a:rPr lang="en-US" sz="2300" b="1" dirty="0" smtClean="0">
                <a:solidFill>
                  <a:schemeClr val="tx1"/>
                </a:solidFill>
              </a:rPr>
              <a:t> quả </a:t>
            </a:r>
            <a:r>
              <a:rPr lang="en-US" sz="2300" b="1" dirty="0" err="1" smtClean="0">
                <a:solidFill>
                  <a:schemeClr val="tx1"/>
                </a:solidFill>
              </a:rPr>
              <a:t>hoạt</a:t>
            </a:r>
            <a:r>
              <a:rPr lang="en-US" sz="2300" b="1" dirty="0" smtClean="0">
                <a:solidFill>
                  <a:schemeClr val="tx1"/>
                </a:solidFill>
              </a:rPr>
              <a:t> </a:t>
            </a:r>
            <a:r>
              <a:rPr lang="en-US" sz="2300" b="1" dirty="0" err="1" smtClean="0">
                <a:solidFill>
                  <a:schemeClr val="tx1"/>
                </a:solidFill>
              </a:rPr>
              <a:t>động</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các</a:t>
            </a:r>
            <a:r>
              <a:rPr lang="en-US" sz="2300" b="1" dirty="0" smtClean="0">
                <a:solidFill>
                  <a:schemeClr val="tx1"/>
                </a:solidFill>
              </a:rPr>
              <a:t> </a:t>
            </a:r>
            <a:r>
              <a:rPr lang="en-US" sz="2300" b="1" dirty="0" err="1" smtClean="0">
                <a:solidFill>
                  <a:schemeClr val="tx1"/>
                </a:solidFill>
              </a:rPr>
              <a:t>chu</a:t>
            </a:r>
            <a:r>
              <a:rPr lang="en-US" sz="2300" b="1" dirty="0" smtClean="0">
                <a:solidFill>
                  <a:schemeClr val="tx1"/>
                </a:solidFill>
              </a:rPr>
              <a:t>̉ </a:t>
            </a:r>
            <a:r>
              <a:rPr lang="en-US" sz="2300" b="1" dirty="0" err="1" smtClean="0">
                <a:solidFill>
                  <a:schemeClr val="tx1"/>
                </a:solidFill>
              </a:rPr>
              <a:t>thê</a:t>
            </a:r>
            <a:r>
              <a:rPr lang="en-US" sz="2300" b="1" dirty="0" smtClean="0">
                <a:solidFill>
                  <a:schemeClr val="tx1"/>
                </a:solidFill>
              </a:rPr>
              <a:t>̉ </a:t>
            </a:r>
            <a:r>
              <a:rPr lang="en-US" sz="2300" b="1" dirty="0" err="1" smtClean="0">
                <a:solidFill>
                  <a:schemeClr val="tx1"/>
                </a:solidFill>
              </a:rPr>
              <a:t>kinh</a:t>
            </a:r>
            <a:r>
              <a:rPr lang="en-US" sz="2300" b="1" dirty="0" smtClean="0">
                <a:solidFill>
                  <a:schemeClr val="tx1"/>
                </a:solidFill>
              </a:rPr>
              <a:t> </a:t>
            </a:r>
            <a:r>
              <a:rPr lang="en-US" sz="2300" b="1" dirty="0" err="1" smtClean="0">
                <a:solidFill>
                  <a:schemeClr val="tx1"/>
                </a:solidFill>
              </a:rPr>
              <a:t>tê</a:t>
            </a:r>
            <a:r>
              <a:rPr lang="en-US" sz="2300" b="1" dirty="0" smtClean="0">
                <a:solidFill>
                  <a:schemeClr val="tx1"/>
                </a:solidFill>
              </a:rPr>
              <a:t>́, </a:t>
            </a:r>
            <a:r>
              <a:rPr lang="en-US" sz="2300" b="1" dirty="0" err="1" smtClean="0">
                <a:solidFill>
                  <a:schemeClr val="tx1"/>
                </a:solidFill>
              </a:rPr>
              <a:t>các</a:t>
            </a:r>
            <a:r>
              <a:rPr lang="en-US" sz="2300" b="1" dirty="0" smtClean="0">
                <a:solidFill>
                  <a:schemeClr val="tx1"/>
                </a:solidFill>
              </a:rPr>
              <a:t> </a:t>
            </a:r>
            <a:r>
              <a:rPr lang="en-US" sz="2300" b="1" dirty="0" err="1" smtClean="0">
                <a:solidFill>
                  <a:schemeClr val="tx1"/>
                </a:solidFill>
              </a:rPr>
              <a:t>loại</a:t>
            </a:r>
            <a:r>
              <a:rPr lang="en-US" sz="2300" b="1" dirty="0" smtClean="0">
                <a:solidFill>
                  <a:schemeClr val="tx1"/>
                </a:solidFill>
              </a:rPr>
              <a:t> </a:t>
            </a:r>
            <a:r>
              <a:rPr lang="en-US" sz="2300" b="1" dirty="0" err="1" smtClean="0">
                <a:solidFill>
                  <a:schemeClr val="tx1"/>
                </a:solidFill>
              </a:rPr>
              <a:t>hình</a:t>
            </a:r>
            <a:r>
              <a:rPr lang="en-US" sz="2300" b="1" dirty="0" smtClean="0">
                <a:solidFill>
                  <a:schemeClr val="tx1"/>
                </a:solidFill>
              </a:rPr>
              <a:t> </a:t>
            </a:r>
            <a:r>
              <a:rPr lang="en-US" sz="2300" b="1" dirty="0" err="1" smtClean="0">
                <a:solidFill>
                  <a:schemeClr val="tx1"/>
                </a:solidFill>
              </a:rPr>
              <a:t>doanh</a:t>
            </a:r>
            <a:r>
              <a:rPr lang="en-US" sz="2300" b="1" dirty="0" smtClean="0">
                <a:solidFill>
                  <a:schemeClr val="tx1"/>
                </a:solidFill>
              </a:rPr>
              <a:t> </a:t>
            </a:r>
            <a:r>
              <a:rPr lang="en-US" sz="2300" b="1" dirty="0" err="1" smtClean="0">
                <a:solidFill>
                  <a:schemeClr val="tx1"/>
                </a:solidFill>
              </a:rPr>
              <a:t>nghiệp</a:t>
            </a:r>
            <a:r>
              <a:rPr lang="en-US" sz="2300" b="1" dirty="0" smtClean="0">
                <a:solidFill>
                  <a:schemeClr val="tx1"/>
                </a:solidFill>
              </a:rPr>
              <a:t> </a:t>
            </a:r>
            <a:r>
              <a:rPr lang="en-US" sz="2300" b="1" dirty="0" err="1" smtClean="0">
                <a:solidFill>
                  <a:schemeClr val="tx1"/>
                </a:solidFill>
              </a:rPr>
              <a:t>trong</a:t>
            </a:r>
            <a:r>
              <a:rPr lang="en-US" sz="2300" b="1" dirty="0" smtClean="0">
                <a:solidFill>
                  <a:schemeClr val="tx1"/>
                </a:solidFill>
              </a:rPr>
              <a:t> </a:t>
            </a:r>
            <a:r>
              <a:rPr lang="en-US" sz="2300" b="1" dirty="0" err="1" smtClean="0">
                <a:solidFill>
                  <a:schemeClr val="tx1"/>
                </a:solidFill>
              </a:rPr>
              <a:t>nền</a:t>
            </a:r>
            <a:r>
              <a:rPr lang="en-US" sz="2300" b="1" dirty="0" smtClean="0">
                <a:solidFill>
                  <a:schemeClr val="tx1"/>
                </a:solidFill>
              </a:rPr>
              <a:t> </a:t>
            </a:r>
            <a:r>
              <a:rPr lang="en-US" sz="2300" b="1" dirty="0" err="1" smtClean="0">
                <a:solidFill>
                  <a:schemeClr val="tx1"/>
                </a:solidFill>
              </a:rPr>
              <a:t>kinh</a:t>
            </a:r>
            <a:r>
              <a:rPr lang="en-US" sz="2300" b="1" dirty="0" smtClean="0">
                <a:solidFill>
                  <a:schemeClr val="tx1"/>
                </a:solidFill>
              </a:rPr>
              <a:t> </a:t>
            </a:r>
            <a:r>
              <a:rPr lang="en-US" sz="2300" b="1" dirty="0" err="1" smtClean="0">
                <a:solidFill>
                  <a:schemeClr val="tx1"/>
                </a:solidFill>
              </a:rPr>
              <a:t>tê</a:t>
            </a:r>
            <a:r>
              <a:rPr lang="en-US" sz="2300" b="1" dirty="0" smtClean="0">
                <a:solidFill>
                  <a:schemeClr val="tx1"/>
                </a:solidFill>
              </a:rPr>
              <a:t>́ </a:t>
            </a:r>
            <a:r>
              <a:rPr lang="en-US" sz="2300" b="1" dirty="0" err="1" smtClean="0">
                <a:solidFill>
                  <a:schemeClr val="tx1"/>
                </a:solidFill>
              </a:rPr>
              <a:t>còn</a:t>
            </a:r>
            <a:r>
              <a:rPr lang="en-US" sz="2300" b="1" dirty="0" smtClean="0">
                <a:solidFill>
                  <a:schemeClr val="tx1"/>
                </a:solidFill>
              </a:rPr>
              <a:t> </a:t>
            </a:r>
            <a:r>
              <a:rPr lang="en-US" sz="2300" b="1" dirty="0" err="1" smtClean="0">
                <a:solidFill>
                  <a:schemeClr val="tx1"/>
                </a:solidFill>
              </a:rPr>
              <a:t>nhiều</a:t>
            </a:r>
            <a:r>
              <a:rPr lang="en-US" sz="2300" b="1" dirty="0" smtClean="0">
                <a:solidFill>
                  <a:schemeClr val="tx1"/>
                </a:solidFill>
              </a:rPr>
              <a:t> </a:t>
            </a:r>
            <a:r>
              <a:rPr lang="en-US" sz="2300" b="1" dirty="0" err="1" smtClean="0">
                <a:solidFill>
                  <a:schemeClr val="tx1"/>
                </a:solidFill>
              </a:rPr>
              <a:t>hạn</a:t>
            </a:r>
            <a:r>
              <a:rPr lang="en-US" sz="2300" b="1" dirty="0" smtClean="0">
                <a:solidFill>
                  <a:schemeClr val="tx1"/>
                </a:solidFill>
              </a:rPr>
              <a:t> </a:t>
            </a:r>
            <a:r>
              <a:rPr lang="en-US" sz="2300" b="1" dirty="0" err="1" smtClean="0">
                <a:solidFill>
                  <a:schemeClr val="tx1"/>
                </a:solidFill>
              </a:rPr>
              <a:t>chê</a:t>
            </a:r>
            <a:r>
              <a:rPr lang="en-US" sz="2300" b="1" dirty="0" smtClean="0">
                <a:solidFill>
                  <a:schemeClr val="tx1"/>
                </a:solidFill>
              </a:rPr>
              <a:t>́. </a:t>
            </a:r>
            <a:r>
              <a:rPr lang="en-US" sz="2300" b="1" dirty="0" err="1" smtClean="0">
                <a:solidFill>
                  <a:srgbClr val="7030A0"/>
                </a:solidFill>
              </a:rPr>
              <a:t>Việc</a:t>
            </a:r>
            <a:r>
              <a:rPr lang="en-US" sz="2300" b="1" dirty="0" smtClean="0">
                <a:solidFill>
                  <a:srgbClr val="7030A0"/>
                </a:solidFill>
              </a:rPr>
              <a:t> </a:t>
            </a:r>
            <a:r>
              <a:rPr lang="en-US" sz="2300" b="1" dirty="0" err="1" smtClean="0">
                <a:solidFill>
                  <a:srgbClr val="7030A0"/>
                </a:solidFill>
              </a:rPr>
              <a:t>tiếp</a:t>
            </a:r>
            <a:r>
              <a:rPr lang="en-US" sz="2300" b="1" dirty="0" smtClean="0">
                <a:solidFill>
                  <a:srgbClr val="7030A0"/>
                </a:solidFill>
              </a:rPr>
              <a:t> </a:t>
            </a:r>
            <a:r>
              <a:rPr lang="en-US" sz="2300" b="1" dirty="0" err="1" smtClean="0">
                <a:solidFill>
                  <a:srgbClr val="7030A0"/>
                </a:solidFill>
              </a:rPr>
              <a:t>cận</a:t>
            </a:r>
            <a:r>
              <a:rPr lang="en-US" sz="2300" b="1" dirty="0" smtClean="0">
                <a:solidFill>
                  <a:srgbClr val="7030A0"/>
                </a:solidFill>
              </a:rPr>
              <a:t> </a:t>
            </a:r>
            <a:r>
              <a:rPr lang="en-US" sz="2300" b="1" dirty="0" err="1" smtClean="0">
                <a:solidFill>
                  <a:srgbClr val="7030A0"/>
                </a:solidFill>
              </a:rPr>
              <a:t>một</a:t>
            </a:r>
            <a:r>
              <a:rPr lang="en-US" sz="2300" b="1" dirty="0" smtClean="0">
                <a:solidFill>
                  <a:srgbClr val="7030A0"/>
                </a:solidFill>
              </a:rPr>
              <a:t> </a:t>
            </a:r>
            <a:r>
              <a:rPr lang="en-US" sz="2300" b="1" dirty="0" err="1" smtClean="0">
                <a:solidFill>
                  <a:srgbClr val="7030A0"/>
                </a:solidFill>
              </a:rPr>
              <a:t>sô</a:t>
            </a:r>
            <a:r>
              <a:rPr lang="en-US" sz="2300" b="1" dirty="0" smtClean="0">
                <a:solidFill>
                  <a:srgbClr val="7030A0"/>
                </a:solidFill>
              </a:rPr>
              <a:t>́ </a:t>
            </a:r>
            <a:r>
              <a:rPr lang="en-US" sz="2300" b="1" dirty="0" err="1" smtClean="0">
                <a:solidFill>
                  <a:srgbClr val="7030A0"/>
                </a:solidFill>
              </a:rPr>
              <a:t>nguồn</a:t>
            </a:r>
            <a:r>
              <a:rPr lang="en-US" sz="2300" b="1" dirty="0" smtClean="0">
                <a:solidFill>
                  <a:srgbClr val="7030A0"/>
                </a:solidFill>
              </a:rPr>
              <a:t> </a:t>
            </a:r>
            <a:r>
              <a:rPr lang="en-US" sz="2300" b="1" dirty="0" err="1" smtClean="0">
                <a:solidFill>
                  <a:srgbClr val="7030A0"/>
                </a:solidFill>
              </a:rPr>
              <a:t>lực</a:t>
            </a:r>
            <a:r>
              <a:rPr lang="en-US" sz="2300" b="1" dirty="0" smtClean="0">
                <a:solidFill>
                  <a:srgbClr val="7030A0"/>
                </a:solidFill>
              </a:rPr>
              <a:t> </a:t>
            </a:r>
            <a:r>
              <a:rPr lang="en-US" sz="2300" b="1" dirty="0" err="1" smtClean="0">
                <a:solidFill>
                  <a:srgbClr val="7030A0"/>
                </a:solidFill>
              </a:rPr>
              <a:t>XH</a:t>
            </a:r>
            <a:r>
              <a:rPr lang="en-US" sz="2300" b="1" dirty="0" smtClean="0">
                <a:solidFill>
                  <a:srgbClr val="7030A0"/>
                </a:solidFill>
              </a:rPr>
              <a:t> </a:t>
            </a:r>
            <a:r>
              <a:rPr lang="en-US" sz="2300" b="1" dirty="0" err="1" smtClean="0">
                <a:solidFill>
                  <a:srgbClr val="7030A0"/>
                </a:solidFill>
              </a:rPr>
              <a:t>chưa</a:t>
            </a:r>
            <a:r>
              <a:rPr lang="en-US" sz="2300" b="1" dirty="0" smtClean="0">
                <a:solidFill>
                  <a:srgbClr val="7030A0"/>
                </a:solidFill>
              </a:rPr>
              <a:t> </a:t>
            </a:r>
            <a:r>
              <a:rPr lang="en-US" sz="2300" b="1" dirty="0" err="1" smtClean="0">
                <a:solidFill>
                  <a:srgbClr val="7030A0"/>
                </a:solidFill>
              </a:rPr>
              <a:t>bình</a:t>
            </a:r>
            <a:r>
              <a:rPr lang="en-US" sz="2300" b="1" dirty="0" smtClean="0">
                <a:solidFill>
                  <a:srgbClr val="7030A0"/>
                </a:solidFill>
              </a:rPr>
              <a:t> </a:t>
            </a:r>
            <a:r>
              <a:rPr lang="en-US" sz="2300" b="1" dirty="0" err="1" smtClean="0">
                <a:solidFill>
                  <a:srgbClr val="7030A0"/>
                </a:solidFill>
              </a:rPr>
              <a:t>đẳng</a:t>
            </a:r>
            <a:r>
              <a:rPr lang="en-US" sz="2300" b="1" dirty="0" smtClean="0">
                <a:solidFill>
                  <a:srgbClr val="7030A0"/>
                </a:solidFill>
              </a:rPr>
              <a:t> </a:t>
            </a:r>
            <a:r>
              <a:rPr lang="en-US" sz="2300" b="1" dirty="0" err="1" smtClean="0">
                <a:solidFill>
                  <a:srgbClr val="7030A0"/>
                </a:solidFill>
              </a:rPr>
              <a:t>giữa</a:t>
            </a:r>
            <a:r>
              <a:rPr lang="en-US" sz="2300" b="1" dirty="0" smtClean="0">
                <a:solidFill>
                  <a:srgbClr val="7030A0"/>
                </a:solidFill>
              </a:rPr>
              <a:t> </a:t>
            </a:r>
            <a:r>
              <a:rPr lang="en-US" sz="2300" b="1" dirty="0" err="1" smtClean="0">
                <a:solidFill>
                  <a:srgbClr val="7030A0"/>
                </a:solidFill>
              </a:rPr>
              <a:t>các</a:t>
            </a:r>
            <a:r>
              <a:rPr lang="en-US" sz="2300" b="1" dirty="0" smtClean="0">
                <a:solidFill>
                  <a:srgbClr val="7030A0"/>
                </a:solidFill>
              </a:rPr>
              <a:t> </a:t>
            </a:r>
            <a:r>
              <a:rPr lang="en-US" sz="2300" b="1" dirty="0" err="1" smtClean="0">
                <a:solidFill>
                  <a:srgbClr val="7030A0"/>
                </a:solidFill>
              </a:rPr>
              <a:t>chu</a:t>
            </a:r>
            <a:r>
              <a:rPr lang="en-US" sz="2300" b="1" dirty="0" smtClean="0">
                <a:solidFill>
                  <a:srgbClr val="7030A0"/>
                </a:solidFill>
              </a:rPr>
              <a:t>̉ </a:t>
            </a:r>
            <a:r>
              <a:rPr lang="en-US" sz="2300" b="1" dirty="0" err="1" smtClean="0">
                <a:solidFill>
                  <a:srgbClr val="7030A0"/>
                </a:solidFill>
              </a:rPr>
              <a:t>thê</a:t>
            </a:r>
            <a:r>
              <a:rPr lang="en-US" sz="2300" b="1" dirty="0" smtClean="0">
                <a:solidFill>
                  <a:srgbClr val="7030A0"/>
                </a:solidFill>
              </a:rPr>
              <a:t>̉ </a:t>
            </a:r>
            <a:r>
              <a:rPr lang="en-US" sz="2300" b="1" dirty="0" err="1" smtClean="0">
                <a:solidFill>
                  <a:srgbClr val="7030A0"/>
                </a:solidFill>
              </a:rPr>
              <a:t>kinh</a:t>
            </a:r>
            <a:r>
              <a:rPr lang="en-US" sz="2300" b="1" dirty="0" smtClean="0">
                <a:solidFill>
                  <a:srgbClr val="7030A0"/>
                </a:solidFill>
              </a:rPr>
              <a:t> </a:t>
            </a:r>
            <a:r>
              <a:rPr lang="en-US" sz="2300" b="1" dirty="0" err="1" smtClean="0">
                <a:solidFill>
                  <a:srgbClr val="7030A0"/>
                </a:solidFill>
              </a:rPr>
              <a:t>tê</a:t>
            </a:r>
            <a:r>
              <a:rPr lang="en-US" sz="2300" b="1" dirty="0" smtClean="0">
                <a:solidFill>
                  <a:srgbClr val="7030A0"/>
                </a:solidFill>
              </a:rPr>
              <a:t>́,…</a:t>
            </a:r>
            <a:r>
              <a:rPr lang="en-US" sz="2300" b="1" dirty="0" err="1" smtClean="0">
                <a:solidFill>
                  <a:srgbClr val="0070C0"/>
                </a:solidFill>
              </a:rPr>
              <a:t>Môi</a:t>
            </a:r>
            <a:r>
              <a:rPr lang="en-US" sz="2300" b="1" dirty="0" smtClean="0">
                <a:solidFill>
                  <a:srgbClr val="0070C0"/>
                </a:solidFill>
              </a:rPr>
              <a:t> </a:t>
            </a:r>
            <a:r>
              <a:rPr lang="en-US" sz="2300" b="1" dirty="0" err="1" smtClean="0">
                <a:solidFill>
                  <a:srgbClr val="0070C0"/>
                </a:solidFill>
              </a:rPr>
              <a:t>trường</a:t>
            </a:r>
            <a:r>
              <a:rPr lang="en-US" sz="2300" b="1" dirty="0" smtClean="0">
                <a:solidFill>
                  <a:srgbClr val="0070C0"/>
                </a:solidFill>
              </a:rPr>
              <a:t> </a:t>
            </a:r>
            <a:r>
              <a:rPr lang="en-US" sz="2300" b="1" dirty="0" err="1" smtClean="0">
                <a:solidFill>
                  <a:srgbClr val="0070C0"/>
                </a:solidFill>
              </a:rPr>
              <a:t>đầu</a:t>
            </a:r>
            <a:r>
              <a:rPr lang="en-US" sz="2300" b="1" dirty="0" smtClean="0">
                <a:solidFill>
                  <a:srgbClr val="0070C0"/>
                </a:solidFill>
              </a:rPr>
              <a:t> </a:t>
            </a:r>
            <a:r>
              <a:rPr lang="en-US" sz="2300" b="1" dirty="0" err="1" smtClean="0">
                <a:solidFill>
                  <a:srgbClr val="0070C0"/>
                </a:solidFill>
              </a:rPr>
              <a:t>tư</a:t>
            </a:r>
            <a:r>
              <a:rPr lang="en-US" sz="2300" b="1" dirty="0" smtClean="0">
                <a:solidFill>
                  <a:srgbClr val="0070C0"/>
                </a:solidFill>
              </a:rPr>
              <a:t> </a:t>
            </a:r>
            <a:r>
              <a:rPr lang="en-US" sz="2300" b="1" dirty="0" err="1" smtClean="0">
                <a:solidFill>
                  <a:srgbClr val="0070C0"/>
                </a:solidFill>
              </a:rPr>
              <a:t>kinh</a:t>
            </a:r>
            <a:r>
              <a:rPr lang="en-US" sz="2300" b="1" dirty="0" smtClean="0">
                <a:solidFill>
                  <a:srgbClr val="0070C0"/>
                </a:solidFill>
              </a:rPr>
              <a:t> </a:t>
            </a:r>
            <a:r>
              <a:rPr lang="en-US" sz="2300" b="1" dirty="0" err="1" smtClean="0">
                <a:solidFill>
                  <a:srgbClr val="0070C0"/>
                </a:solidFill>
              </a:rPr>
              <a:t>doanh</a:t>
            </a:r>
            <a:r>
              <a:rPr lang="en-US" sz="2300" b="1" dirty="0" smtClean="0">
                <a:solidFill>
                  <a:srgbClr val="0070C0"/>
                </a:solidFill>
              </a:rPr>
              <a:t> </a:t>
            </a:r>
            <a:r>
              <a:rPr lang="en-US" sz="2300" b="1" dirty="0" err="1" smtClean="0">
                <a:solidFill>
                  <a:srgbClr val="0070C0"/>
                </a:solidFill>
              </a:rPr>
              <a:t>chưa</a:t>
            </a:r>
            <a:r>
              <a:rPr lang="en-US" sz="2300" b="1" dirty="0" smtClean="0">
                <a:solidFill>
                  <a:srgbClr val="0070C0"/>
                </a:solidFill>
              </a:rPr>
              <a:t> </a:t>
            </a:r>
            <a:r>
              <a:rPr lang="en-US" sz="2300" b="1" dirty="0" err="1" smtClean="0">
                <a:solidFill>
                  <a:srgbClr val="0070C0"/>
                </a:solidFill>
              </a:rPr>
              <a:t>thực</a:t>
            </a:r>
            <a:r>
              <a:rPr lang="en-US" sz="2300" b="1" dirty="0" smtClean="0">
                <a:solidFill>
                  <a:srgbClr val="0070C0"/>
                </a:solidFill>
              </a:rPr>
              <a:t> </a:t>
            </a:r>
            <a:r>
              <a:rPr lang="en-US" sz="2300" b="1" dirty="0" err="1" smtClean="0">
                <a:solidFill>
                  <a:srgbClr val="0070C0"/>
                </a:solidFill>
              </a:rPr>
              <a:t>sư</a:t>
            </a:r>
            <a:r>
              <a:rPr lang="en-US" sz="2300" b="1" dirty="0" smtClean="0">
                <a:solidFill>
                  <a:srgbClr val="0070C0"/>
                </a:solidFill>
              </a:rPr>
              <a:t>̣ </a:t>
            </a:r>
            <a:r>
              <a:rPr lang="en-US" sz="2300" b="1" dirty="0" err="1" smtClean="0">
                <a:solidFill>
                  <a:srgbClr val="0070C0"/>
                </a:solidFill>
              </a:rPr>
              <a:t>thông</a:t>
            </a:r>
            <a:r>
              <a:rPr lang="en-US" sz="2300" b="1" dirty="0" smtClean="0">
                <a:solidFill>
                  <a:srgbClr val="0070C0"/>
                </a:solidFill>
              </a:rPr>
              <a:t> </a:t>
            </a:r>
            <a:r>
              <a:rPr lang="en-US" sz="2300" b="1" dirty="0" err="1" smtClean="0">
                <a:solidFill>
                  <a:srgbClr val="0070C0"/>
                </a:solidFill>
              </a:rPr>
              <a:t>thoáng</a:t>
            </a:r>
            <a:r>
              <a:rPr lang="en-US" sz="2300" b="1" dirty="0" smtClean="0">
                <a:solidFill>
                  <a:srgbClr val="0070C0"/>
                </a:solidFill>
              </a:rPr>
              <a:t>, </a:t>
            </a:r>
            <a:r>
              <a:rPr lang="en-US" sz="2300" b="1" dirty="0" err="1" smtClean="0">
                <a:solidFill>
                  <a:srgbClr val="0070C0"/>
                </a:solidFill>
              </a:rPr>
              <a:t>mức</a:t>
            </a:r>
            <a:r>
              <a:rPr lang="en-US" sz="2300" b="1" dirty="0" smtClean="0">
                <a:solidFill>
                  <a:srgbClr val="0070C0"/>
                </a:solidFill>
              </a:rPr>
              <a:t> </a:t>
            </a:r>
            <a:r>
              <a:rPr lang="en-US" sz="2300" b="1" dirty="0" err="1" smtClean="0">
                <a:solidFill>
                  <a:srgbClr val="0070C0"/>
                </a:solidFill>
              </a:rPr>
              <a:t>đô</a:t>
            </a:r>
            <a:r>
              <a:rPr lang="en-US" sz="2300" b="1" dirty="0" smtClean="0">
                <a:solidFill>
                  <a:srgbClr val="0070C0"/>
                </a:solidFill>
              </a:rPr>
              <a:t>̣ minh </a:t>
            </a:r>
            <a:r>
              <a:rPr lang="en-US" sz="2300" b="1" dirty="0" err="1" smtClean="0">
                <a:solidFill>
                  <a:srgbClr val="0070C0"/>
                </a:solidFill>
              </a:rPr>
              <a:t>bạch</a:t>
            </a:r>
            <a:r>
              <a:rPr lang="en-US" sz="2300" b="1" dirty="0" smtClean="0">
                <a:solidFill>
                  <a:srgbClr val="0070C0"/>
                </a:solidFill>
              </a:rPr>
              <a:t>, </a:t>
            </a:r>
            <a:r>
              <a:rPr lang="en-US" sz="2300" b="1" dirty="0" err="1" smtClean="0">
                <a:solidFill>
                  <a:srgbClr val="0070C0"/>
                </a:solidFill>
              </a:rPr>
              <a:t>ổn</a:t>
            </a:r>
            <a:r>
              <a:rPr lang="en-US" sz="2300" b="1" dirty="0" smtClean="0">
                <a:solidFill>
                  <a:srgbClr val="0070C0"/>
                </a:solidFill>
              </a:rPr>
              <a:t> </a:t>
            </a:r>
            <a:r>
              <a:rPr lang="en-US" sz="2300" b="1" dirty="0" err="1" smtClean="0">
                <a:solidFill>
                  <a:srgbClr val="0070C0"/>
                </a:solidFill>
              </a:rPr>
              <a:t>định</a:t>
            </a:r>
            <a:r>
              <a:rPr lang="en-US" sz="2300" b="1" dirty="0" smtClean="0">
                <a:solidFill>
                  <a:srgbClr val="0070C0"/>
                </a:solidFill>
              </a:rPr>
              <a:t> </a:t>
            </a:r>
            <a:r>
              <a:rPr lang="en-US" sz="2300" b="1" dirty="0" err="1" smtClean="0">
                <a:solidFill>
                  <a:srgbClr val="0070C0"/>
                </a:solidFill>
              </a:rPr>
              <a:t>chưa</a:t>
            </a:r>
            <a:r>
              <a:rPr lang="en-US" sz="2300" b="1" dirty="0" smtClean="0">
                <a:solidFill>
                  <a:srgbClr val="0070C0"/>
                </a:solidFill>
              </a:rPr>
              <a:t> </a:t>
            </a:r>
            <a:r>
              <a:rPr lang="en-US" sz="2300" b="1" dirty="0" err="1" smtClean="0">
                <a:solidFill>
                  <a:srgbClr val="0070C0"/>
                </a:solidFill>
              </a:rPr>
              <a:t>cao</a:t>
            </a:r>
            <a:r>
              <a:rPr lang="en-US" sz="2300" b="1" dirty="0" smtClean="0">
                <a:solidFill>
                  <a:srgbClr val="0070C0"/>
                </a:solidFill>
              </a:rPr>
              <a:t>,…</a:t>
            </a:r>
          </a:p>
          <a:p>
            <a:pPr algn="just">
              <a:spcBef>
                <a:spcPts val="600"/>
              </a:spcBef>
              <a:spcAft>
                <a:spcPts val="600"/>
              </a:spcAft>
            </a:pPr>
            <a:r>
              <a:rPr lang="en-US" sz="2300" b="1" dirty="0" smtClean="0">
                <a:solidFill>
                  <a:schemeClr val="tx1"/>
                </a:solidFill>
              </a:rPr>
              <a:t>	2. </a:t>
            </a:r>
            <a:r>
              <a:rPr lang="en-US" sz="2300" b="1" dirty="0" err="1" smtClean="0">
                <a:solidFill>
                  <a:schemeClr val="tx1"/>
                </a:solidFill>
              </a:rPr>
              <a:t>Một</a:t>
            </a:r>
            <a:r>
              <a:rPr lang="en-US" sz="2300" b="1" dirty="0" smtClean="0">
                <a:solidFill>
                  <a:schemeClr val="tx1"/>
                </a:solidFill>
              </a:rPr>
              <a:t> </a:t>
            </a:r>
            <a:r>
              <a:rPr lang="en-US" sz="2300" b="1" dirty="0" err="1" smtClean="0">
                <a:solidFill>
                  <a:schemeClr val="tx1"/>
                </a:solidFill>
              </a:rPr>
              <a:t>sô</a:t>
            </a:r>
            <a:r>
              <a:rPr lang="en-US" sz="2300" b="1" dirty="0" smtClean="0">
                <a:solidFill>
                  <a:schemeClr val="tx1"/>
                </a:solidFill>
              </a:rPr>
              <a:t>́ </a:t>
            </a:r>
            <a:r>
              <a:rPr lang="en-US" sz="2300" b="1" dirty="0" err="1" smtClean="0">
                <a:solidFill>
                  <a:schemeClr val="tx1"/>
                </a:solidFill>
              </a:rPr>
              <a:t>loại</a:t>
            </a:r>
            <a:r>
              <a:rPr lang="en-US" sz="2300" b="1" dirty="0" smtClean="0">
                <a:solidFill>
                  <a:schemeClr val="tx1"/>
                </a:solidFill>
              </a:rPr>
              <a:t> </a:t>
            </a:r>
            <a:r>
              <a:rPr lang="en-US" sz="2300" b="1" dirty="0" err="1" smtClean="0">
                <a:solidFill>
                  <a:schemeClr val="tx1"/>
                </a:solidFill>
              </a:rPr>
              <a:t>thi</a:t>
            </a:r>
            <a:r>
              <a:rPr lang="en-US" sz="2300" b="1" dirty="0" smtClean="0">
                <a:solidFill>
                  <a:schemeClr val="tx1"/>
                </a:solidFill>
              </a:rPr>
              <a:t>̣ </a:t>
            </a:r>
            <a:r>
              <a:rPr lang="en-US" sz="2300" b="1" dirty="0" err="1" smtClean="0">
                <a:solidFill>
                  <a:schemeClr val="tx1"/>
                </a:solidFill>
              </a:rPr>
              <a:t>trường</a:t>
            </a:r>
            <a:r>
              <a:rPr lang="en-US" sz="2300" b="1" dirty="0" smtClean="0">
                <a:solidFill>
                  <a:schemeClr val="tx1"/>
                </a:solidFill>
              </a:rPr>
              <a:t> </a:t>
            </a:r>
            <a:r>
              <a:rPr lang="en-US" sz="2300" b="1" dirty="0" err="1" smtClean="0">
                <a:solidFill>
                  <a:schemeClr val="tx1"/>
                </a:solidFill>
              </a:rPr>
              <a:t>chậm</a:t>
            </a:r>
            <a:r>
              <a:rPr lang="en-US" sz="2300" b="1" dirty="0" smtClean="0">
                <a:solidFill>
                  <a:schemeClr val="tx1"/>
                </a:solidFill>
              </a:rPr>
              <a:t> </a:t>
            </a:r>
            <a:r>
              <a:rPr lang="en-US" sz="2300" b="1" dirty="0" err="1" smtClean="0">
                <a:solidFill>
                  <a:schemeClr val="tx1"/>
                </a:solidFill>
              </a:rPr>
              <a:t>hình</a:t>
            </a:r>
            <a:r>
              <a:rPr lang="en-US" sz="2300" b="1" dirty="0" smtClean="0">
                <a:solidFill>
                  <a:schemeClr val="tx1"/>
                </a:solidFill>
              </a:rPr>
              <a:t> </a:t>
            </a:r>
            <a:r>
              <a:rPr lang="en-US" sz="2300" b="1" dirty="0" err="1" smtClean="0">
                <a:solidFill>
                  <a:schemeClr val="tx1"/>
                </a:solidFill>
              </a:rPr>
              <a:t>thành</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phát</a:t>
            </a:r>
            <a:r>
              <a:rPr lang="en-US" sz="2300" b="1" dirty="0" smtClean="0">
                <a:solidFill>
                  <a:schemeClr val="tx1"/>
                </a:solidFill>
              </a:rPr>
              <a:t> </a:t>
            </a:r>
            <a:r>
              <a:rPr lang="en-US" sz="2300" b="1" dirty="0" err="1" smtClean="0">
                <a:solidFill>
                  <a:schemeClr val="tx1"/>
                </a:solidFill>
              </a:rPr>
              <a:t>triển</a:t>
            </a:r>
            <a:r>
              <a:rPr lang="en-US" sz="2300" b="1" dirty="0" smtClean="0">
                <a:solidFill>
                  <a:schemeClr val="tx1"/>
                </a:solidFill>
              </a:rPr>
              <a:t>,…. </a:t>
            </a:r>
            <a:r>
              <a:rPr lang="en-US" sz="2300" b="1" dirty="0" err="1" smtClean="0">
                <a:solidFill>
                  <a:schemeClr val="tx1"/>
                </a:solidFill>
              </a:rPr>
              <a:t>Gia</a:t>
            </a:r>
            <a:r>
              <a:rPr lang="en-US" sz="2300" b="1" dirty="0" smtClean="0">
                <a:solidFill>
                  <a:schemeClr val="tx1"/>
                </a:solidFill>
              </a:rPr>
              <a:t>́ cả </a:t>
            </a:r>
            <a:r>
              <a:rPr lang="en-US" sz="2300" b="1" dirty="0" err="1" smtClean="0">
                <a:solidFill>
                  <a:schemeClr val="tx1"/>
                </a:solidFill>
              </a:rPr>
              <a:t>một</a:t>
            </a:r>
            <a:r>
              <a:rPr lang="en-US" sz="2300" b="1" dirty="0" smtClean="0">
                <a:solidFill>
                  <a:schemeClr val="tx1"/>
                </a:solidFill>
              </a:rPr>
              <a:t> </a:t>
            </a:r>
            <a:r>
              <a:rPr lang="en-US" sz="2300" b="1" dirty="0" err="1" smtClean="0">
                <a:solidFill>
                  <a:schemeClr val="tx1"/>
                </a:solidFill>
              </a:rPr>
              <a:t>sô</a:t>
            </a:r>
            <a:r>
              <a:rPr lang="en-US" sz="2300" b="1" dirty="0" smtClean="0">
                <a:solidFill>
                  <a:schemeClr val="tx1"/>
                </a:solidFill>
              </a:rPr>
              <a:t>́ </a:t>
            </a:r>
            <a:r>
              <a:rPr lang="en-US" sz="2300" b="1" dirty="0" err="1" smtClean="0">
                <a:solidFill>
                  <a:schemeClr val="tx1"/>
                </a:solidFill>
              </a:rPr>
              <a:t>hàng</a:t>
            </a:r>
            <a:r>
              <a:rPr lang="en-US" sz="2300" b="1" dirty="0" smtClean="0">
                <a:solidFill>
                  <a:schemeClr val="tx1"/>
                </a:solidFill>
              </a:rPr>
              <a:t> </a:t>
            </a:r>
            <a:r>
              <a:rPr lang="en-US" sz="2300" b="1" dirty="0" err="1" smtClean="0">
                <a:solidFill>
                  <a:schemeClr val="tx1"/>
                </a:solidFill>
              </a:rPr>
              <a:t>hóa</a:t>
            </a:r>
            <a:r>
              <a:rPr lang="en-US" sz="2300" b="1" dirty="0" smtClean="0">
                <a:solidFill>
                  <a:schemeClr val="tx1"/>
                </a:solidFill>
              </a:rPr>
              <a:t>, </a:t>
            </a:r>
            <a:r>
              <a:rPr lang="en-US" sz="2300" b="1" dirty="0" err="1" smtClean="0">
                <a:solidFill>
                  <a:schemeClr val="tx1"/>
                </a:solidFill>
              </a:rPr>
              <a:t>dịch</a:t>
            </a:r>
            <a:r>
              <a:rPr lang="en-US" sz="2300" b="1" dirty="0" smtClean="0">
                <a:solidFill>
                  <a:schemeClr val="tx1"/>
                </a:solidFill>
              </a:rPr>
              <a:t> vụ </a:t>
            </a:r>
            <a:r>
              <a:rPr lang="en-US" sz="2300" b="1" dirty="0" err="1" smtClean="0">
                <a:solidFill>
                  <a:schemeClr val="tx1"/>
                </a:solidFill>
              </a:rPr>
              <a:t>thiết</a:t>
            </a:r>
            <a:r>
              <a:rPr lang="en-US" sz="2300" b="1" dirty="0" smtClean="0">
                <a:solidFill>
                  <a:schemeClr val="tx1"/>
                </a:solidFill>
              </a:rPr>
              <a:t> </a:t>
            </a:r>
            <a:r>
              <a:rPr lang="en-US" sz="2300" b="1" dirty="0" err="1" smtClean="0">
                <a:solidFill>
                  <a:schemeClr val="tx1"/>
                </a:solidFill>
              </a:rPr>
              <a:t>yếu</a:t>
            </a:r>
            <a:r>
              <a:rPr lang="en-US" sz="2300" b="1" dirty="0" smtClean="0">
                <a:solidFill>
                  <a:schemeClr val="tx1"/>
                </a:solidFill>
              </a:rPr>
              <a:t> </a:t>
            </a:r>
            <a:r>
              <a:rPr lang="en-US" sz="2300" b="1" dirty="0" err="1" smtClean="0">
                <a:solidFill>
                  <a:srgbClr val="FF0000"/>
                </a:solidFill>
              </a:rPr>
              <a:t>chưa</a:t>
            </a:r>
            <a:r>
              <a:rPr lang="en-US" sz="2300" b="1" dirty="0" smtClean="0">
                <a:solidFill>
                  <a:srgbClr val="FF0000"/>
                </a:solidFill>
              </a:rPr>
              <a:t> </a:t>
            </a:r>
            <a:r>
              <a:rPr lang="en-US" sz="2300" b="1" dirty="0" err="1" smtClean="0">
                <a:solidFill>
                  <a:srgbClr val="FF0000"/>
                </a:solidFill>
              </a:rPr>
              <a:t>được</a:t>
            </a:r>
            <a:r>
              <a:rPr lang="en-US" sz="2300" b="1" dirty="0" smtClean="0">
                <a:solidFill>
                  <a:srgbClr val="FF0000"/>
                </a:solidFill>
              </a:rPr>
              <a:t> </a:t>
            </a:r>
            <a:r>
              <a:rPr lang="en-US" sz="2300" b="1" dirty="0" err="1" smtClean="0">
                <a:solidFill>
                  <a:srgbClr val="FF0000"/>
                </a:solidFill>
              </a:rPr>
              <a:t>xác</a:t>
            </a:r>
            <a:r>
              <a:rPr lang="en-US" sz="2300" b="1" dirty="0" smtClean="0">
                <a:solidFill>
                  <a:srgbClr val="FF0000"/>
                </a:solidFill>
              </a:rPr>
              <a:t> </a:t>
            </a:r>
            <a:r>
              <a:rPr lang="en-US" sz="2300" b="1" dirty="0" err="1" smtClean="0">
                <a:solidFill>
                  <a:srgbClr val="FF0000"/>
                </a:solidFill>
              </a:rPr>
              <a:t>lập</a:t>
            </a:r>
            <a:r>
              <a:rPr lang="en-US" sz="2300" b="1" dirty="0" smtClean="0">
                <a:solidFill>
                  <a:srgbClr val="FF0000"/>
                </a:solidFill>
              </a:rPr>
              <a:t> </a:t>
            </a:r>
            <a:r>
              <a:rPr lang="en-US" sz="2300" b="1" dirty="0" err="1" smtClean="0">
                <a:solidFill>
                  <a:srgbClr val="FF0000"/>
                </a:solidFill>
              </a:rPr>
              <a:t>thật</a:t>
            </a:r>
            <a:r>
              <a:rPr lang="en-US" sz="2300" b="1" dirty="0" smtClean="0">
                <a:solidFill>
                  <a:srgbClr val="FF0000"/>
                </a:solidFill>
              </a:rPr>
              <a:t> </a:t>
            </a:r>
            <a:r>
              <a:rPr lang="en-US" sz="2300" b="1" dirty="0" err="1" smtClean="0">
                <a:solidFill>
                  <a:srgbClr val="FF0000"/>
                </a:solidFill>
              </a:rPr>
              <a:t>sư</a:t>
            </a:r>
            <a:r>
              <a:rPr lang="en-US" sz="2300" b="1" dirty="0" smtClean="0">
                <a:solidFill>
                  <a:srgbClr val="FF0000"/>
                </a:solidFill>
              </a:rPr>
              <a:t>̣ </a:t>
            </a:r>
            <a:r>
              <a:rPr lang="en-US" sz="2300" b="1" dirty="0" err="1" smtClean="0">
                <a:solidFill>
                  <a:srgbClr val="FF0000"/>
                </a:solidFill>
              </a:rPr>
              <a:t>theo</a:t>
            </a:r>
            <a:r>
              <a:rPr lang="en-US" sz="2300" b="1" dirty="0" smtClean="0">
                <a:solidFill>
                  <a:srgbClr val="FF0000"/>
                </a:solidFill>
              </a:rPr>
              <a:t> </a:t>
            </a:r>
            <a:r>
              <a:rPr lang="en-US" sz="2300" b="1" dirty="0" err="1" smtClean="0">
                <a:solidFill>
                  <a:srgbClr val="FF0000"/>
                </a:solidFill>
              </a:rPr>
              <a:t>cơ</a:t>
            </a:r>
            <a:r>
              <a:rPr lang="en-US" sz="2300" b="1" dirty="0" smtClean="0">
                <a:solidFill>
                  <a:srgbClr val="FF0000"/>
                </a:solidFill>
              </a:rPr>
              <a:t> </a:t>
            </a:r>
            <a:r>
              <a:rPr lang="en-US" sz="2300" b="1" dirty="0" err="1" smtClean="0">
                <a:solidFill>
                  <a:srgbClr val="FF0000"/>
                </a:solidFill>
              </a:rPr>
              <a:t>chê</a:t>
            </a:r>
            <a:r>
              <a:rPr lang="en-US" sz="2300" b="1" dirty="0" smtClean="0">
                <a:solidFill>
                  <a:srgbClr val="FF0000"/>
                </a:solidFill>
              </a:rPr>
              <a:t>́ </a:t>
            </a:r>
            <a:r>
              <a:rPr lang="en-US" sz="2300" b="1" dirty="0" err="1" smtClean="0">
                <a:solidFill>
                  <a:srgbClr val="FF0000"/>
                </a:solidFill>
              </a:rPr>
              <a:t>thi</a:t>
            </a:r>
            <a:r>
              <a:rPr lang="en-US" sz="2300" b="1" dirty="0" smtClean="0">
                <a:solidFill>
                  <a:srgbClr val="FF0000"/>
                </a:solidFill>
              </a:rPr>
              <a:t>̣ </a:t>
            </a:r>
            <a:r>
              <a:rPr lang="en-US" sz="2300" b="1" dirty="0" err="1" smtClean="0">
                <a:solidFill>
                  <a:srgbClr val="FF0000"/>
                </a:solidFill>
              </a:rPr>
              <a:t>trường</a:t>
            </a:r>
            <a:endParaRPr lang="en-US" sz="2300" b="1" dirty="0" smtClean="0">
              <a:solidFill>
                <a:srgbClr val="FF0000"/>
              </a:solidFill>
            </a:endParaRPr>
          </a:p>
          <a:p>
            <a:pPr algn="just">
              <a:spcBef>
                <a:spcPts val="600"/>
              </a:spcBef>
              <a:spcAft>
                <a:spcPts val="600"/>
              </a:spcAft>
            </a:pPr>
            <a:r>
              <a:rPr lang="en-US" sz="2300" b="1" dirty="0" smtClean="0">
                <a:solidFill>
                  <a:schemeClr val="tx1"/>
                </a:solidFill>
              </a:rPr>
              <a:t>	3. </a:t>
            </a:r>
            <a:r>
              <a:rPr lang="en-US" sz="2300" b="1" dirty="0" err="1" smtClean="0">
                <a:solidFill>
                  <a:schemeClr val="tx1"/>
                </a:solidFill>
              </a:rPr>
              <a:t>Thê</a:t>
            </a:r>
            <a:r>
              <a:rPr lang="en-US" sz="2300" b="1" dirty="0" smtClean="0">
                <a:solidFill>
                  <a:schemeClr val="tx1"/>
                </a:solidFill>
              </a:rPr>
              <a:t>̉ </a:t>
            </a:r>
            <a:r>
              <a:rPr lang="en-US" sz="2300" b="1" dirty="0" err="1" smtClean="0">
                <a:solidFill>
                  <a:schemeClr val="tx1"/>
                </a:solidFill>
              </a:rPr>
              <a:t>chê</a:t>
            </a:r>
            <a:r>
              <a:rPr lang="en-US" sz="2300" b="1" dirty="0" smtClean="0">
                <a:solidFill>
                  <a:schemeClr val="tx1"/>
                </a:solidFill>
              </a:rPr>
              <a:t>́ </a:t>
            </a:r>
            <a:r>
              <a:rPr lang="en-US" sz="2300" b="1" dirty="0" err="1" smtClean="0">
                <a:solidFill>
                  <a:schemeClr val="tx1"/>
                </a:solidFill>
              </a:rPr>
              <a:t>bảo</a:t>
            </a:r>
            <a:r>
              <a:rPr lang="en-US" sz="2300" b="1" dirty="0" smtClean="0">
                <a:solidFill>
                  <a:schemeClr val="tx1"/>
                </a:solidFill>
              </a:rPr>
              <a:t> </a:t>
            </a:r>
            <a:r>
              <a:rPr lang="en-US" sz="2300" b="1" dirty="0" err="1" smtClean="0">
                <a:solidFill>
                  <a:schemeClr val="tx1"/>
                </a:solidFill>
              </a:rPr>
              <a:t>đảm</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hiện</a:t>
            </a:r>
            <a:r>
              <a:rPr lang="en-US" sz="2300" b="1" dirty="0" smtClean="0">
                <a:solidFill>
                  <a:schemeClr val="tx1"/>
                </a:solidFill>
              </a:rPr>
              <a:t> </a:t>
            </a:r>
            <a:r>
              <a:rPr lang="en-US" sz="2300" b="1" dirty="0" err="1" smtClean="0">
                <a:solidFill>
                  <a:schemeClr val="tx1"/>
                </a:solidFill>
              </a:rPr>
              <a:t>tiến</a:t>
            </a:r>
            <a:r>
              <a:rPr lang="en-US" sz="2300" b="1" dirty="0" smtClean="0">
                <a:solidFill>
                  <a:schemeClr val="tx1"/>
                </a:solidFill>
              </a:rPr>
              <a:t> </a:t>
            </a:r>
            <a:r>
              <a:rPr lang="en-US" sz="2300" b="1" dirty="0" err="1" smtClean="0">
                <a:solidFill>
                  <a:schemeClr val="tx1"/>
                </a:solidFill>
              </a:rPr>
              <a:t>bô</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công</a:t>
            </a:r>
            <a:r>
              <a:rPr lang="en-US" sz="2300" b="1" dirty="0" smtClean="0">
                <a:solidFill>
                  <a:schemeClr val="tx1"/>
                </a:solidFill>
              </a:rPr>
              <a:t> </a:t>
            </a:r>
            <a:r>
              <a:rPr lang="en-US" sz="2300" b="1" dirty="0" err="1" smtClean="0">
                <a:solidFill>
                  <a:schemeClr val="tx1"/>
                </a:solidFill>
              </a:rPr>
              <a:t>bằng</a:t>
            </a:r>
            <a:r>
              <a:rPr lang="en-US" sz="2300" b="1" dirty="0" smtClean="0">
                <a:solidFill>
                  <a:schemeClr val="tx1"/>
                </a:solidFill>
              </a:rPr>
              <a:t> </a:t>
            </a:r>
            <a:r>
              <a:rPr lang="en-US" sz="2300" b="1" dirty="0" err="1" smtClean="0">
                <a:solidFill>
                  <a:schemeClr val="tx1"/>
                </a:solidFill>
              </a:rPr>
              <a:t>XH</a:t>
            </a:r>
            <a:r>
              <a:rPr lang="en-US" sz="2300" b="1" dirty="0" smtClean="0">
                <a:solidFill>
                  <a:schemeClr val="tx1"/>
                </a:solidFill>
              </a:rPr>
              <a:t> </a:t>
            </a:r>
            <a:r>
              <a:rPr lang="en-US" sz="2300" b="1" dirty="0" err="1" smtClean="0">
                <a:solidFill>
                  <a:schemeClr val="tx1"/>
                </a:solidFill>
              </a:rPr>
              <a:t>còn</a:t>
            </a:r>
            <a:r>
              <a:rPr lang="en-US" sz="2300" b="1" dirty="0" smtClean="0">
                <a:solidFill>
                  <a:schemeClr val="tx1"/>
                </a:solidFill>
              </a:rPr>
              <a:t> </a:t>
            </a:r>
            <a:r>
              <a:rPr lang="en-US" sz="2300" b="1" dirty="0" err="1" smtClean="0">
                <a:solidFill>
                  <a:schemeClr val="tx1"/>
                </a:solidFill>
              </a:rPr>
              <a:t>nhiều</a:t>
            </a:r>
            <a:r>
              <a:rPr lang="en-US" sz="2300" b="1" dirty="0" smtClean="0">
                <a:solidFill>
                  <a:schemeClr val="tx1"/>
                </a:solidFill>
              </a:rPr>
              <a:t> </a:t>
            </a:r>
            <a:r>
              <a:rPr lang="en-US" sz="2300" b="1" dirty="0" err="1" smtClean="0">
                <a:solidFill>
                  <a:schemeClr val="tx1"/>
                </a:solidFill>
              </a:rPr>
              <a:t>bất</a:t>
            </a:r>
            <a:r>
              <a:rPr lang="en-US" sz="2300" b="1" dirty="0" smtClean="0">
                <a:solidFill>
                  <a:schemeClr val="tx1"/>
                </a:solidFill>
              </a:rPr>
              <a:t> </a:t>
            </a:r>
            <a:r>
              <a:rPr lang="en-US" sz="2300" b="1" dirty="0" err="1" smtClean="0">
                <a:solidFill>
                  <a:schemeClr val="tx1"/>
                </a:solidFill>
              </a:rPr>
              <a:t>cập</a:t>
            </a:r>
            <a:r>
              <a:rPr lang="en-US" sz="2300" b="1" dirty="0" smtClean="0">
                <a:solidFill>
                  <a:schemeClr val="tx1"/>
                </a:solidFill>
              </a:rPr>
              <a:t>. </a:t>
            </a:r>
            <a:r>
              <a:rPr lang="en-US" sz="2300" b="1" dirty="0" err="1" smtClean="0">
                <a:solidFill>
                  <a:srgbClr val="7030A0"/>
                </a:solidFill>
              </a:rPr>
              <a:t>Bất</a:t>
            </a:r>
            <a:r>
              <a:rPr lang="en-US" sz="2300" b="1" dirty="0" smtClean="0">
                <a:solidFill>
                  <a:srgbClr val="7030A0"/>
                </a:solidFill>
              </a:rPr>
              <a:t> </a:t>
            </a:r>
            <a:r>
              <a:rPr lang="en-US" sz="2300" b="1" dirty="0" err="1" smtClean="0">
                <a:solidFill>
                  <a:srgbClr val="7030A0"/>
                </a:solidFill>
              </a:rPr>
              <a:t>bình</a:t>
            </a:r>
            <a:r>
              <a:rPr lang="en-US" sz="2300" b="1" dirty="0" smtClean="0">
                <a:solidFill>
                  <a:srgbClr val="7030A0"/>
                </a:solidFill>
              </a:rPr>
              <a:t> </a:t>
            </a:r>
            <a:r>
              <a:rPr lang="en-US" sz="2300" b="1" dirty="0" err="1" smtClean="0">
                <a:solidFill>
                  <a:srgbClr val="7030A0"/>
                </a:solidFill>
              </a:rPr>
              <a:t>đẳng</a:t>
            </a:r>
            <a:r>
              <a:rPr lang="en-US" sz="2300" b="1" dirty="0" smtClean="0">
                <a:solidFill>
                  <a:srgbClr val="7030A0"/>
                </a:solidFill>
              </a:rPr>
              <a:t> </a:t>
            </a:r>
            <a:r>
              <a:rPr lang="en-US" sz="2300" b="1" dirty="0" err="1" smtClean="0">
                <a:solidFill>
                  <a:srgbClr val="7030A0"/>
                </a:solidFill>
              </a:rPr>
              <a:t>XH</a:t>
            </a:r>
            <a:r>
              <a:rPr lang="en-US" sz="2300" b="1" dirty="0" smtClean="0">
                <a:solidFill>
                  <a:srgbClr val="7030A0"/>
                </a:solidFill>
              </a:rPr>
              <a:t>, </a:t>
            </a:r>
            <a:r>
              <a:rPr lang="en-US" sz="2300" b="1" dirty="0" err="1" smtClean="0">
                <a:solidFill>
                  <a:srgbClr val="7030A0"/>
                </a:solidFill>
              </a:rPr>
              <a:t>phân</a:t>
            </a:r>
            <a:r>
              <a:rPr lang="en-US" sz="2300" b="1" dirty="0" smtClean="0">
                <a:solidFill>
                  <a:srgbClr val="7030A0"/>
                </a:solidFill>
              </a:rPr>
              <a:t> </a:t>
            </a:r>
            <a:r>
              <a:rPr lang="en-US" sz="2300" b="1" dirty="0" err="1" smtClean="0">
                <a:solidFill>
                  <a:srgbClr val="7030A0"/>
                </a:solidFill>
              </a:rPr>
              <a:t>hóa</a:t>
            </a:r>
            <a:r>
              <a:rPr lang="en-US" sz="2300" b="1" dirty="0" smtClean="0">
                <a:solidFill>
                  <a:srgbClr val="7030A0"/>
                </a:solidFill>
              </a:rPr>
              <a:t> </a:t>
            </a:r>
            <a:r>
              <a:rPr lang="en-US" sz="2300" b="1" dirty="0" err="1" smtClean="0">
                <a:solidFill>
                  <a:srgbClr val="7030A0"/>
                </a:solidFill>
              </a:rPr>
              <a:t>giàu</a:t>
            </a:r>
            <a:r>
              <a:rPr lang="en-US" sz="2300" b="1" dirty="0" smtClean="0">
                <a:solidFill>
                  <a:srgbClr val="7030A0"/>
                </a:solidFill>
              </a:rPr>
              <a:t>- </a:t>
            </a:r>
            <a:r>
              <a:rPr lang="en-US" sz="2300" b="1" dirty="0" err="1" smtClean="0">
                <a:solidFill>
                  <a:srgbClr val="7030A0"/>
                </a:solidFill>
              </a:rPr>
              <a:t>nghèo</a:t>
            </a:r>
            <a:r>
              <a:rPr lang="en-US" sz="2300" b="1" dirty="0" smtClean="0">
                <a:solidFill>
                  <a:srgbClr val="7030A0"/>
                </a:solidFill>
              </a:rPr>
              <a:t> có </a:t>
            </a:r>
            <a:r>
              <a:rPr lang="en-US" sz="2300" b="1" dirty="0" err="1" smtClean="0">
                <a:solidFill>
                  <a:srgbClr val="7030A0"/>
                </a:solidFill>
              </a:rPr>
              <a:t>xu</a:t>
            </a:r>
            <a:r>
              <a:rPr lang="en-US" sz="2300" b="1" dirty="0" smtClean="0">
                <a:solidFill>
                  <a:srgbClr val="7030A0"/>
                </a:solidFill>
              </a:rPr>
              <a:t> </a:t>
            </a:r>
            <a:r>
              <a:rPr lang="en-US" sz="2300" b="1" dirty="0" err="1" smtClean="0">
                <a:solidFill>
                  <a:srgbClr val="7030A0"/>
                </a:solidFill>
              </a:rPr>
              <a:t>hướng</a:t>
            </a:r>
            <a:r>
              <a:rPr lang="en-US" sz="2300" b="1" dirty="0" smtClean="0">
                <a:solidFill>
                  <a:srgbClr val="7030A0"/>
                </a:solidFill>
              </a:rPr>
              <a:t> </a:t>
            </a:r>
            <a:r>
              <a:rPr lang="en-US" sz="2300" b="1" dirty="0" err="1" smtClean="0">
                <a:solidFill>
                  <a:srgbClr val="7030A0"/>
                </a:solidFill>
              </a:rPr>
              <a:t>gia</a:t>
            </a:r>
            <a:r>
              <a:rPr lang="en-US" sz="2300" b="1" dirty="0" smtClean="0">
                <a:solidFill>
                  <a:srgbClr val="7030A0"/>
                </a:solidFill>
              </a:rPr>
              <a:t> </a:t>
            </a:r>
            <a:r>
              <a:rPr lang="en-US" sz="2300" b="1" dirty="0" err="1" smtClean="0">
                <a:solidFill>
                  <a:srgbClr val="7030A0"/>
                </a:solidFill>
              </a:rPr>
              <a:t>tăng</a:t>
            </a:r>
            <a:r>
              <a:rPr lang="en-US" sz="2300" b="1" dirty="0" smtClean="0">
                <a:solidFill>
                  <a:schemeClr val="tx1"/>
                </a:solidFill>
              </a:rPr>
              <a:t>. </a:t>
            </a:r>
            <a:r>
              <a:rPr lang="en-US" sz="2300" b="1" dirty="0" err="1" smtClean="0">
                <a:solidFill>
                  <a:schemeClr val="tx1"/>
                </a:solidFill>
              </a:rPr>
              <a:t>Xóa</a:t>
            </a:r>
            <a:r>
              <a:rPr lang="en-US" sz="2300" b="1" dirty="0" smtClean="0">
                <a:solidFill>
                  <a:schemeClr val="tx1"/>
                </a:solidFill>
              </a:rPr>
              <a:t> </a:t>
            </a:r>
            <a:r>
              <a:rPr lang="en-US" sz="2300" b="1" dirty="0" err="1" smtClean="0">
                <a:solidFill>
                  <a:schemeClr val="tx1"/>
                </a:solidFill>
              </a:rPr>
              <a:t>đói</a:t>
            </a:r>
            <a:r>
              <a:rPr lang="en-US" sz="2300" b="1" dirty="0" smtClean="0">
                <a:solidFill>
                  <a:schemeClr val="tx1"/>
                </a:solidFill>
              </a:rPr>
              <a:t>, </a:t>
            </a:r>
            <a:r>
              <a:rPr lang="en-US" sz="2300" b="1" dirty="0" err="1" smtClean="0">
                <a:solidFill>
                  <a:schemeClr val="tx1"/>
                </a:solidFill>
              </a:rPr>
              <a:t>giảm</a:t>
            </a:r>
            <a:r>
              <a:rPr lang="en-US" sz="2300" b="1" dirty="0" smtClean="0">
                <a:solidFill>
                  <a:schemeClr val="tx1"/>
                </a:solidFill>
              </a:rPr>
              <a:t> </a:t>
            </a:r>
            <a:r>
              <a:rPr lang="en-US" sz="2300" b="1" dirty="0" err="1" smtClean="0">
                <a:solidFill>
                  <a:schemeClr val="tx1"/>
                </a:solidFill>
              </a:rPr>
              <a:t>nghèo</a:t>
            </a:r>
            <a:r>
              <a:rPr lang="en-US" sz="2300" b="1" dirty="0" smtClean="0">
                <a:solidFill>
                  <a:schemeClr val="tx1"/>
                </a:solidFill>
              </a:rPr>
              <a:t> </a:t>
            </a:r>
            <a:r>
              <a:rPr lang="en-US" sz="2300" b="1" dirty="0" err="1" smtClean="0">
                <a:solidFill>
                  <a:schemeClr val="tx1"/>
                </a:solidFill>
              </a:rPr>
              <a:t>còn</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bền</a:t>
            </a:r>
            <a:r>
              <a:rPr lang="en-US" sz="2300" b="1" dirty="0" smtClean="0">
                <a:solidFill>
                  <a:schemeClr val="tx1"/>
                </a:solidFill>
              </a:rPr>
              <a:t> </a:t>
            </a:r>
            <a:r>
              <a:rPr lang="en-US" sz="2300" b="1" dirty="0" err="1" smtClean="0">
                <a:solidFill>
                  <a:schemeClr val="tx1"/>
                </a:solidFill>
              </a:rPr>
              <a:t>vững</a:t>
            </a:r>
            <a:r>
              <a:rPr lang="en-US" sz="2300" b="1" dirty="0" smtClean="0">
                <a:solidFill>
                  <a:schemeClr val="tx1"/>
                </a:solidFill>
              </a:rPr>
              <a:t>.</a:t>
            </a:r>
            <a:endParaRPr lang="en-US" sz="2300" b="1" dirty="0">
              <a:solidFill>
                <a:srgbClr val="002060"/>
              </a:solidFill>
            </a:endParaRPr>
          </a:p>
        </p:txBody>
      </p:sp>
      <p:sp>
        <p:nvSpPr>
          <p:cNvPr id="15" name="Rectangle 14"/>
          <p:cNvSpPr/>
          <p:nvPr/>
        </p:nvSpPr>
        <p:spPr>
          <a:xfrm>
            <a:off x="3124200" y="1342870"/>
            <a:ext cx="29718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2. </a:t>
            </a:r>
            <a:r>
              <a:rPr lang="en-US" sz="2400" b="1" dirty="0" err="1" smtClean="0">
                <a:solidFill>
                  <a:srgbClr val="0070C0"/>
                </a:solidFill>
              </a:rPr>
              <a:t>HẠN</a:t>
            </a:r>
            <a:r>
              <a:rPr lang="en-US" sz="2400" b="1" dirty="0" smtClean="0">
                <a:solidFill>
                  <a:srgbClr val="0070C0"/>
                </a:solidFill>
              </a:rPr>
              <a:t> </a:t>
            </a:r>
            <a:r>
              <a:rPr lang="en-US" sz="2400" b="1" dirty="0" err="1" smtClean="0">
                <a:solidFill>
                  <a:srgbClr val="0070C0"/>
                </a:solidFill>
              </a:rPr>
              <a:t>CHÊ</a:t>
            </a:r>
            <a:r>
              <a:rPr lang="en-US" sz="2400" b="1" dirty="0" smtClean="0">
                <a:solidFill>
                  <a:srgbClr val="0070C0"/>
                </a:solidFill>
              </a:rPr>
              <a:t>́</a:t>
            </a:r>
            <a:endParaRPr lang="en-US" sz="2400" b="1" dirty="0">
              <a:solidFill>
                <a:srgbClr val="0070C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4070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4" name="Rectangle 13"/>
          <p:cNvSpPr/>
          <p:nvPr/>
        </p:nvSpPr>
        <p:spPr>
          <a:xfrm>
            <a:off x="0" y="1828800"/>
            <a:ext cx="9144000" cy="388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dirty="0" smtClean="0">
                <a:solidFill>
                  <a:schemeClr val="tx1"/>
                </a:solidFill>
              </a:rPr>
              <a:t>	</a:t>
            </a:r>
            <a:r>
              <a:rPr lang="en-US" sz="2300" b="1" dirty="0" smtClean="0">
                <a:solidFill>
                  <a:srgbClr val="002060"/>
                </a:solidFill>
              </a:rPr>
              <a:t>4. </a:t>
            </a:r>
            <a:r>
              <a:rPr lang="en-US" sz="2300" b="1" dirty="0" err="1" smtClean="0">
                <a:solidFill>
                  <a:srgbClr val="002060"/>
                </a:solidFill>
              </a:rPr>
              <a:t>Đổi</a:t>
            </a:r>
            <a:r>
              <a:rPr lang="en-US" sz="2300" b="1" dirty="0" smtClean="0">
                <a:solidFill>
                  <a:srgbClr val="002060"/>
                </a:solidFill>
              </a:rPr>
              <a:t> </a:t>
            </a:r>
            <a:r>
              <a:rPr lang="en-US" sz="2300" b="1" dirty="0" err="1" smtClean="0">
                <a:solidFill>
                  <a:srgbClr val="002060"/>
                </a:solidFill>
              </a:rPr>
              <a:t>mới</a:t>
            </a:r>
            <a:r>
              <a:rPr lang="en-US" sz="2300" b="1" dirty="0" smtClean="0">
                <a:solidFill>
                  <a:srgbClr val="002060"/>
                </a:solidFill>
              </a:rPr>
              <a:t> </a:t>
            </a:r>
            <a:r>
              <a:rPr lang="en-US" sz="2300" b="1" dirty="0" err="1" smtClean="0">
                <a:solidFill>
                  <a:srgbClr val="002060"/>
                </a:solidFill>
              </a:rPr>
              <a:t>phương</a:t>
            </a:r>
            <a:r>
              <a:rPr lang="en-US" sz="2300" b="1" dirty="0" smtClean="0">
                <a:solidFill>
                  <a:srgbClr val="002060"/>
                </a:solidFill>
              </a:rPr>
              <a:t> </a:t>
            </a:r>
            <a:r>
              <a:rPr lang="en-US" sz="2300" b="1" dirty="0" err="1" smtClean="0">
                <a:solidFill>
                  <a:srgbClr val="002060"/>
                </a:solidFill>
              </a:rPr>
              <a:t>thức</a:t>
            </a:r>
            <a:r>
              <a:rPr lang="en-US" sz="2300" b="1" dirty="0" smtClean="0">
                <a:solidFill>
                  <a:srgbClr val="002060"/>
                </a:solidFill>
              </a:rPr>
              <a:t> </a:t>
            </a:r>
            <a:r>
              <a:rPr lang="en-US" sz="2300" b="1" dirty="0" err="1" smtClean="0">
                <a:solidFill>
                  <a:srgbClr val="002060"/>
                </a:solidFill>
              </a:rPr>
              <a:t>lãnh</a:t>
            </a:r>
            <a:r>
              <a:rPr lang="en-US" sz="2300" b="1" dirty="0" smtClean="0">
                <a:solidFill>
                  <a:srgbClr val="002060"/>
                </a:solidFill>
              </a:rPr>
              <a:t> </a:t>
            </a:r>
            <a:r>
              <a:rPr lang="en-US" sz="2300" b="1" dirty="0" err="1" smtClean="0">
                <a:solidFill>
                  <a:srgbClr val="002060"/>
                </a:solidFill>
              </a:rPr>
              <a:t>đạo</a:t>
            </a:r>
            <a:r>
              <a:rPr lang="en-US" sz="2300" b="1" dirty="0" smtClean="0">
                <a:solidFill>
                  <a:srgbClr val="002060"/>
                </a:solidFill>
              </a:rPr>
              <a:t> </a:t>
            </a:r>
            <a:r>
              <a:rPr lang="en-US" sz="2300" b="1" dirty="0" err="1" smtClean="0">
                <a:solidFill>
                  <a:srgbClr val="002060"/>
                </a:solidFill>
              </a:rPr>
              <a:t>của</a:t>
            </a:r>
            <a:r>
              <a:rPr lang="en-US" sz="2300" b="1" dirty="0" smtClean="0">
                <a:solidFill>
                  <a:srgbClr val="002060"/>
                </a:solidFill>
              </a:rPr>
              <a:t> </a:t>
            </a:r>
            <a:r>
              <a:rPr lang="en-US" sz="2300" b="1" dirty="0" err="1" smtClean="0">
                <a:solidFill>
                  <a:srgbClr val="002060"/>
                </a:solidFill>
              </a:rPr>
              <a:t>Đảng</a:t>
            </a:r>
            <a:r>
              <a:rPr lang="en-US" sz="2300" b="1" dirty="0" smtClean="0">
                <a:solidFill>
                  <a:srgbClr val="002060"/>
                </a:solidFill>
              </a:rPr>
              <a:t> </a:t>
            </a:r>
            <a:r>
              <a:rPr lang="en-US" sz="2300" b="1" dirty="0" err="1" smtClean="0">
                <a:solidFill>
                  <a:srgbClr val="002060"/>
                </a:solidFill>
              </a:rPr>
              <a:t>trong</a:t>
            </a:r>
            <a:r>
              <a:rPr lang="en-US" sz="2300" b="1" dirty="0" smtClean="0">
                <a:solidFill>
                  <a:srgbClr val="002060"/>
                </a:solidFill>
              </a:rPr>
              <a:t> </a:t>
            </a:r>
            <a:r>
              <a:rPr lang="en-US" sz="2300" b="1" dirty="0" err="1" smtClean="0">
                <a:solidFill>
                  <a:srgbClr val="002060"/>
                </a:solidFill>
              </a:rPr>
              <a:t>thực</a:t>
            </a:r>
            <a:r>
              <a:rPr lang="en-US" sz="2300" b="1" dirty="0" smtClean="0">
                <a:solidFill>
                  <a:srgbClr val="002060"/>
                </a:solidFill>
              </a:rPr>
              <a:t> </a:t>
            </a:r>
            <a:r>
              <a:rPr lang="en-US" sz="2300" b="1" dirty="0" err="1" smtClean="0">
                <a:solidFill>
                  <a:srgbClr val="002060"/>
                </a:solidFill>
              </a:rPr>
              <a:t>hiện</a:t>
            </a:r>
            <a:r>
              <a:rPr lang="en-US" sz="2300" b="1" dirty="0" smtClean="0">
                <a:solidFill>
                  <a:srgbClr val="002060"/>
                </a:solidFill>
              </a:rPr>
              <a:t> </a:t>
            </a:r>
            <a:r>
              <a:rPr lang="en-US" sz="2300" b="1" dirty="0" err="1" smtClean="0">
                <a:solidFill>
                  <a:srgbClr val="002060"/>
                </a:solidFill>
              </a:rPr>
              <a:t>nhiệm</a:t>
            </a:r>
            <a:r>
              <a:rPr lang="en-US" sz="2300" b="1" dirty="0" smtClean="0">
                <a:solidFill>
                  <a:srgbClr val="002060"/>
                </a:solidFill>
              </a:rPr>
              <a:t> vụ </a:t>
            </a:r>
            <a:r>
              <a:rPr lang="en-US" sz="2300" b="1" dirty="0" err="1" smtClean="0">
                <a:solidFill>
                  <a:srgbClr val="002060"/>
                </a:solidFill>
              </a:rPr>
              <a:t>phát</a:t>
            </a:r>
            <a:r>
              <a:rPr lang="en-US" sz="2300" b="1" dirty="0" smtClean="0">
                <a:solidFill>
                  <a:srgbClr val="002060"/>
                </a:solidFill>
              </a:rPr>
              <a:t> </a:t>
            </a:r>
            <a:r>
              <a:rPr lang="en-US" sz="2300" b="1" dirty="0" err="1" smtClean="0">
                <a:solidFill>
                  <a:srgbClr val="002060"/>
                </a:solidFill>
              </a:rPr>
              <a:t>triển</a:t>
            </a:r>
            <a:r>
              <a:rPr lang="en-US" sz="2300" b="1" dirty="0" smtClean="0">
                <a:solidFill>
                  <a:srgbClr val="002060"/>
                </a:solidFill>
              </a:rPr>
              <a:t> KT- </a:t>
            </a:r>
            <a:r>
              <a:rPr lang="en-US" sz="2300" b="1" dirty="0" err="1" smtClean="0">
                <a:solidFill>
                  <a:srgbClr val="002060"/>
                </a:solidFill>
              </a:rPr>
              <a:t>XH</a:t>
            </a:r>
            <a:r>
              <a:rPr lang="en-US" sz="2300" b="1" dirty="0" smtClean="0">
                <a:solidFill>
                  <a:srgbClr val="002060"/>
                </a:solidFill>
              </a:rPr>
              <a:t> </a:t>
            </a:r>
            <a:r>
              <a:rPr lang="en-US" sz="2300" b="1" dirty="0" err="1" smtClean="0">
                <a:solidFill>
                  <a:srgbClr val="002060"/>
                </a:solidFill>
              </a:rPr>
              <a:t>chưa</a:t>
            </a:r>
            <a:r>
              <a:rPr lang="en-US" sz="2300" b="1" dirty="0" smtClean="0">
                <a:solidFill>
                  <a:srgbClr val="002060"/>
                </a:solidFill>
              </a:rPr>
              <a:t> </a:t>
            </a:r>
            <a:r>
              <a:rPr lang="en-US" sz="2300" b="1" dirty="0" err="1" smtClean="0">
                <a:solidFill>
                  <a:srgbClr val="002060"/>
                </a:solidFill>
              </a:rPr>
              <a:t>đáp</a:t>
            </a:r>
            <a:r>
              <a:rPr lang="en-US" sz="2300" b="1" dirty="0" smtClean="0">
                <a:solidFill>
                  <a:srgbClr val="002060"/>
                </a:solidFill>
              </a:rPr>
              <a:t> </a:t>
            </a:r>
            <a:r>
              <a:rPr lang="en-US" sz="2300" b="1" dirty="0" err="1" smtClean="0">
                <a:solidFill>
                  <a:srgbClr val="002060"/>
                </a:solidFill>
              </a:rPr>
              <a:t>ứng</a:t>
            </a:r>
            <a:r>
              <a:rPr lang="en-US" sz="2300" b="1" dirty="0" smtClean="0">
                <a:solidFill>
                  <a:srgbClr val="002060"/>
                </a:solidFill>
              </a:rPr>
              <a:t> </a:t>
            </a:r>
            <a:r>
              <a:rPr lang="en-US" sz="2300" b="1" dirty="0" err="1" smtClean="0">
                <a:solidFill>
                  <a:srgbClr val="002060"/>
                </a:solidFill>
              </a:rPr>
              <a:t>yêu</a:t>
            </a:r>
            <a:r>
              <a:rPr lang="en-US" sz="2300" b="1" dirty="0" smtClean="0">
                <a:solidFill>
                  <a:srgbClr val="002060"/>
                </a:solidFill>
              </a:rPr>
              <a:t> </a:t>
            </a:r>
            <a:r>
              <a:rPr lang="en-US" sz="2300" b="1" dirty="0" err="1" smtClean="0">
                <a:solidFill>
                  <a:srgbClr val="002060"/>
                </a:solidFill>
              </a:rPr>
              <a:t>cầu</a:t>
            </a:r>
            <a:r>
              <a:rPr lang="en-US" sz="2300" b="1" dirty="0" smtClean="0">
                <a:solidFill>
                  <a:srgbClr val="002060"/>
                </a:solidFill>
              </a:rPr>
              <a:t> </a:t>
            </a:r>
            <a:r>
              <a:rPr lang="en-US" sz="2300" b="1" dirty="0" err="1" smtClean="0">
                <a:solidFill>
                  <a:srgbClr val="002060"/>
                </a:solidFill>
              </a:rPr>
              <a:t>đổi</a:t>
            </a:r>
            <a:r>
              <a:rPr lang="en-US" sz="2300" b="1" dirty="0" smtClean="0">
                <a:solidFill>
                  <a:srgbClr val="002060"/>
                </a:solidFill>
              </a:rPr>
              <a:t> </a:t>
            </a:r>
            <a:r>
              <a:rPr lang="en-US" sz="2300" b="1" dirty="0" err="1" smtClean="0">
                <a:solidFill>
                  <a:srgbClr val="002060"/>
                </a:solidFill>
              </a:rPr>
              <a:t>mới</a:t>
            </a:r>
            <a:r>
              <a:rPr lang="en-US" sz="2300" b="1" dirty="0" smtClean="0">
                <a:solidFill>
                  <a:srgbClr val="002060"/>
                </a:solidFill>
              </a:rPr>
              <a:t> </a:t>
            </a:r>
            <a:r>
              <a:rPr lang="en-US" sz="2300" b="1" dirty="0" err="1" smtClean="0">
                <a:solidFill>
                  <a:srgbClr val="002060"/>
                </a:solidFill>
              </a:rPr>
              <a:t>vê</a:t>
            </a:r>
            <a:r>
              <a:rPr lang="en-US" sz="2300" b="1" dirty="0" smtClean="0">
                <a:solidFill>
                  <a:srgbClr val="002060"/>
                </a:solidFill>
              </a:rPr>
              <a:t>̀ </a:t>
            </a:r>
            <a:r>
              <a:rPr lang="en-US" sz="2300" b="1" dirty="0" err="1" smtClean="0">
                <a:solidFill>
                  <a:srgbClr val="002060"/>
                </a:solidFill>
              </a:rPr>
              <a:t>kinh</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 </a:t>
            </a:r>
            <a:r>
              <a:rPr lang="en-US" sz="2300" b="1" dirty="0" err="1" smtClean="0">
                <a:solidFill>
                  <a:srgbClr val="FF0000"/>
                </a:solidFill>
              </a:rPr>
              <a:t>Cơ</a:t>
            </a:r>
            <a:r>
              <a:rPr lang="en-US" sz="2300" b="1" dirty="0" smtClean="0">
                <a:solidFill>
                  <a:srgbClr val="FF0000"/>
                </a:solidFill>
              </a:rPr>
              <a:t> </a:t>
            </a:r>
            <a:r>
              <a:rPr lang="en-US" sz="2300" b="1" dirty="0" err="1" smtClean="0">
                <a:solidFill>
                  <a:srgbClr val="FF0000"/>
                </a:solidFill>
              </a:rPr>
              <a:t>chê</a:t>
            </a:r>
            <a:r>
              <a:rPr lang="en-US" sz="2300" b="1" dirty="0" smtClean="0">
                <a:solidFill>
                  <a:srgbClr val="FF0000"/>
                </a:solidFill>
              </a:rPr>
              <a:t>́ </a:t>
            </a:r>
            <a:r>
              <a:rPr lang="en-US" sz="2300" b="1" dirty="0" err="1" smtClean="0">
                <a:solidFill>
                  <a:srgbClr val="FF0000"/>
                </a:solidFill>
              </a:rPr>
              <a:t>kiểm</a:t>
            </a:r>
            <a:r>
              <a:rPr lang="en-US" sz="2300" b="1" dirty="0" smtClean="0">
                <a:solidFill>
                  <a:srgbClr val="FF0000"/>
                </a:solidFill>
              </a:rPr>
              <a:t> </a:t>
            </a:r>
            <a:r>
              <a:rPr lang="en-US" sz="2300" b="1" dirty="0" err="1" smtClean="0">
                <a:solidFill>
                  <a:srgbClr val="FF0000"/>
                </a:solidFill>
              </a:rPr>
              <a:t>soát</a:t>
            </a:r>
            <a:r>
              <a:rPr lang="en-US" sz="2300" b="1" dirty="0" smtClean="0">
                <a:solidFill>
                  <a:srgbClr val="FF0000"/>
                </a:solidFill>
              </a:rPr>
              <a:t> </a:t>
            </a:r>
            <a:r>
              <a:rPr lang="en-US" sz="2300" b="1" dirty="0" err="1" smtClean="0">
                <a:solidFill>
                  <a:srgbClr val="FF0000"/>
                </a:solidFill>
              </a:rPr>
              <a:t>quyền</a:t>
            </a:r>
            <a:r>
              <a:rPr lang="en-US" sz="2300" b="1" dirty="0" smtClean="0">
                <a:solidFill>
                  <a:srgbClr val="FF0000"/>
                </a:solidFill>
              </a:rPr>
              <a:t> </a:t>
            </a:r>
            <a:r>
              <a:rPr lang="en-US" sz="2300" b="1" dirty="0" err="1" smtClean="0">
                <a:solidFill>
                  <a:srgbClr val="FF0000"/>
                </a:solidFill>
              </a:rPr>
              <a:t>lực</a:t>
            </a:r>
            <a:r>
              <a:rPr lang="en-US" sz="2300" b="1" dirty="0" smtClean="0">
                <a:solidFill>
                  <a:srgbClr val="FF0000"/>
                </a:solidFill>
              </a:rPr>
              <a:t>, </a:t>
            </a:r>
            <a:r>
              <a:rPr lang="en-US" sz="2300" b="1" dirty="0" err="1" smtClean="0">
                <a:solidFill>
                  <a:srgbClr val="FF0000"/>
                </a:solidFill>
              </a:rPr>
              <a:t>phân</a:t>
            </a:r>
            <a:r>
              <a:rPr lang="en-US" sz="2300" b="1" dirty="0" smtClean="0">
                <a:solidFill>
                  <a:srgbClr val="FF0000"/>
                </a:solidFill>
              </a:rPr>
              <a:t> </a:t>
            </a:r>
            <a:r>
              <a:rPr lang="en-US" sz="2300" b="1" dirty="0" err="1" smtClean="0">
                <a:solidFill>
                  <a:srgbClr val="FF0000"/>
                </a:solidFill>
              </a:rPr>
              <a:t>công</a:t>
            </a:r>
            <a:r>
              <a:rPr lang="en-US" sz="2300" b="1" dirty="0" smtClean="0">
                <a:solidFill>
                  <a:srgbClr val="FF0000"/>
                </a:solidFill>
              </a:rPr>
              <a:t>, </a:t>
            </a:r>
            <a:r>
              <a:rPr lang="en-US" sz="2300" b="1" dirty="0" err="1" smtClean="0">
                <a:solidFill>
                  <a:srgbClr val="FF0000"/>
                </a:solidFill>
              </a:rPr>
              <a:t>phân</a:t>
            </a:r>
            <a:r>
              <a:rPr lang="en-US" sz="2300" b="1" dirty="0" smtClean="0">
                <a:solidFill>
                  <a:srgbClr val="FF0000"/>
                </a:solidFill>
              </a:rPr>
              <a:t> </a:t>
            </a:r>
            <a:r>
              <a:rPr lang="en-US" sz="2300" b="1" dirty="0" err="1" smtClean="0">
                <a:solidFill>
                  <a:srgbClr val="FF0000"/>
                </a:solidFill>
              </a:rPr>
              <a:t>cấp</a:t>
            </a:r>
            <a:r>
              <a:rPr lang="en-US" sz="2300" b="1" dirty="0" smtClean="0">
                <a:solidFill>
                  <a:srgbClr val="FF0000"/>
                </a:solidFill>
              </a:rPr>
              <a:t> </a:t>
            </a:r>
            <a:r>
              <a:rPr lang="en-US" sz="2300" b="1" dirty="0" err="1" smtClean="0">
                <a:solidFill>
                  <a:srgbClr val="FF0000"/>
                </a:solidFill>
              </a:rPr>
              <a:t>còn</a:t>
            </a:r>
            <a:r>
              <a:rPr lang="en-US" sz="2300" b="1" dirty="0" smtClean="0">
                <a:solidFill>
                  <a:srgbClr val="FF0000"/>
                </a:solidFill>
              </a:rPr>
              <a:t> </a:t>
            </a:r>
            <a:r>
              <a:rPr lang="en-US" sz="2300" b="1" dirty="0" err="1" smtClean="0">
                <a:solidFill>
                  <a:srgbClr val="FF0000"/>
                </a:solidFill>
              </a:rPr>
              <a:t>nhiều</a:t>
            </a:r>
            <a:r>
              <a:rPr lang="en-US" sz="2300" b="1" dirty="0" smtClean="0">
                <a:solidFill>
                  <a:srgbClr val="FF0000"/>
                </a:solidFill>
              </a:rPr>
              <a:t> </a:t>
            </a:r>
            <a:r>
              <a:rPr lang="en-US" sz="2300" b="1" dirty="0" err="1" smtClean="0">
                <a:solidFill>
                  <a:srgbClr val="FF0000"/>
                </a:solidFill>
              </a:rPr>
              <a:t>bất</a:t>
            </a:r>
            <a:r>
              <a:rPr lang="en-US" sz="2300" b="1" dirty="0" smtClean="0">
                <a:solidFill>
                  <a:srgbClr val="FF0000"/>
                </a:solidFill>
              </a:rPr>
              <a:t> </a:t>
            </a:r>
            <a:r>
              <a:rPr lang="en-US" sz="2300" b="1" dirty="0" err="1" smtClean="0">
                <a:solidFill>
                  <a:srgbClr val="FF0000"/>
                </a:solidFill>
              </a:rPr>
              <a:t>cập</a:t>
            </a:r>
            <a:r>
              <a:rPr lang="en-US" sz="2300" b="1" dirty="0" smtClean="0">
                <a:solidFill>
                  <a:srgbClr val="FF0000"/>
                </a:solidFill>
              </a:rPr>
              <a:t>. </a:t>
            </a:r>
            <a:r>
              <a:rPr lang="en-US" sz="2300" b="1" dirty="0" err="1" smtClean="0">
                <a:solidFill>
                  <a:srgbClr val="002060"/>
                </a:solidFill>
              </a:rPr>
              <a:t>Quản</a:t>
            </a:r>
            <a:r>
              <a:rPr lang="en-US" sz="2300" b="1" dirty="0" smtClean="0">
                <a:solidFill>
                  <a:srgbClr val="002060"/>
                </a:solidFill>
              </a:rPr>
              <a:t> </a:t>
            </a:r>
            <a:r>
              <a:rPr lang="en-US" sz="2300" b="1" dirty="0" err="1" smtClean="0">
                <a:solidFill>
                  <a:srgbClr val="002060"/>
                </a:solidFill>
              </a:rPr>
              <a:t>ly</a:t>
            </a:r>
            <a:r>
              <a:rPr lang="en-US" sz="2300" b="1" dirty="0" smtClean="0">
                <a:solidFill>
                  <a:srgbClr val="002060"/>
                </a:solidFill>
              </a:rPr>
              <a:t>́ </a:t>
            </a:r>
            <a:r>
              <a:rPr lang="en-US" sz="2300" b="1" dirty="0" err="1" smtClean="0">
                <a:solidFill>
                  <a:srgbClr val="002060"/>
                </a:solidFill>
              </a:rPr>
              <a:t>nha</a:t>
            </a:r>
            <a:r>
              <a:rPr lang="en-US" sz="2300" b="1" dirty="0" smtClean="0">
                <a:solidFill>
                  <a:srgbClr val="002060"/>
                </a:solidFill>
              </a:rPr>
              <a:t>̀ </a:t>
            </a:r>
            <a:r>
              <a:rPr lang="en-US" sz="2300" b="1" dirty="0" err="1" smtClean="0">
                <a:solidFill>
                  <a:srgbClr val="002060"/>
                </a:solidFill>
              </a:rPr>
              <a:t>nước</a:t>
            </a:r>
            <a:r>
              <a:rPr lang="en-US" sz="2300" b="1" dirty="0" smtClean="0">
                <a:solidFill>
                  <a:srgbClr val="002060"/>
                </a:solidFill>
              </a:rPr>
              <a:t> </a:t>
            </a:r>
            <a:r>
              <a:rPr lang="en-US" sz="2300" b="1" dirty="0" err="1" smtClean="0">
                <a:solidFill>
                  <a:srgbClr val="002060"/>
                </a:solidFill>
              </a:rPr>
              <a:t>chưa</a:t>
            </a:r>
            <a:r>
              <a:rPr lang="en-US" sz="2300" b="1" dirty="0" smtClean="0">
                <a:solidFill>
                  <a:srgbClr val="002060"/>
                </a:solidFill>
              </a:rPr>
              <a:t> </a:t>
            </a:r>
            <a:r>
              <a:rPr lang="en-US" sz="2300" b="1" dirty="0" err="1" smtClean="0">
                <a:solidFill>
                  <a:srgbClr val="002060"/>
                </a:solidFill>
              </a:rPr>
              <a:t>đáp</a:t>
            </a:r>
            <a:r>
              <a:rPr lang="en-US" sz="2300" b="1" dirty="0" smtClean="0">
                <a:solidFill>
                  <a:srgbClr val="002060"/>
                </a:solidFill>
              </a:rPr>
              <a:t> </a:t>
            </a:r>
            <a:r>
              <a:rPr lang="en-US" sz="2300" b="1" dirty="0" err="1" smtClean="0">
                <a:solidFill>
                  <a:srgbClr val="002060"/>
                </a:solidFill>
              </a:rPr>
              <a:t>ứng</a:t>
            </a:r>
            <a:r>
              <a:rPr lang="en-US" sz="2300" b="1" dirty="0" smtClean="0">
                <a:solidFill>
                  <a:srgbClr val="002060"/>
                </a:solidFill>
              </a:rPr>
              <a:t> </a:t>
            </a:r>
            <a:r>
              <a:rPr lang="en-US" sz="2300" b="1" dirty="0" err="1" smtClean="0">
                <a:solidFill>
                  <a:srgbClr val="002060"/>
                </a:solidFill>
              </a:rPr>
              <a:t>kịp</a:t>
            </a:r>
            <a:r>
              <a:rPr lang="en-US" sz="2300" b="1" dirty="0" smtClean="0">
                <a:solidFill>
                  <a:srgbClr val="002060"/>
                </a:solidFill>
              </a:rPr>
              <a:t> </a:t>
            </a:r>
            <a:r>
              <a:rPr lang="en-US" sz="2300" b="1" dirty="0" err="1" smtClean="0">
                <a:solidFill>
                  <a:srgbClr val="002060"/>
                </a:solidFill>
              </a:rPr>
              <a:t>yêu</a:t>
            </a:r>
            <a:r>
              <a:rPr lang="en-US" sz="2300" b="1" dirty="0" smtClean="0">
                <a:solidFill>
                  <a:srgbClr val="002060"/>
                </a:solidFill>
              </a:rPr>
              <a:t> </a:t>
            </a:r>
            <a:r>
              <a:rPr lang="en-US" sz="2300" b="1" dirty="0" err="1" smtClean="0">
                <a:solidFill>
                  <a:srgbClr val="002060"/>
                </a:solidFill>
              </a:rPr>
              <a:t>cầu</a:t>
            </a:r>
            <a:r>
              <a:rPr lang="en-US" sz="2300" b="1" dirty="0" smtClean="0">
                <a:solidFill>
                  <a:srgbClr val="002060"/>
                </a:solidFill>
              </a:rPr>
              <a:t> </a:t>
            </a:r>
            <a:r>
              <a:rPr lang="en-US" sz="2300" b="1" dirty="0" err="1" smtClean="0">
                <a:solidFill>
                  <a:srgbClr val="002060"/>
                </a:solidFill>
              </a:rPr>
              <a:t>phát</a:t>
            </a:r>
            <a:r>
              <a:rPr lang="en-US" sz="2300" b="1" dirty="0" smtClean="0">
                <a:solidFill>
                  <a:srgbClr val="002060"/>
                </a:solidFill>
              </a:rPr>
              <a:t> </a:t>
            </a:r>
            <a:r>
              <a:rPr lang="en-US" sz="2300" b="1" dirty="0" err="1" smtClean="0">
                <a:solidFill>
                  <a:srgbClr val="002060"/>
                </a:solidFill>
              </a:rPr>
              <a:t>triển</a:t>
            </a:r>
            <a:r>
              <a:rPr lang="en-US" sz="2300" b="1" dirty="0" smtClean="0">
                <a:solidFill>
                  <a:srgbClr val="002060"/>
                </a:solidFill>
              </a:rPr>
              <a:t> </a:t>
            </a:r>
            <a:r>
              <a:rPr lang="en-US" sz="2300" b="1" dirty="0" err="1" smtClean="0">
                <a:solidFill>
                  <a:srgbClr val="002060"/>
                </a:solidFill>
              </a:rPr>
              <a:t>của</a:t>
            </a:r>
            <a:r>
              <a:rPr lang="en-US" sz="2300" b="1" dirty="0" smtClean="0">
                <a:solidFill>
                  <a:srgbClr val="002060"/>
                </a:solidFill>
              </a:rPr>
              <a:t> </a:t>
            </a:r>
            <a:r>
              <a:rPr lang="en-US" sz="2300" b="1" dirty="0" err="1" smtClean="0">
                <a:solidFill>
                  <a:srgbClr val="002060"/>
                </a:solidFill>
              </a:rPr>
              <a:t>KTTT</a:t>
            </a:r>
            <a:r>
              <a:rPr lang="en-US" sz="2300" b="1" dirty="0" smtClean="0">
                <a:solidFill>
                  <a:srgbClr val="002060"/>
                </a:solidFill>
              </a:rPr>
              <a:t> </a:t>
            </a:r>
            <a:r>
              <a:rPr lang="en-US" sz="2300" b="1" dirty="0" err="1" smtClean="0">
                <a:solidFill>
                  <a:srgbClr val="002060"/>
                </a:solidFill>
              </a:rPr>
              <a:t>va</a:t>
            </a:r>
            <a:r>
              <a:rPr lang="en-US" sz="2300" b="1" dirty="0" smtClean="0">
                <a:solidFill>
                  <a:srgbClr val="002060"/>
                </a:solidFill>
              </a:rPr>
              <a:t>̀ </a:t>
            </a:r>
            <a:r>
              <a:rPr lang="en-US" sz="2300" b="1" dirty="0" err="1" smtClean="0">
                <a:solidFill>
                  <a:srgbClr val="002060"/>
                </a:solidFill>
              </a:rPr>
              <a:t>hội</a:t>
            </a:r>
            <a:r>
              <a:rPr lang="en-US" sz="2300" b="1" dirty="0" smtClean="0">
                <a:solidFill>
                  <a:srgbClr val="002060"/>
                </a:solidFill>
              </a:rPr>
              <a:t> </a:t>
            </a:r>
            <a:r>
              <a:rPr lang="en-US" sz="2300" b="1" dirty="0" err="1" smtClean="0">
                <a:solidFill>
                  <a:srgbClr val="002060"/>
                </a:solidFill>
              </a:rPr>
              <a:t>nhập</a:t>
            </a:r>
            <a:r>
              <a:rPr lang="en-US" sz="2300" b="1" dirty="0" smtClean="0">
                <a:solidFill>
                  <a:srgbClr val="002060"/>
                </a:solidFill>
              </a:rPr>
              <a:t> </a:t>
            </a:r>
            <a:r>
              <a:rPr lang="en-US" sz="2300" b="1" dirty="0" err="1" smtClean="0">
                <a:solidFill>
                  <a:srgbClr val="002060"/>
                </a:solidFill>
              </a:rPr>
              <a:t>quốc</a:t>
            </a:r>
            <a:r>
              <a:rPr lang="en-US" sz="2300" b="1" dirty="0" smtClean="0">
                <a:solidFill>
                  <a:srgbClr val="002060"/>
                </a:solidFill>
              </a:rPr>
              <a:t> </a:t>
            </a:r>
            <a:r>
              <a:rPr lang="en-US" sz="2300" b="1" dirty="0" err="1" smtClean="0">
                <a:solidFill>
                  <a:srgbClr val="002060"/>
                </a:solidFill>
              </a:rPr>
              <a:t>tê</a:t>
            </a:r>
            <a:r>
              <a:rPr lang="en-US" sz="2300" b="1" dirty="0" smtClean="0">
                <a:solidFill>
                  <a:srgbClr val="002060"/>
                </a:solidFill>
              </a:rPr>
              <a:t>́,…</a:t>
            </a:r>
            <a:r>
              <a:rPr lang="en-US" sz="2300" b="1" dirty="0" err="1" smtClean="0">
                <a:solidFill>
                  <a:srgbClr val="7030A0"/>
                </a:solidFill>
              </a:rPr>
              <a:t>Hội</a:t>
            </a:r>
            <a:r>
              <a:rPr lang="en-US" sz="2300" b="1" dirty="0" smtClean="0">
                <a:solidFill>
                  <a:srgbClr val="7030A0"/>
                </a:solidFill>
              </a:rPr>
              <a:t> </a:t>
            </a:r>
            <a:r>
              <a:rPr lang="en-US" sz="2300" b="1" dirty="0" err="1" smtClean="0">
                <a:solidFill>
                  <a:srgbClr val="7030A0"/>
                </a:solidFill>
              </a:rPr>
              <a:t>nhập</a:t>
            </a:r>
            <a:r>
              <a:rPr lang="en-US" sz="2300" b="1" dirty="0" smtClean="0">
                <a:solidFill>
                  <a:srgbClr val="7030A0"/>
                </a:solidFill>
              </a:rPr>
              <a:t> </a:t>
            </a:r>
            <a:r>
              <a:rPr lang="en-US" sz="2300" b="1" dirty="0" err="1" smtClean="0">
                <a:solidFill>
                  <a:srgbClr val="7030A0"/>
                </a:solidFill>
              </a:rPr>
              <a:t>kinh</a:t>
            </a:r>
            <a:r>
              <a:rPr lang="en-US" sz="2300" b="1" dirty="0" smtClean="0">
                <a:solidFill>
                  <a:srgbClr val="7030A0"/>
                </a:solidFill>
              </a:rPr>
              <a:t> </a:t>
            </a:r>
            <a:r>
              <a:rPr lang="en-US" sz="2300" b="1" dirty="0" err="1" smtClean="0">
                <a:solidFill>
                  <a:srgbClr val="7030A0"/>
                </a:solidFill>
              </a:rPr>
              <a:t>tê</a:t>
            </a:r>
            <a:r>
              <a:rPr lang="en-US" sz="2300" b="1" dirty="0" smtClean="0">
                <a:solidFill>
                  <a:srgbClr val="7030A0"/>
                </a:solidFill>
              </a:rPr>
              <a:t>́ </a:t>
            </a:r>
            <a:r>
              <a:rPr lang="en-US" sz="2300" b="1" dirty="0" err="1" smtClean="0">
                <a:solidFill>
                  <a:srgbClr val="7030A0"/>
                </a:solidFill>
              </a:rPr>
              <a:t>quốc</a:t>
            </a:r>
            <a:r>
              <a:rPr lang="en-US" sz="2300" b="1" dirty="0" smtClean="0">
                <a:solidFill>
                  <a:srgbClr val="7030A0"/>
                </a:solidFill>
              </a:rPr>
              <a:t> </a:t>
            </a:r>
            <a:r>
              <a:rPr lang="en-US" sz="2300" b="1" dirty="0" err="1" smtClean="0">
                <a:solidFill>
                  <a:srgbClr val="7030A0"/>
                </a:solidFill>
              </a:rPr>
              <a:t>tê</a:t>
            </a:r>
            <a:r>
              <a:rPr lang="en-US" sz="2300" b="1" dirty="0" smtClean="0">
                <a:solidFill>
                  <a:srgbClr val="7030A0"/>
                </a:solidFill>
              </a:rPr>
              <a:t>́ </a:t>
            </a:r>
            <a:r>
              <a:rPr lang="en-US" sz="2300" b="1" dirty="0" err="1" smtClean="0">
                <a:solidFill>
                  <a:srgbClr val="7030A0"/>
                </a:solidFill>
              </a:rPr>
              <a:t>đạt</a:t>
            </a:r>
            <a:r>
              <a:rPr lang="en-US" sz="2300" b="1" dirty="0" smtClean="0">
                <a:solidFill>
                  <a:srgbClr val="7030A0"/>
                </a:solidFill>
              </a:rPr>
              <a:t> </a:t>
            </a:r>
            <a:r>
              <a:rPr lang="en-US" sz="2300" b="1" dirty="0" err="1" smtClean="0">
                <a:solidFill>
                  <a:srgbClr val="7030A0"/>
                </a:solidFill>
              </a:rPr>
              <a:t>hiệu</a:t>
            </a:r>
            <a:r>
              <a:rPr lang="en-US" sz="2300" b="1" dirty="0" smtClean="0">
                <a:solidFill>
                  <a:srgbClr val="7030A0"/>
                </a:solidFill>
              </a:rPr>
              <a:t> quả </a:t>
            </a:r>
            <a:r>
              <a:rPr lang="en-US" sz="2300" b="1" dirty="0" err="1" smtClean="0">
                <a:solidFill>
                  <a:srgbClr val="7030A0"/>
                </a:solidFill>
              </a:rPr>
              <a:t>chưa</a:t>
            </a:r>
            <a:r>
              <a:rPr lang="en-US" sz="2300" b="1" dirty="0" smtClean="0">
                <a:solidFill>
                  <a:srgbClr val="7030A0"/>
                </a:solidFill>
              </a:rPr>
              <a:t> </a:t>
            </a:r>
            <a:r>
              <a:rPr lang="en-US" sz="2300" b="1" dirty="0" err="1" smtClean="0">
                <a:solidFill>
                  <a:srgbClr val="7030A0"/>
                </a:solidFill>
              </a:rPr>
              <a:t>cao</a:t>
            </a:r>
            <a:r>
              <a:rPr lang="en-US" sz="2300" b="1" dirty="0" smtClean="0">
                <a:solidFill>
                  <a:srgbClr val="7030A0"/>
                </a:solidFill>
              </a:rPr>
              <a:t>, </a:t>
            </a:r>
            <a:r>
              <a:rPr lang="en-US" sz="2300" b="1" dirty="0" err="1" smtClean="0">
                <a:solidFill>
                  <a:srgbClr val="7030A0"/>
                </a:solidFill>
              </a:rPr>
              <a:t>thiếu</a:t>
            </a:r>
            <a:r>
              <a:rPr lang="en-US" sz="2300" b="1" dirty="0" smtClean="0">
                <a:solidFill>
                  <a:srgbClr val="7030A0"/>
                </a:solidFill>
              </a:rPr>
              <a:t> </a:t>
            </a:r>
            <a:r>
              <a:rPr lang="en-US" sz="2300" b="1" dirty="0" err="1" smtClean="0">
                <a:solidFill>
                  <a:srgbClr val="7030A0"/>
                </a:solidFill>
              </a:rPr>
              <a:t>chu</a:t>
            </a:r>
            <a:r>
              <a:rPr lang="en-US" sz="2300" b="1" dirty="0" smtClean="0">
                <a:solidFill>
                  <a:srgbClr val="7030A0"/>
                </a:solidFill>
              </a:rPr>
              <a:t>̉ </a:t>
            </a:r>
            <a:r>
              <a:rPr lang="en-US" sz="2300" b="1" dirty="0" err="1" smtClean="0">
                <a:solidFill>
                  <a:srgbClr val="7030A0"/>
                </a:solidFill>
              </a:rPr>
              <a:t>động</a:t>
            </a:r>
            <a:r>
              <a:rPr lang="en-US" sz="2300" b="1" dirty="0" smtClean="0">
                <a:solidFill>
                  <a:srgbClr val="7030A0"/>
                </a:solidFill>
              </a:rPr>
              <a:t> </a:t>
            </a:r>
            <a:r>
              <a:rPr lang="en-US" sz="2300" b="1" dirty="0" err="1" smtClean="0">
                <a:solidFill>
                  <a:srgbClr val="7030A0"/>
                </a:solidFill>
              </a:rPr>
              <a:t>trong</a:t>
            </a:r>
            <a:r>
              <a:rPr lang="en-US" sz="2300" b="1" dirty="0" smtClean="0">
                <a:solidFill>
                  <a:srgbClr val="7030A0"/>
                </a:solidFill>
              </a:rPr>
              <a:t> </a:t>
            </a:r>
            <a:r>
              <a:rPr lang="en-US" sz="2300" b="1" dirty="0" err="1" smtClean="0">
                <a:solidFill>
                  <a:srgbClr val="7030A0"/>
                </a:solidFill>
              </a:rPr>
              <a:t>phòng</a:t>
            </a:r>
            <a:r>
              <a:rPr lang="en-US" sz="2300" b="1" dirty="0" smtClean="0">
                <a:solidFill>
                  <a:srgbClr val="7030A0"/>
                </a:solidFill>
              </a:rPr>
              <a:t> </a:t>
            </a:r>
            <a:r>
              <a:rPr lang="en-US" sz="2300" b="1" dirty="0" err="1" smtClean="0">
                <a:solidFill>
                  <a:srgbClr val="7030A0"/>
                </a:solidFill>
              </a:rPr>
              <a:t>ngừa</a:t>
            </a:r>
            <a:r>
              <a:rPr lang="en-US" sz="2300" b="1" dirty="0" smtClean="0">
                <a:solidFill>
                  <a:srgbClr val="7030A0"/>
                </a:solidFill>
              </a:rPr>
              <a:t> </a:t>
            </a:r>
            <a:r>
              <a:rPr lang="en-US" sz="2300" b="1" dirty="0" err="1" smtClean="0">
                <a:solidFill>
                  <a:srgbClr val="7030A0"/>
                </a:solidFill>
              </a:rPr>
              <a:t>va</a:t>
            </a:r>
            <a:r>
              <a:rPr lang="en-US" sz="2300" b="1" dirty="0" smtClean="0">
                <a:solidFill>
                  <a:srgbClr val="7030A0"/>
                </a:solidFill>
              </a:rPr>
              <a:t>̀ </a:t>
            </a:r>
            <a:r>
              <a:rPr lang="en-US" sz="2300" b="1" dirty="0" err="1" smtClean="0">
                <a:solidFill>
                  <a:srgbClr val="7030A0"/>
                </a:solidFill>
              </a:rPr>
              <a:t>xư</a:t>
            </a:r>
            <a:r>
              <a:rPr lang="en-US" sz="2300" b="1" dirty="0" smtClean="0">
                <a:solidFill>
                  <a:srgbClr val="7030A0"/>
                </a:solidFill>
              </a:rPr>
              <a:t>̉ </a:t>
            </a:r>
            <a:r>
              <a:rPr lang="en-US" sz="2300" b="1" dirty="0" err="1" smtClean="0">
                <a:solidFill>
                  <a:srgbClr val="7030A0"/>
                </a:solidFill>
              </a:rPr>
              <a:t>ly</a:t>
            </a:r>
            <a:r>
              <a:rPr lang="en-US" sz="2300" b="1" dirty="0" smtClean="0">
                <a:solidFill>
                  <a:srgbClr val="7030A0"/>
                </a:solidFill>
              </a:rPr>
              <a:t>́ </a:t>
            </a:r>
            <a:r>
              <a:rPr lang="en-US" sz="2300" b="1" dirty="0" err="1" smtClean="0">
                <a:solidFill>
                  <a:srgbClr val="7030A0"/>
                </a:solidFill>
              </a:rPr>
              <a:t>tranh</a:t>
            </a:r>
            <a:r>
              <a:rPr lang="en-US" sz="2300" b="1" dirty="0" smtClean="0">
                <a:solidFill>
                  <a:srgbClr val="7030A0"/>
                </a:solidFill>
              </a:rPr>
              <a:t> </a:t>
            </a:r>
            <a:r>
              <a:rPr lang="en-US" sz="2300" b="1" dirty="0" err="1" smtClean="0">
                <a:solidFill>
                  <a:srgbClr val="7030A0"/>
                </a:solidFill>
              </a:rPr>
              <a:t>chấp</a:t>
            </a:r>
            <a:r>
              <a:rPr lang="en-US" sz="2300" b="1" dirty="0" smtClean="0">
                <a:solidFill>
                  <a:srgbClr val="7030A0"/>
                </a:solidFill>
              </a:rPr>
              <a:t> </a:t>
            </a:r>
            <a:r>
              <a:rPr lang="en-US" sz="2300" b="1" dirty="0" err="1" smtClean="0">
                <a:solidFill>
                  <a:srgbClr val="7030A0"/>
                </a:solidFill>
              </a:rPr>
              <a:t>thương</a:t>
            </a:r>
            <a:r>
              <a:rPr lang="en-US" sz="2300" b="1" dirty="0" smtClean="0">
                <a:solidFill>
                  <a:srgbClr val="7030A0"/>
                </a:solidFill>
              </a:rPr>
              <a:t> </a:t>
            </a:r>
            <a:r>
              <a:rPr lang="en-US" sz="2300" b="1" dirty="0" err="1" smtClean="0">
                <a:solidFill>
                  <a:srgbClr val="7030A0"/>
                </a:solidFill>
              </a:rPr>
              <a:t>mại</a:t>
            </a:r>
            <a:r>
              <a:rPr lang="en-US" sz="2300" b="1" dirty="0" smtClean="0">
                <a:solidFill>
                  <a:srgbClr val="7030A0"/>
                </a:solidFill>
              </a:rPr>
              <a:t> </a:t>
            </a:r>
            <a:r>
              <a:rPr lang="en-US" sz="2300" b="1" dirty="0" err="1" smtClean="0">
                <a:solidFill>
                  <a:srgbClr val="7030A0"/>
                </a:solidFill>
              </a:rPr>
              <a:t>quốc</a:t>
            </a:r>
            <a:r>
              <a:rPr lang="en-US" sz="2300" b="1" dirty="0" smtClean="0">
                <a:solidFill>
                  <a:srgbClr val="7030A0"/>
                </a:solidFill>
              </a:rPr>
              <a:t> </a:t>
            </a:r>
            <a:r>
              <a:rPr lang="en-US" sz="2300" b="1" dirty="0" err="1" smtClean="0">
                <a:solidFill>
                  <a:srgbClr val="7030A0"/>
                </a:solidFill>
              </a:rPr>
              <a:t>tê</a:t>
            </a:r>
            <a:r>
              <a:rPr lang="en-US" sz="2300" b="1" dirty="0" smtClean="0">
                <a:solidFill>
                  <a:srgbClr val="7030A0"/>
                </a:solidFill>
              </a:rPr>
              <a:t>́.</a:t>
            </a:r>
            <a:endParaRPr lang="en-US" sz="2300" b="1" dirty="0">
              <a:solidFill>
                <a:srgbClr val="7030A0"/>
              </a:solidFill>
            </a:endParaRPr>
          </a:p>
        </p:txBody>
      </p:sp>
      <p:sp>
        <p:nvSpPr>
          <p:cNvPr id="15" name="Rectangle 14"/>
          <p:cNvSpPr/>
          <p:nvPr/>
        </p:nvSpPr>
        <p:spPr>
          <a:xfrm>
            <a:off x="3124200" y="1342870"/>
            <a:ext cx="29718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2. </a:t>
            </a:r>
            <a:r>
              <a:rPr lang="en-US" sz="2400" b="1" dirty="0" err="1" smtClean="0">
                <a:solidFill>
                  <a:srgbClr val="0070C0"/>
                </a:solidFill>
              </a:rPr>
              <a:t>HẠN</a:t>
            </a:r>
            <a:r>
              <a:rPr lang="en-US" sz="2400" b="1" dirty="0" smtClean="0">
                <a:solidFill>
                  <a:srgbClr val="0070C0"/>
                </a:solidFill>
              </a:rPr>
              <a:t> </a:t>
            </a:r>
            <a:r>
              <a:rPr lang="en-US" sz="2400" b="1" dirty="0" err="1" smtClean="0">
                <a:solidFill>
                  <a:srgbClr val="0070C0"/>
                </a:solidFill>
              </a:rPr>
              <a:t>CHÊ</a:t>
            </a:r>
            <a:r>
              <a:rPr lang="en-US" sz="2400" b="1" dirty="0" smtClean="0">
                <a:solidFill>
                  <a:srgbClr val="0070C0"/>
                </a:solidFill>
              </a:rPr>
              <a:t>́ (</a:t>
            </a:r>
            <a:r>
              <a:rPr lang="en-US" sz="2400" b="1" dirty="0" err="1" smtClean="0">
                <a:solidFill>
                  <a:srgbClr val="0070C0"/>
                </a:solidFill>
              </a:rPr>
              <a:t>tt</a:t>
            </a:r>
            <a:r>
              <a:rPr lang="en-US" sz="2400" b="1" dirty="0" smtClean="0">
                <a:solidFill>
                  <a:srgbClr val="0070C0"/>
                </a:solidFill>
              </a:rPr>
              <a:t>)</a:t>
            </a:r>
            <a:endParaRPr lang="en-US" sz="2400" b="1" dirty="0">
              <a:solidFill>
                <a:srgbClr val="0070C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4070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5" name="Rectangle 14"/>
          <p:cNvSpPr/>
          <p:nvPr/>
        </p:nvSpPr>
        <p:spPr>
          <a:xfrm>
            <a:off x="3124200" y="1342870"/>
            <a:ext cx="29718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3. </a:t>
            </a:r>
            <a:r>
              <a:rPr lang="en-US" sz="2400" b="1" dirty="0" err="1" smtClean="0">
                <a:solidFill>
                  <a:srgbClr val="0070C0"/>
                </a:solidFill>
              </a:rPr>
              <a:t>NGUYÊN</a:t>
            </a:r>
            <a:r>
              <a:rPr lang="en-US" sz="2400" b="1" dirty="0" smtClean="0">
                <a:solidFill>
                  <a:srgbClr val="0070C0"/>
                </a:solidFill>
              </a:rPr>
              <a:t> </a:t>
            </a:r>
            <a:r>
              <a:rPr lang="en-US" sz="2400" b="1" dirty="0" err="1" smtClean="0">
                <a:solidFill>
                  <a:srgbClr val="0070C0"/>
                </a:solidFill>
              </a:rPr>
              <a:t>NHÂN</a:t>
            </a:r>
            <a:endParaRPr lang="en-US" sz="2400" b="1" dirty="0">
              <a:solidFill>
                <a:srgbClr val="0070C0"/>
              </a:solidFill>
            </a:endParaRPr>
          </a:p>
        </p:txBody>
      </p:sp>
      <p:sp>
        <p:nvSpPr>
          <p:cNvPr id="9" name="Rectangle 8"/>
          <p:cNvSpPr/>
          <p:nvPr/>
        </p:nvSpPr>
        <p:spPr>
          <a:xfrm>
            <a:off x="0" y="2514600"/>
            <a:ext cx="1752600" cy="4343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r>
              <a:rPr lang="vi-VN" sz="2400" b="1" dirty="0" smtClean="0">
                <a:solidFill>
                  <a:schemeClr val="tx1"/>
                </a:solidFill>
              </a:rPr>
              <a:t>Nhận</a:t>
            </a:r>
            <a:r>
              <a:rPr lang="en-US" sz="2400" b="1" dirty="0" smtClean="0">
                <a:solidFill>
                  <a:schemeClr val="tx1"/>
                </a:solidFill>
              </a:rPr>
              <a:t> </a:t>
            </a:r>
            <a:r>
              <a:rPr lang="en-US" sz="2400" b="1" dirty="0" err="1" smtClean="0">
                <a:solidFill>
                  <a:schemeClr val="tx1"/>
                </a:solidFill>
              </a:rPr>
              <a:t>thức</a:t>
            </a:r>
            <a:r>
              <a:rPr lang="en-US" sz="2400" b="1" dirty="0" smtClean="0">
                <a:solidFill>
                  <a:schemeClr val="tx1"/>
                </a:solidFill>
              </a:rPr>
              <a:t> </a:t>
            </a:r>
            <a:r>
              <a:rPr lang="en-US" sz="2400" b="1" dirty="0" err="1" smtClean="0">
                <a:solidFill>
                  <a:schemeClr val="tx1"/>
                </a:solidFill>
              </a:rPr>
              <a:t>vê</a:t>
            </a:r>
            <a:r>
              <a:rPr lang="en-US" sz="2400" b="1" dirty="0" smtClean="0">
                <a:solidFill>
                  <a:schemeClr val="tx1"/>
                </a:solidFill>
              </a:rPr>
              <a:t>̀ </a:t>
            </a:r>
            <a:r>
              <a:rPr lang="en-US" sz="2400" b="1" dirty="0" err="1" smtClean="0">
                <a:solidFill>
                  <a:schemeClr val="tx1"/>
                </a:solidFill>
              </a:rPr>
              <a:t>nền</a:t>
            </a:r>
            <a:r>
              <a:rPr lang="en-US" sz="2400" b="1" dirty="0" smtClean="0">
                <a:solidFill>
                  <a:schemeClr val="tx1"/>
                </a:solidFill>
              </a:rPr>
              <a:t> </a:t>
            </a:r>
            <a:r>
              <a:rPr lang="en-US" sz="2400" b="1" dirty="0" err="1" smtClean="0">
                <a:solidFill>
                  <a:schemeClr val="tx1"/>
                </a:solidFill>
              </a:rPr>
              <a:t>KTTT</a:t>
            </a:r>
            <a:r>
              <a:rPr lang="en-US" sz="2400" b="1" dirty="0" smtClean="0">
                <a:solidFill>
                  <a:schemeClr val="tx1"/>
                </a:solidFill>
              </a:rPr>
              <a:t> </a:t>
            </a:r>
            <a:r>
              <a:rPr lang="en-US" sz="2400" b="1" dirty="0" err="1" smtClean="0">
                <a:solidFill>
                  <a:schemeClr val="tx1"/>
                </a:solidFill>
              </a:rPr>
              <a:t>định</a:t>
            </a:r>
            <a:r>
              <a:rPr lang="en-US" sz="2400" b="1" dirty="0" smtClean="0">
                <a:solidFill>
                  <a:schemeClr val="tx1"/>
                </a:solidFill>
              </a:rPr>
              <a:t> </a:t>
            </a:r>
            <a:r>
              <a:rPr lang="en-US" sz="2400" b="1" dirty="0" err="1" smtClean="0">
                <a:solidFill>
                  <a:schemeClr val="tx1"/>
                </a:solidFill>
              </a:rPr>
              <a:t>hướng</a:t>
            </a:r>
            <a:r>
              <a:rPr lang="en-US" sz="2400" b="1" dirty="0" smtClean="0">
                <a:solidFill>
                  <a:schemeClr val="tx1"/>
                </a:solidFill>
              </a:rPr>
              <a:t> </a:t>
            </a:r>
            <a:r>
              <a:rPr lang="en-US" sz="2400" b="1" dirty="0" err="1" smtClean="0">
                <a:solidFill>
                  <a:schemeClr val="tx1"/>
                </a:solidFill>
              </a:rPr>
              <a:t>XHCN</a:t>
            </a:r>
            <a:r>
              <a:rPr lang="en-US" sz="2400" b="1" dirty="0" smtClean="0">
                <a:solidFill>
                  <a:schemeClr val="tx1"/>
                </a:solidFill>
              </a:rPr>
              <a:t> </a:t>
            </a:r>
            <a:r>
              <a:rPr lang="en-US" sz="2400" b="1" dirty="0" err="1" smtClean="0">
                <a:solidFill>
                  <a:schemeClr val="tx1"/>
                </a:solidFill>
              </a:rPr>
              <a:t>chưa</a:t>
            </a:r>
            <a:r>
              <a:rPr lang="en-US" sz="2400" b="1" dirty="0" smtClean="0">
                <a:solidFill>
                  <a:schemeClr val="tx1"/>
                </a:solidFill>
              </a:rPr>
              <a:t> </a:t>
            </a:r>
            <a:r>
              <a:rPr lang="en-US" sz="2400" b="1" dirty="0" err="1" smtClean="0">
                <a:solidFill>
                  <a:schemeClr val="tx1"/>
                </a:solidFill>
              </a:rPr>
              <a:t>đu</a:t>
            </a:r>
            <a:r>
              <a:rPr lang="en-US" sz="2400" b="1" dirty="0" smtClean="0">
                <a:solidFill>
                  <a:schemeClr val="tx1"/>
                </a:solidFill>
              </a:rPr>
              <a:t>̉ </a:t>
            </a:r>
            <a:r>
              <a:rPr lang="en-US" sz="2400" b="1" dirty="0" err="1" smtClean="0">
                <a:solidFill>
                  <a:schemeClr val="tx1"/>
                </a:solidFill>
              </a:rPr>
              <a:t>ro</a:t>
            </a:r>
            <a:r>
              <a:rPr lang="en-US" sz="2400" b="1" dirty="0" smtClean="0">
                <a:solidFill>
                  <a:schemeClr val="tx1"/>
                </a:solidFill>
              </a:rPr>
              <a:t>̃.</a:t>
            </a:r>
          </a:p>
          <a:p>
            <a:pPr algn="ctr">
              <a:buFontTx/>
              <a:buChar char="-"/>
            </a:pPr>
            <a:r>
              <a:rPr lang="en-US" sz="2400" b="1" dirty="0" smtClean="0">
                <a:solidFill>
                  <a:srgbClr val="002060"/>
                </a:solidFill>
              </a:rPr>
              <a:t> </a:t>
            </a:r>
            <a:r>
              <a:rPr lang="en-US" sz="2400" b="1" dirty="0" err="1" smtClean="0">
                <a:solidFill>
                  <a:srgbClr val="002060"/>
                </a:solidFill>
              </a:rPr>
              <a:t>Tư</a:t>
            </a:r>
            <a:r>
              <a:rPr lang="en-US" sz="2400" b="1" dirty="0" smtClean="0">
                <a:solidFill>
                  <a:srgbClr val="002060"/>
                </a:solidFill>
              </a:rPr>
              <a:t> </a:t>
            </a:r>
            <a:r>
              <a:rPr lang="en-US" sz="2400" b="1" dirty="0" err="1" smtClean="0">
                <a:solidFill>
                  <a:srgbClr val="002060"/>
                </a:solidFill>
              </a:rPr>
              <a:t>duy</a:t>
            </a:r>
            <a:r>
              <a:rPr lang="en-US" sz="2400" b="1" dirty="0" smtClean="0">
                <a:solidFill>
                  <a:srgbClr val="002060"/>
                </a:solidFill>
              </a:rPr>
              <a:t> </a:t>
            </a:r>
            <a:r>
              <a:rPr lang="en-US" sz="2400" b="1" dirty="0" err="1" smtClean="0">
                <a:solidFill>
                  <a:srgbClr val="002060"/>
                </a:solidFill>
              </a:rPr>
              <a:t>bao</a:t>
            </a:r>
            <a:r>
              <a:rPr lang="en-US" sz="2400" b="1" dirty="0" smtClean="0">
                <a:solidFill>
                  <a:srgbClr val="002060"/>
                </a:solidFill>
              </a:rPr>
              <a:t> </a:t>
            </a:r>
            <a:r>
              <a:rPr lang="en-US" sz="2400" b="1" dirty="0" err="1" smtClean="0">
                <a:solidFill>
                  <a:srgbClr val="002060"/>
                </a:solidFill>
              </a:rPr>
              <a:t>cấp</a:t>
            </a:r>
            <a:r>
              <a:rPr lang="en-US" sz="2400" b="1" dirty="0" smtClean="0">
                <a:solidFill>
                  <a:srgbClr val="002060"/>
                </a:solidFill>
              </a:rPr>
              <a:t> </a:t>
            </a:r>
            <a:r>
              <a:rPr lang="en-US" sz="2400" b="1" dirty="0" err="1" smtClean="0">
                <a:solidFill>
                  <a:srgbClr val="002060"/>
                </a:solidFill>
              </a:rPr>
              <a:t>còn</a:t>
            </a:r>
            <a:r>
              <a:rPr lang="en-US" sz="2400" b="1" dirty="0" smtClean="0">
                <a:solidFill>
                  <a:srgbClr val="002060"/>
                </a:solidFill>
              </a:rPr>
              <a:t> </a:t>
            </a:r>
            <a:r>
              <a:rPr lang="en-US" sz="2400" b="1" dirty="0" err="1" smtClean="0">
                <a:solidFill>
                  <a:srgbClr val="002060"/>
                </a:solidFill>
              </a:rPr>
              <a:t>ảnh</a:t>
            </a:r>
            <a:r>
              <a:rPr lang="en-US" sz="2400" b="1" dirty="0" smtClean="0">
                <a:solidFill>
                  <a:srgbClr val="002060"/>
                </a:solidFill>
              </a:rPr>
              <a:t> </a:t>
            </a:r>
            <a:r>
              <a:rPr lang="en-US" sz="2400" b="1" dirty="0" err="1" smtClean="0">
                <a:solidFill>
                  <a:srgbClr val="002060"/>
                </a:solidFill>
              </a:rPr>
              <a:t>hưởng</a:t>
            </a:r>
            <a:r>
              <a:rPr lang="en-US" sz="2400" b="1" dirty="0" smtClean="0">
                <a:solidFill>
                  <a:srgbClr val="002060"/>
                </a:solidFill>
              </a:rPr>
              <a:t> </a:t>
            </a:r>
            <a:r>
              <a:rPr lang="en-US" sz="2400" b="1" dirty="0" err="1" smtClean="0">
                <a:solidFill>
                  <a:srgbClr val="002060"/>
                </a:solidFill>
              </a:rPr>
              <a:t>nặng</a:t>
            </a:r>
            <a:r>
              <a:rPr lang="en-US" sz="2400" b="1" dirty="0" smtClean="0">
                <a:solidFill>
                  <a:srgbClr val="002060"/>
                </a:solidFill>
              </a:rPr>
              <a:t> </a:t>
            </a:r>
            <a:r>
              <a:rPr lang="en-US" sz="2400" b="1" dirty="0" err="1" smtClean="0">
                <a:solidFill>
                  <a:srgbClr val="002060"/>
                </a:solidFill>
              </a:rPr>
              <a:t>nê</a:t>
            </a:r>
            <a:r>
              <a:rPr lang="en-US" sz="2400" b="1" dirty="0" smtClean="0">
                <a:solidFill>
                  <a:srgbClr val="002060"/>
                </a:solidFill>
              </a:rPr>
              <a:t>̀.</a:t>
            </a:r>
          </a:p>
          <a:p>
            <a:pPr algn="just"/>
            <a:endParaRPr lang="en-US" sz="2800" dirty="0">
              <a:solidFill>
                <a:schemeClr val="tx1"/>
              </a:solidFill>
            </a:endParaRPr>
          </a:p>
        </p:txBody>
      </p:sp>
      <p:sp>
        <p:nvSpPr>
          <p:cNvPr id="13" name="Rectangle 12"/>
          <p:cNvSpPr/>
          <p:nvPr/>
        </p:nvSpPr>
        <p:spPr>
          <a:xfrm>
            <a:off x="1905000" y="2514600"/>
            <a:ext cx="1676400" cy="434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Năng</a:t>
            </a:r>
            <a:r>
              <a:rPr lang="en-US" sz="2400" b="1" dirty="0" smtClean="0">
                <a:solidFill>
                  <a:schemeClr val="tx1"/>
                </a:solidFill>
              </a:rPr>
              <a:t> </a:t>
            </a:r>
            <a:r>
              <a:rPr lang="en-US" sz="2400" b="1" dirty="0" err="1" smtClean="0">
                <a:solidFill>
                  <a:schemeClr val="tx1"/>
                </a:solidFill>
              </a:rPr>
              <a:t>lực</a:t>
            </a:r>
            <a:r>
              <a:rPr lang="en-US" sz="2400" b="1" dirty="0" smtClean="0">
                <a:solidFill>
                  <a:schemeClr val="tx1"/>
                </a:solidFill>
              </a:rPr>
              <a:t> </a:t>
            </a:r>
            <a:r>
              <a:rPr lang="en-US" sz="2400" b="1" dirty="0" err="1" smtClean="0">
                <a:solidFill>
                  <a:schemeClr val="tx1"/>
                </a:solidFill>
              </a:rPr>
              <a:t>xây</a:t>
            </a:r>
            <a:r>
              <a:rPr lang="en-US" sz="2400" b="1" dirty="0" smtClean="0">
                <a:solidFill>
                  <a:schemeClr val="tx1"/>
                </a:solidFill>
              </a:rPr>
              <a:t> </a:t>
            </a:r>
            <a:r>
              <a:rPr lang="en-US" sz="2400" b="1" dirty="0" err="1" smtClean="0">
                <a:solidFill>
                  <a:schemeClr val="tx1"/>
                </a:solidFill>
              </a:rPr>
              <a:t>dựng</a:t>
            </a:r>
            <a:r>
              <a:rPr lang="en-US" sz="2400" b="1" dirty="0" smtClean="0">
                <a:solidFill>
                  <a:schemeClr val="tx1"/>
                </a:solidFill>
              </a:rPr>
              <a:t> </a:t>
            </a:r>
            <a:r>
              <a:rPr lang="en-US" sz="2400" b="1" dirty="0" err="1" smtClean="0">
                <a:solidFill>
                  <a:schemeClr val="tx1"/>
                </a:solidFill>
              </a:rPr>
              <a:t>va</a:t>
            </a:r>
            <a:r>
              <a:rPr lang="en-US" sz="2400" b="1" dirty="0" smtClean="0">
                <a:solidFill>
                  <a:schemeClr val="tx1"/>
                </a:solidFill>
              </a:rPr>
              <a:t>̀ </a:t>
            </a:r>
            <a:r>
              <a:rPr lang="en-US" sz="2400" b="1" dirty="0" err="1" smtClean="0">
                <a:solidFill>
                  <a:schemeClr val="tx1"/>
                </a:solidFill>
              </a:rPr>
              <a:t>thực</a:t>
            </a:r>
            <a:r>
              <a:rPr lang="en-US" sz="2400" b="1" dirty="0" smtClean="0">
                <a:solidFill>
                  <a:schemeClr val="tx1"/>
                </a:solidFill>
              </a:rPr>
              <a:t> </a:t>
            </a:r>
            <a:r>
              <a:rPr lang="en-US" sz="2400" b="1" dirty="0" err="1" smtClean="0">
                <a:solidFill>
                  <a:schemeClr val="tx1"/>
                </a:solidFill>
              </a:rPr>
              <a:t>thi</a:t>
            </a:r>
            <a:r>
              <a:rPr lang="en-US" sz="2400" b="1" dirty="0" smtClean="0">
                <a:solidFill>
                  <a:schemeClr val="tx1"/>
                </a:solidFill>
              </a:rPr>
              <a:t> </a:t>
            </a:r>
            <a:r>
              <a:rPr lang="en-US" sz="2400" b="1" dirty="0" err="1" smtClean="0">
                <a:solidFill>
                  <a:schemeClr val="tx1"/>
                </a:solidFill>
              </a:rPr>
              <a:t>thê</a:t>
            </a:r>
            <a:r>
              <a:rPr lang="en-US" sz="2400" b="1" dirty="0" smtClean="0">
                <a:solidFill>
                  <a:schemeClr val="tx1"/>
                </a:solidFill>
              </a:rPr>
              <a:t>̉ </a:t>
            </a:r>
            <a:r>
              <a:rPr lang="en-US" sz="2400" b="1" dirty="0" err="1" smtClean="0">
                <a:solidFill>
                  <a:schemeClr val="tx1"/>
                </a:solidFill>
              </a:rPr>
              <a:t>chê</a:t>
            </a:r>
            <a:r>
              <a:rPr lang="en-US" sz="2400" b="1" dirty="0" smtClean="0">
                <a:solidFill>
                  <a:schemeClr val="tx1"/>
                </a:solidFill>
              </a:rPr>
              <a:t>́ </a:t>
            </a:r>
            <a:r>
              <a:rPr lang="en-US" sz="2400" b="1" dirty="0" err="1" smtClean="0">
                <a:solidFill>
                  <a:schemeClr val="tx1"/>
                </a:solidFill>
              </a:rPr>
              <a:t>còn</a:t>
            </a:r>
            <a:r>
              <a:rPr lang="en-US" sz="2400" b="1" dirty="0" smtClean="0">
                <a:solidFill>
                  <a:schemeClr val="tx1"/>
                </a:solidFill>
              </a:rPr>
              <a:t> </a:t>
            </a:r>
            <a:r>
              <a:rPr lang="en-US" sz="2400" b="1" dirty="0" err="1" smtClean="0">
                <a:solidFill>
                  <a:schemeClr val="tx1"/>
                </a:solidFill>
              </a:rPr>
              <a:t>nhiều</a:t>
            </a:r>
            <a:r>
              <a:rPr lang="en-US" sz="2400" b="1" dirty="0" smtClean="0">
                <a:solidFill>
                  <a:schemeClr val="tx1"/>
                </a:solidFill>
              </a:rPr>
              <a:t> </a:t>
            </a:r>
            <a:r>
              <a:rPr lang="en-US" sz="2400" b="1" dirty="0" err="1" smtClean="0">
                <a:solidFill>
                  <a:schemeClr val="tx1"/>
                </a:solidFill>
              </a:rPr>
              <a:t>bất</a:t>
            </a:r>
            <a:r>
              <a:rPr lang="en-US" sz="2400" b="1" dirty="0" smtClean="0">
                <a:solidFill>
                  <a:schemeClr val="tx1"/>
                </a:solidFill>
              </a:rPr>
              <a:t> </a:t>
            </a:r>
            <a:r>
              <a:rPr lang="en-US" sz="2400" b="1" dirty="0" err="1" smtClean="0">
                <a:solidFill>
                  <a:schemeClr val="tx1"/>
                </a:solidFill>
              </a:rPr>
              <a:t>cấp</a:t>
            </a:r>
            <a:r>
              <a:rPr lang="en-US" sz="2400" b="1" dirty="0" smtClean="0">
                <a:solidFill>
                  <a:schemeClr val="tx1"/>
                </a:solidFill>
              </a:rPr>
              <a:t>, </a:t>
            </a:r>
            <a:r>
              <a:rPr lang="en-US" sz="2400" b="1" dirty="0" err="1" smtClean="0">
                <a:solidFill>
                  <a:srgbClr val="FF0000"/>
                </a:solidFill>
              </a:rPr>
              <a:t>chưa</a:t>
            </a:r>
            <a:r>
              <a:rPr lang="en-US" sz="2400" b="1" dirty="0" smtClean="0">
                <a:solidFill>
                  <a:srgbClr val="FF0000"/>
                </a:solidFill>
              </a:rPr>
              <a:t> </a:t>
            </a:r>
            <a:r>
              <a:rPr lang="en-US" sz="2400" b="1" dirty="0" err="1" smtClean="0">
                <a:solidFill>
                  <a:srgbClr val="FF0000"/>
                </a:solidFill>
              </a:rPr>
              <a:t>theo</a:t>
            </a:r>
            <a:r>
              <a:rPr lang="en-US" sz="2400" b="1" dirty="0" smtClean="0">
                <a:solidFill>
                  <a:srgbClr val="FF0000"/>
                </a:solidFill>
              </a:rPr>
              <a:t> </a:t>
            </a:r>
            <a:r>
              <a:rPr lang="en-US" sz="2400" b="1" dirty="0" err="1" smtClean="0">
                <a:solidFill>
                  <a:srgbClr val="FF0000"/>
                </a:solidFill>
              </a:rPr>
              <a:t>kịp</a:t>
            </a:r>
            <a:r>
              <a:rPr lang="en-US" sz="2400" b="1" dirty="0" smtClean="0">
                <a:solidFill>
                  <a:srgbClr val="FF0000"/>
                </a:solidFill>
              </a:rPr>
              <a:t> </a:t>
            </a:r>
            <a:r>
              <a:rPr lang="en-US" sz="2400" b="1" dirty="0" err="1" smtClean="0">
                <a:solidFill>
                  <a:srgbClr val="FF0000"/>
                </a:solidFill>
              </a:rPr>
              <a:t>với</a:t>
            </a:r>
            <a:r>
              <a:rPr lang="en-US" sz="2400" b="1" dirty="0" smtClean="0">
                <a:solidFill>
                  <a:srgbClr val="FF0000"/>
                </a:solidFill>
              </a:rPr>
              <a:t> </a:t>
            </a:r>
            <a:r>
              <a:rPr lang="en-US" sz="2400" b="1" dirty="0" err="1" smtClean="0">
                <a:solidFill>
                  <a:srgbClr val="FF0000"/>
                </a:solidFill>
              </a:rPr>
              <a:t>sư</a:t>
            </a:r>
            <a:r>
              <a:rPr lang="en-US" sz="2400" b="1" dirty="0" smtClean="0">
                <a:solidFill>
                  <a:srgbClr val="FF0000"/>
                </a:solidFill>
              </a:rPr>
              <a:t>̣ </a:t>
            </a:r>
            <a:r>
              <a:rPr lang="en-US" sz="2400" b="1" dirty="0" err="1" smtClean="0">
                <a:solidFill>
                  <a:srgbClr val="FF0000"/>
                </a:solidFill>
              </a:rPr>
              <a:t>phát</a:t>
            </a:r>
            <a:r>
              <a:rPr lang="en-US" sz="2400" b="1" dirty="0" smtClean="0">
                <a:solidFill>
                  <a:srgbClr val="FF0000"/>
                </a:solidFill>
              </a:rPr>
              <a:t> </a:t>
            </a:r>
            <a:r>
              <a:rPr lang="en-US" sz="2400" b="1" dirty="0" err="1" smtClean="0">
                <a:solidFill>
                  <a:srgbClr val="FF0000"/>
                </a:solidFill>
              </a:rPr>
              <a:t>triển</a:t>
            </a:r>
            <a:r>
              <a:rPr lang="en-US" sz="2400" b="1" dirty="0" smtClean="0">
                <a:solidFill>
                  <a:srgbClr val="FF0000"/>
                </a:solidFill>
              </a:rPr>
              <a:t> </a:t>
            </a:r>
            <a:r>
              <a:rPr lang="en-US" sz="2400" b="1" dirty="0" err="1" smtClean="0">
                <a:solidFill>
                  <a:srgbClr val="FF0000"/>
                </a:solidFill>
              </a:rPr>
              <a:t>của</a:t>
            </a:r>
            <a:r>
              <a:rPr lang="en-US" sz="2400" b="1" dirty="0" smtClean="0">
                <a:solidFill>
                  <a:srgbClr val="FF0000"/>
                </a:solidFill>
              </a:rPr>
              <a:t> </a:t>
            </a:r>
            <a:r>
              <a:rPr lang="en-US" sz="2400" b="1" dirty="0" err="1" smtClean="0">
                <a:solidFill>
                  <a:srgbClr val="FF0000"/>
                </a:solidFill>
              </a:rPr>
              <a:t>nền</a:t>
            </a:r>
            <a:r>
              <a:rPr lang="en-US" sz="2400" b="1" dirty="0" smtClean="0">
                <a:solidFill>
                  <a:srgbClr val="FF0000"/>
                </a:solidFill>
              </a:rPr>
              <a:t> </a:t>
            </a:r>
            <a:r>
              <a:rPr lang="en-US" sz="2400" b="1" dirty="0" err="1" smtClean="0">
                <a:solidFill>
                  <a:srgbClr val="FF0000"/>
                </a:solidFill>
              </a:rPr>
              <a:t>KTTT</a:t>
            </a:r>
            <a:r>
              <a:rPr lang="en-US" sz="2400" b="1" dirty="0" smtClean="0">
                <a:solidFill>
                  <a:srgbClr val="FF0000"/>
                </a:solidFill>
              </a:rPr>
              <a:t>.</a:t>
            </a:r>
            <a:endParaRPr lang="en-US" sz="2400" b="1" dirty="0">
              <a:solidFill>
                <a:srgbClr val="FF0000"/>
              </a:solidFill>
            </a:endParaRPr>
          </a:p>
        </p:txBody>
      </p:sp>
      <p:sp>
        <p:nvSpPr>
          <p:cNvPr id="16" name="Rectangle 15"/>
          <p:cNvSpPr/>
          <p:nvPr/>
        </p:nvSpPr>
        <p:spPr>
          <a:xfrm>
            <a:off x="3733800" y="2514600"/>
            <a:ext cx="2362200" cy="434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smtClean="0">
                <a:solidFill>
                  <a:schemeClr val="tx1"/>
                </a:solidFill>
              </a:rPr>
              <a:t>Việc</a:t>
            </a:r>
            <a:r>
              <a:rPr lang="en-US" sz="2300" b="1" dirty="0" smtClean="0">
                <a:solidFill>
                  <a:schemeClr val="tx1"/>
                </a:solidFill>
              </a:rPr>
              <a:t> </a:t>
            </a:r>
            <a:r>
              <a:rPr lang="en-US" sz="2300" b="1" dirty="0" err="1" smtClean="0">
                <a:solidFill>
                  <a:schemeClr val="tx1"/>
                </a:solidFill>
              </a:rPr>
              <a:t>quán</a:t>
            </a:r>
            <a:r>
              <a:rPr lang="en-US" sz="2300" b="1" dirty="0" smtClean="0">
                <a:solidFill>
                  <a:schemeClr val="tx1"/>
                </a:solidFill>
              </a:rPr>
              <a:t> </a:t>
            </a:r>
            <a:r>
              <a:rPr lang="en-US" sz="2300" b="1" dirty="0" err="1" smtClean="0">
                <a:solidFill>
                  <a:schemeClr val="tx1"/>
                </a:solidFill>
              </a:rPr>
              <a:t>triệt</a:t>
            </a:r>
            <a:r>
              <a:rPr lang="en-US" sz="2300" b="1" dirty="0" smtClean="0">
                <a:solidFill>
                  <a:schemeClr val="tx1"/>
                </a:solidFill>
              </a:rPr>
              <a:t>, </a:t>
            </a:r>
            <a:r>
              <a:rPr lang="en-US" sz="2300" b="1" dirty="0" err="1" smtClean="0">
                <a:solidFill>
                  <a:schemeClr val="tx1"/>
                </a:solidFill>
              </a:rPr>
              <a:t>tô</a:t>
            </a:r>
            <a:r>
              <a:rPr lang="en-US" sz="2300" b="1" dirty="0" smtClean="0">
                <a:solidFill>
                  <a:schemeClr val="tx1"/>
                </a:solidFill>
              </a:rPr>
              <a:t>̉ </a:t>
            </a:r>
            <a:r>
              <a:rPr lang="en-US" sz="2300" b="1" dirty="0" err="1" smtClean="0">
                <a:solidFill>
                  <a:schemeClr val="tx1"/>
                </a:solidFill>
              </a:rPr>
              <a:t>chức</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hiện</a:t>
            </a:r>
            <a:r>
              <a:rPr lang="en-US" sz="2300" b="1" dirty="0" smtClean="0">
                <a:solidFill>
                  <a:schemeClr val="tx1"/>
                </a:solidFill>
              </a:rPr>
              <a:t> </a:t>
            </a:r>
            <a:r>
              <a:rPr lang="en-US" sz="2300" b="1" dirty="0" err="1" smtClean="0">
                <a:solidFill>
                  <a:schemeClr val="tx1"/>
                </a:solidFill>
              </a:rPr>
              <a:t>các</a:t>
            </a:r>
            <a:r>
              <a:rPr lang="en-US" sz="2300" b="1" dirty="0" smtClean="0">
                <a:solidFill>
                  <a:schemeClr val="tx1"/>
                </a:solidFill>
              </a:rPr>
              <a:t> </a:t>
            </a:r>
            <a:r>
              <a:rPr lang="en-US" sz="2300" b="1" dirty="0" err="1" smtClean="0">
                <a:solidFill>
                  <a:schemeClr val="tx1"/>
                </a:solidFill>
              </a:rPr>
              <a:t>chu</a:t>
            </a:r>
            <a:r>
              <a:rPr lang="en-US" sz="2300" b="1" dirty="0" smtClean="0">
                <a:solidFill>
                  <a:schemeClr val="tx1"/>
                </a:solidFill>
              </a:rPr>
              <a:t>̉ </a:t>
            </a:r>
            <a:r>
              <a:rPr lang="en-US" sz="2300" b="1" dirty="0" err="1" smtClean="0">
                <a:solidFill>
                  <a:schemeClr val="tx1"/>
                </a:solidFill>
              </a:rPr>
              <a:t>trương</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Đảng</a:t>
            </a:r>
            <a:r>
              <a:rPr lang="en-US" sz="2300" b="1" dirty="0" smtClean="0">
                <a:solidFill>
                  <a:schemeClr val="tx1"/>
                </a:solidFill>
              </a:rPr>
              <a:t>, </a:t>
            </a:r>
            <a:r>
              <a:rPr lang="en-US" sz="2300" b="1" dirty="0" err="1" smtClean="0">
                <a:solidFill>
                  <a:schemeClr val="tx1"/>
                </a:solidFill>
              </a:rPr>
              <a:t>chính</a:t>
            </a:r>
            <a:r>
              <a:rPr lang="en-US" sz="2300" b="1" dirty="0" smtClean="0">
                <a:solidFill>
                  <a:schemeClr val="tx1"/>
                </a:solidFill>
              </a:rPr>
              <a:t> </a:t>
            </a:r>
            <a:r>
              <a:rPr lang="en-US" sz="2300" b="1" dirty="0" err="1" smtClean="0">
                <a:solidFill>
                  <a:schemeClr val="tx1"/>
                </a:solidFill>
              </a:rPr>
              <a:t>sách</a:t>
            </a:r>
            <a:r>
              <a:rPr lang="en-US" sz="2300" b="1" dirty="0" smtClean="0">
                <a:solidFill>
                  <a:schemeClr val="tx1"/>
                </a:solidFill>
              </a:rPr>
              <a:t>, </a:t>
            </a:r>
            <a:r>
              <a:rPr lang="en-US" sz="2300" b="1" dirty="0" err="1" smtClean="0">
                <a:solidFill>
                  <a:schemeClr val="tx1"/>
                </a:solidFill>
              </a:rPr>
              <a:t>pháp</a:t>
            </a:r>
            <a:r>
              <a:rPr lang="en-US" sz="2300" b="1" dirty="0" smtClean="0">
                <a:solidFill>
                  <a:schemeClr val="tx1"/>
                </a:solidFill>
              </a:rPr>
              <a:t> </a:t>
            </a:r>
            <a:r>
              <a:rPr lang="en-US" sz="2300" b="1" dirty="0" err="1" smtClean="0">
                <a:solidFill>
                  <a:schemeClr val="tx1"/>
                </a:solidFill>
              </a:rPr>
              <a:t>luật</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Nha</a:t>
            </a:r>
            <a:r>
              <a:rPr lang="en-US" sz="2300" b="1" dirty="0" smtClean="0">
                <a:solidFill>
                  <a:schemeClr val="tx1"/>
                </a:solidFill>
              </a:rPr>
              <a:t>̀ </a:t>
            </a:r>
            <a:r>
              <a:rPr lang="en-US" sz="2300" b="1" dirty="0" err="1" smtClean="0">
                <a:solidFill>
                  <a:schemeClr val="tx1"/>
                </a:solidFill>
              </a:rPr>
              <a:t>nước</a:t>
            </a:r>
            <a:r>
              <a:rPr lang="en-US" sz="2300" b="1" dirty="0" smtClean="0">
                <a:solidFill>
                  <a:schemeClr val="tx1"/>
                </a:solidFill>
              </a:rPr>
              <a:t> ở </a:t>
            </a:r>
            <a:r>
              <a:rPr lang="en-US" sz="2300" b="1" dirty="0" err="1" smtClean="0">
                <a:solidFill>
                  <a:schemeClr val="tx1"/>
                </a:solidFill>
              </a:rPr>
              <a:t>các</a:t>
            </a:r>
            <a:r>
              <a:rPr lang="en-US" sz="2300" b="1" dirty="0" smtClean="0">
                <a:solidFill>
                  <a:schemeClr val="tx1"/>
                </a:solidFill>
              </a:rPr>
              <a:t> </a:t>
            </a:r>
            <a:r>
              <a:rPr lang="en-US" sz="2300" b="1" dirty="0" err="1" smtClean="0">
                <a:solidFill>
                  <a:schemeClr val="tx1"/>
                </a:solidFill>
              </a:rPr>
              <a:t>cấp</a:t>
            </a:r>
            <a:r>
              <a:rPr lang="en-US" sz="2300" b="1" dirty="0" smtClean="0">
                <a:solidFill>
                  <a:schemeClr val="tx1"/>
                </a:solidFill>
              </a:rPr>
              <a:t>, </a:t>
            </a:r>
            <a:r>
              <a:rPr lang="en-US" sz="2300" b="1" dirty="0" err="1" smtClean="0">
                <a:solidFill>
                  <a:schemeClr val="tx1"/>
                </a:solidFill>
              </a:rPr>
              <a:t>các</a:t>
            </a:r>
            <a:r>
              <a:rPr lang="en-US" sz="2300" b="1" dirty="0" smtClean="0">
                <a:solidFill>
                  <a:schemeClr val="tx1"/>
                </a:solidFill>
              </a:rPr>
              <a:t> </a:t>
            </a:r>
            <a:r>
              <a:rPr lang="en-US" sz="2300" b="1" dirty="0" err="1" smtClean="0">
                <a:solidFill>
                  <a:schemeClr val="tx1"/>
                </a:solidFill>
              </a:rPr>
              <a:t>ngành</a:t>
            </a:r>
            <a:r>
              <a:rPr lang="en-US" sz="2300" b="1" dirty="0" smtClean="0">
                <a:solidFill>
                  <a:schemeClr val="tx1"/>
                </a:solidFill>
              </a:rPr>
              <a:t>, </a:t>
            </a:r>
            <a:r>
              <a:rPr lang="en-US" sz="2300" b="1" dirty="0" err="1" smtClean="0">
                <a:solidFill>
                  <a:schemeClr val="tx1"/>
                </a:solidFill>
              </a:rPr>
              <a:t>nhất</a:t>
            </a:r>
            <a:r>
              <a:rPr lang="en-US" sz="2300" b="1" dirty="0" smtClean="0">
                <a:solidFill>
                  <a:schemeClr val="tx1"/>
                </a:solidFill>
              </a:rPr>
              <a:t> là </a:t>
            </a:r>
            <a:r>
              <a:rPr lang="en-US" sz="2300" b="1" dirty="0" err="1" smtClean="0">
                <a:solidFill>
                  <a:schemeClr val="tx1"/>
                </a:solidFill>
              </a:rPr>
              <a:t>người</a:t>
            </a:r>
            <a:r>
              <a:rPr lang="en-US" sz="2300" b="1" dirty="0" smtClean="0">
                <a:solidFill>
                  <a:schemeClr val="tx1"/>
                </a:solidFill>
              </a:rPr>
              <a:t> </a:t>
            </a:r>
            <a:r>
              <a:rPr lang="en-US" sz="2300" b="1" dirty="0" err="1" smtClean="0">
                <a:solidFill>
                  <a:schemeClr val="tx1"/>
                </a:solidFill>
              </a:rPr>
              <a:t>đứng</a:t>
            </a:r>
            <a:r>
              <a:rPr lang="en-US" sz="2300" b="1" dirty="0" smtClean="0">
                <a:solidFill>
                  <a:schemeClr val="tx1"/>
                </a:solidFill>
              </a:rPr>
              <a:t> </a:t>
            </a:r>
            <a:r>
              <a:rPr lang="en-US" sz="2300" b="1" dirty="0" err="1" smtClean="0">
                <a:solidFill>
                  <a:schemeClr val="tx1"/>
                </a:solidFill>
              </a:rPr>
              <a:t>đầu</a:t>
            </a:r>
            <a:r>
              <a:rPr lang="en-US" sz="2300" b="1" dirty="0" smtClean="0">
                <a:solidFill>
                  <a:schemeClr val="tx1"/>
                </a:solidFill>
              </a:rPr>
              <a:t> </a:t>
            </a:r>
            <a:r>
              <a:rPr lang="en-US" sz="2300" b="1" dirty="0" err="1" smtClean="0">
                <a:solidFill>
                  <a:srgbClr val="7030A0"/>
                </a:solidFill>
              </a:rPr>
              <a:t>thiếu</a:t>
            </a:r>
            <a:r>
              <a:rPr lang="en-US" sz="2300" b="1" dirty="0" smtClean="0">
                <a:solidFill>
                  <a:srgbClr val="7030A0"/>
                </a:solidFill>
              </a:rPr>
              <a:t> </a:t>
            </a:r>
            <a:r>
              <a:rPr lang="en-US" sz="2300" b="1" dirty="0" err="1" smtClean="0">
                <a:solidFill>
                  <a:srgbClr val="7030A0"/>
                </a:solidFill>
              </a:rPr>
              <a:t>quyết</a:t>
            </a:r>
            <a:r>
              <a:rPr lang="en-US" sz="2300" b="1" dirty="0" smtClean="0">
                <a:solidFill>
                  <a:srgbClr val="7030A0"/>
                </a:solidFill>
              </a:rPr>
              <a:t> </a:t>
            </a:r>
            <a:r>
              <a:rPr lang="en-US" sz="2300" b="1" dirty="0" err="1" smtClean="0">
                <a:solidFill>
                  <a:srgbClr val="7030A0"/>
                </a:solidFill>
              </a:rPr>
              <a:t>liệt</a:t>
            </a:r>
            <a:r>
              <a:rPr lang="en-US" sz="2300" b="1" dirty="0" smtClean="0">
                <a:solidFill>
                  <a:srgbClr val="7030A0"/>
                </a:solidFill>
              </a:rPr>
              <a:t>, </a:t>
            </a:r>
            <a:r>
              <a:rPr lang="en-US" sz="2300" b="1" dirty="0" err="1" smtClean="0">
                <a:solidFill>
                  <a:srgbClr val="7030A0"/>
                </a:solidFill>
              </a:rPr>
              <a:t>hiệu</a:t>
            </a:r>
            <a:r>
              <a:rPr lang="en-US" sz="2300" b="1" dirty="0" smtClean="0">
                <a:solidFill>
                  <a:srgbClr val="7030A0"/>
                </a:solidFill>
              </a:rPr>
              <a:t> quả </a:t>
            </a:r>
            <a:r>
              <a:rPr lang="en-US" sz="2300" b="1" dirty="0" err="1" smtClean="0">
                <a:solidFill>
                  <a:srgbClr val="7030A0"/>
                </a:solidFill>
              </a:rPr>
              <a:t>thấp</a:t>
            </a:r>
            <a:r>
              <a:rPr lang="en-US" sz="2300" b="1" dirty="0" smtClean="0">
                <a:solidFill>
                  <a:srgbClr val="7030A0"/>
                </a:solidFill>
              </a:rPr>
              <a:t> </a:t>
            </a:r>
            <a:r>
              <a:rPr lang="en-US" sz="2300" b="1" dirty="0" err="1" smtClean="0">
                <a:solidFill>
                  <a:srgbClr val="7030A0"/>
                </a:solidFill>
              </a:rPr>
              <a:t>va</a:t>
            </a:r>
            <a:r>
              <a:rPr lang="en-US" sz="2300" b="1" dirty="0" smtClean="0">
                <a:solidFill>
                  <a:srgbClr val="7030A0"/>
                </a:solidFill>
              </a:rPr>
              <a:t>̀ </a:t>
            </a:r>
            <a:r>
              <a:rPr lang="en-US" sz="2300" b="1" dirty="0" err="1" smtClean="0">
                <a:solidFill>
                  <a:srgbClr val="7030A0"/>
                </a:solidFill>
              </a:rPr>
              <a:t>chưa</a:t>
            </a:r>
            <a:r>
              <a:rPr lang="en-US" sz="2300" b="1" dirty="0" smtClean="0">
                <a:solidFill>
                  <a:srgbClr val="7030A0"/>
                </a:solidFill>
              </a:rPr>
              <a:t> </a:t>
            </a:r>
            <a:r>
              <a:rPr lang="en-US" sz="2300" b="1" dirty="0" err="1" smtClean="0">
                <a:solidFill>
                  <a:srgbClr val="7030A0"/>
                </a:solidFill>
              </a:rPr>
              <a:t>nghiêm</a:t>
            </a:r>
            <a:r>
              <a:rPr lang="en-US" sz="2300" b="1" dirty="0" smtClean="0">
                <a:solidFill>
                  <a:srgbClr val="7030A0"/>
                </a:solidFill>
              </a:rPr>
              <a:t>.</a:t>
            </a:r>
            <a:endParaRPr lang="en-US" sz="2300" b="1" dirty="0">
              <a:solidFill>
                <a:srgbClr val="7030A0"/>
              </a:solidFill>
            </a:endParaRPr>
          </a:p>
        </p:txBody>
      </p:sp>
      <p:sp>
        <p:nvSpPr>
          <p:cNvPr id="17" name="Rectangle 16"/>
          <p:cNvSpPr/>
          <p:nvPr/>
        </p:nvSpPr>
        <p:spPr>
          <a:xfrm>
            <a:off x="6248400" y="2514600"/>
            <a:ext cx="2895600" cy="4343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r>
              <a:rPr lang="en-US" sz="2200" b="1" dirty="0" err="1" smtClean="0">
                <a:solidFill>
                  <a:schemeClr val="tx1"/>
                </a:solidFill>
              </a:rPr>
              <a:t>Vai</a:t>
            </a:r>
            <a:r>
              <a:rPr lang="en-US" sz="2200" b="1" dirty="0" smtClean="0">
                <a:solidFill>
                  <a:schemeClr val="tx1"/>
                </a:solidFill>
              </a:rPr>
              <a:t> </a:t>
            </a:r>
            <a:r>
              <a:rPr lang="en-US" sz="2200" b="1" dirty="0" err="1" smtClean="0">
                <a:solidFill>
                  <a:schemeClr val="tx1"/>
                </a:solidFill>
              </a:rPr>
              <a:t>tro</a:t>
            </a:r>
            <a:r>
              <a:rPr lang="en-US" sz="2200" b="1" dirty="0" smtClean="0">
                <a:solidFill>
                  <a:schemeClr val="tx1"/>
                </a:solidFill>
              </a:rPr>
              <a:t>̀, </a:t>
            </a:r>
            <a:r>
              <a:rPr lang="en-US" sz="2200" b="1" dirty="0" err="1" smtClean="0">
                <a:solidFill>
                  <a:schemeClr val="tx1"/>
                </a:solidFill>
              </a:rPr>
              <a:t>chức</a:t>
            </a:r>
            <a:r>
              <a:rPr lang="en-US" sz="2200" b="1" dirty="0" smtClean="0">
                <a:solidFill>
                  <a:schemeClr val="tx1"/>
                </a:solidFill>
              </a:rPr>
              <a:t> </a:t>
            </a:r>
            <a:r>
              <a:rPr lang="en-US" sz="2200" b="1" dirty="0" err="1" smtClean="0">
                <a:solidFill>
                  <a:schemeClr val="tx1"/>
                </a:solidFill>
              </a:rPr>
              <a:t>năng</a:t>
            </a:r>
            <a:r>
              <a:rPr lang="en-US" sz="2200" b="1" dirty="0" smtClean="0">
                <a:solidFill>
                  <a:schemeClr val="tx1"/>
                </a:solidFill>
              </a:rPr>
              <a:t>, </a:t>
            </a:r>
            <a:r>
              <a:rPr lang="en-US" sz="2200" b="1" dirty="0" err="1" smtClean="0">
                <a:solidFill>
                  <a:schemeClr val="tx1"/>
                </a:solidFill>
              </a:rPr>
              <a:t>phương</a:t>
            </a:r>
            <a:r>
              <a:rPr lang="en-US" sz="2200" b="1" dirty="0" smtClean="0">
                <a:solidFill>
                  <a:schemeClr val="tx1"/>
                </a:solidFill>
              </a:rPr>
              <a:t> </a:t>
            </a:r>
            <a:r>
              <a:rPr lang="en-US" sz="2200" b="1" dirty="0" err="1" smtClean="0">
                <a:solidFill>
                  <a:schemeClr val="tx1"/>
                </a:solidFill>
              </a:rPr>
              <a:t>thức</a:t>
            </a:r>
            <a:r>
              <a:rPr lang="en-US" sz="2200" b="1" dirty="0" smtClean="0">
                <a:solidFill>
                  <a:schemeClr val="tx1"/>
                </a:solidFill>
              </a:rPr>
              <a:t> </a:t>
            </a:r>
            <a:r>
              <a:rPr lang="en-US" sz="2200" b="1" dirty="0" err="1" smtClean="0">
                <a:solidFill>
                  <a:schemeClr val="tx1"/>
                </a:solidFill>
              </a:rPr>
              <a:t>hoạt</a:t>
            </a:r>
            <a:r>
              <a:rPr lang="en-US" sz="2200" b="1" dirty="0" smtClean="0">
                <a:solidFill>
                  <a:schemeClr val="tx1"/>
                </a:solidFill>
              </a:rPr>
              <a:t> </a:t>
            </a:r>
            <a:r>
              <a:rPr lang="en-US" sz="2200" b="1" dirty="0" err="1" smtClean="0">
                <a:solidFill>
                  <a:schemeClr val="tx1"/>
                </a:solidFill>
              </a:rPr>
              <a:t>động</a:t>
            </a:r>
            <a:r>
              <a:rPr lang="en-US" sz="2200" b="1" dirty="0" smtClean="0">
                <a:solidFill>
                  <a:schemeClr val="tx1"/>
                </a:solidFill>
              </a:rPr>
              <a:t> </a:t>
            </a:r>
            <a:r>
              <a:rPr lang="en-US" sz="2200" b="1" dirty="0" err="1" smtClean="0">
                <a:solidFill>
                  <a:schemeClr val="tx1"/>
                </a:solidFill>
              </a:rPr>
              <a:t>của</a:t>
            </a:r>
            <a:r>
              <a:rPr lang="en-US" sz="2200" b="1" dirty="0" smtClean="0">
                <a:solidFill>
                  <a:schemeClr val="tx1"/>
                </a:solidFill>
              </a:rPr>
              <a:t> </a:t>
            </a:r>
            <a:r>
              <a:rPr lang="en-US" sz="2200" b="1" dirty="0" err="1" smtClean="0">
                <a:solidFill>
                  <a:schemeClr val="tx1"/>
                </a:solidFill>
              </a:rPr>
              <a:t>các</a:t>
            </a:r>
            <a:r>
              <a:rPr lang="en-US" sz="2200" b="1" dirty="0" smtClean="0">
                <a:solidFill>
                  <a:schemeClr val="tx1"/>
                </a:solidFill>
              </a:rPr>
              <a:t> </a:t>
            </a:r>
            <a:r>
              <a:rPr lang="en-US" sz="2200" b="1" dirty="0" err="1" smtClean="0">
                <a:solidFill>
                  <a:schemeClr val="tx1"/>
                </a:solidFill>
              </a:rPr>
              <a:t>cơ</a:t>
            </a:r>
            <a:r>
              <a:rPr lang="en-US" sz="2200" b="1" dirty="0" smtClean="0">
                <a:solidFill>
                  <a:schemeClr val="tx1"/>
                </a:solidFill>
              </a:rPr>
              <a:t> </a:t>
            </a:r>
            <a:r>
              <a:rPr lang="en-US" sz="2200" b="1" dirty="0" err="1" smtClean="0">
                <a:solidFill>
                  <a:schemeClr val="tx1"/>
                </a:solidFill>
              </a:rPr>
              <a:t>quan</a:t>
            </a:r>
            <a:r>
              <a:rPr lang="en-US" sz="2200" b="1" dirty="0" smtClean="0">
                <a:solidFill>
                  <a:schemeClr val="tx1"/>
                </a:solidFill>
              </a:rPr>
              <a:t> </a:t>
            </a:r>
            <a:r>
              <a:rPr lang="en-US" sz="2200" b="1" dirty="0" err="1" smtClean="0">
                <a:solidFill>
                  <a:schemeClr val="tx1"/>
                </a:solidFill>
              </a:rPr>
              <a:t>trong</a:t>
            </a:r>
            <a:r>
              <a:rPr lang="en-US" sz="2200" b="1" dirty="0" smtClean="0">
                <a:solidFill>
                  <a:schemeClr val="tx1"/>
                </a:solidFill>
              </a:rPr>
              <a:t> </a:t>
            </a:r>
            <a:r>
              <a:rPr lang="en-US" sz="2200" b="1" dirty="0" err="1" smtClean="0">
                <a:solidFill>
                  <a:schemeClr val="tx1"/>
                </a:solidFill>
              </a:rPr>
              <a:t>hê</a:t>
            </a:r>
            <a:r>
              <a:rPr lang="en-US" sz="2200" b="1" dirty="0" smtClean="0">
                <a:solidFill>
                  <a:schemeClr val="tx1"/>
                </a:solidFill>
              </a:rPr>
              <a:t>̣ </a:t>
            </a:r>
            <a:r>
              <a:rPr lang="en-US" sz="2200" b="1" dirty="0" err="1" smtClean="0">
                <a:solidFill>
                  <a:schemeClr val="tx1"/>
                </a:solidFill>
              </a:rPr>
              <a:t>thống</a:t>
            </a:r>
            <a:r>
              <a:rPr lang="en-US" sz="2200" b="1" dirty="0" smtClean="0">
                <a:solidFill>
                  <a:schemeClr val="tx1"/>
                </a:solidFill>
              </a:rPr>
              <a:t> </a:t>
            </a:r>
            <a:r>
              <a:rPr lang="en-US" sz="2200" b="1" dirty="0" err="1" smtClean="0">
                <a:solidFill>
                  <a:schemeClr val="tx1"/>
                </a:solidFill>
              </a:rPr>
              <a:t>chính</a:t>
            </a:r>
            <a:r>
              <a:rPr lang="en-US" sz="2200" b="1" dirty="0" smtClean="0">
                <a:solidFill>
                  <a:schemeClr val="tx1"/>
                </a:solidFill>
              </a:rPr>
              <a:t> trị </a:t>
            </a:r>
            <a:r>
              <a:rPr lang="en-US" sz="2200" b="1" dirty="0" err="1" smtClean="0">
                <a:solidFill>
                  <a:schemeClr val="tx1"/>
                </a:solidFill>
              </a:rPr>
              <a:t>chậm</a:t>
            </a:r>
            <a:r>
              <a:rPr lang="en-US" sz="2200" b="1" dirty="0" smtClean="0">
                <a:solidFill>
                  <a:schemeClr val="tx1"/>
                </a:solidFill>
              </a:rPr>
              <a:t> </a:t>
            </a:r>
            <a:r>
              <a:rPr lang="en-US" sz="2200" b="1" dirty="0" err="1" smtClean="0">
                <a:solidFill>
                  <a:schemeClr val="tx1"/>
                </a:solidFill>
              </a:rPr>
              <a:t>đổi</a:t>
            </a:r>
            <a:r>
              <a:rPr lang="en-US" sz="2200" b="1" dirty="0" smtClean="0">
                <a:solidFill>
                  <a:schemeClr val="tx1"/>
                </a:solidFill>
              </a:rPr>
              <a:t> </a:t>
            </a:r>
            <a:r>
              <a:rPr lang="en-US" sz="2200" b="1" dirty="0" err="1" smtClean="0">
                <a:solidFill>
                  <a:schemeClr val="tx1"/>
                </a:solidFill>
              </a:rPr>
              <a:t>mới</a:t>
            </a:r>
            <a:r>
              <a:rPr lang="en-US" sz="2200" b="1" dirty="0" smtClean="0">
                <a:solidFill>
                  <a:schemeClr val="tx1"/>
                </a:solidFill>
              </a:rPr>
              <a:t> </a:t>
            </a:r>
            <a:r>
              <a:rPr lang="en-US" sz="2200" b="1" dirty="0" err="1" smtClean="0">
                <a:solidFill>
                  <a:schemeClr val="tx1"/>
                </a:solidFill>
              </a:rPr>
              <a:t>phu</a:t>
            </a:r>
            <a:r>
              <a:rPr lang="en-US" sz="2200" b="1" dirty="0" smtClean="0">
                <a:solidFill>
                  <a:schemeClr val="tx1"/>
                </a:solidFill>
              </a:rPr>
              <a:t>̀ </a:t>
            </a:r>
            <a:r>
              <a:rPr lang="en-US" sz="2200" b="1" dirty="0" err="1" smtClean="0">
                <a:solidFill>
                  <a:schemeClr val="tx1"/>
                </a:solidFill>
              </a:rPr>
              <a:t>hợp</a:t>
            </a:r>
            <a:r>
              <a:rPr lang="en-US" sz="2200" b="1" dirty="0" smtClean="0">
                <a:solidFill>
                  <a:schemeClr val="tx1"/>
                </a:solidFill>
              </a:rPr>
              <a:t> </a:t>
            </a:r>
            <a:r>
              <a:rPr lang="en-US" sz="2200" b="1" dirty="0" err="1" smtClean="0">
                <a:solidFill>
                  <a:schemeClr val="tx1"/>
                </a:solidFill>
              </a:rPr>
              <a:t>với</a:t>
            </a:r>
            <a:r>
              <a:rPr lang="en-US" sz="2200" b="1" dirty="0" smtClean="0">
                <a:solidFill>
                  <a:schemeClr val="tx1"/>
                </a:solidFill>
              </a:rPr>
              <a:t> </a:t>
            </a:r>
            <a:r>
              <a:rPr lang="en-US" sz="2200" b="1" dirty="0" err="1" smtClean="0">
                <a:solidFill>
                  <a:schemeClr val="tx1"/>
                </a:solidFill>
              </a:rPr>
              <a:t>yêu</a:t>
            </a:r>
            <a:r>
              <a:rPr lang="en-US" sz="2200" b="1" dirty="0" smtClean="0">
                <a:solidFill>
                  <a:schemeClr val="tx1"/>
                </a:solidFill>
              </a:rPr>
              <a:t> </a:t>
            </a:r>
            <a:r>
              <a:rPr lang="en-US" sz="2200" b="1" dirty="0" err="1" smtClean="0">
                <a:solidFill>
                  <a:schemeClr val="tx1"/>
                </a:solidFill>
              </a:rPr>
              <a:t>cầu</a:t>
            </a:r>
            <a:r>
              <a:rPr lang="en-US" sz="2200" b="1" dirty="0" smtClean="0">
                <a:solidFill>
                  <a:schemeClr val="tx1"/>
                </a:solidFill>
              </a:rPr>
              <a:t> </a:t>
            </a:r>
            <a:r>
              <a:rPr lang="en-US" sz="2200" b="1" dirty="0" err="1" smtClean="0">
                <a:solidFill>
                  <a:schemeClr val="tx1"/>
                </a:solidFill>
              </a:rPr>
              <a:t>phát</a:t>
            </a:r>
            <a:r>
              <a:rPr lang="en-US" sz="2200" b="1" dirty="0" smtClean="0">
                <a:solidFill>
                  <a:schemeClr val="tx1"/>
                </a:solidFill>
              </a:rPr>
              <a:t> </a:t>
            </a:r>
            <a:r>
              <a:rPr lang="en-US" sz="2200" b="1" dirty="0" err="1" smtClean="0">
                <a:solidFill>
                  <a:schemeClr val="tx1"/>
                </a:solidFill>
              </a:rPr>
              <a:t>triển</a:t>
            </a:r>
            <a:r>
              <a:rPr lang="en-US" sz="2200" b="1" dirty="0" smtClean="0">
                <a:solidFill>
                  <a:schemeClr val="tx1"/>
                </a:solidFill>
              </a:rPr>
              <a:t> </a:t>
            </a:r>
            <a:r>
              <a:rPr lang="en-US" sz="2200" b="1" dirty="0" err="1" smtClean="0">
                <a:solidFill>
                  <a:schemeClr val="tx1"/>
                </a:solidFill>
              </a:rPr>
              <a:t>KTTT</a:t>
            </a:r>
            <a:r>
              <a:rPr lang="en-US" sz="2200" b="1" dirty="0" smtClean="0">
                <a:solidFill>
                  <a:schemeClr val="tx1"/>
                </a:solidFill>
              </a:rPr>
              <a:t> </a:t>
            </a:r>
            <a:r>
              <a:rPr lang="en-US" sz="2200" b="1" dirty="0" err="1" smtClean="0">
                <a:solidFill>
                  <a:schemeClr val="tx1"/>
                </a:solidFill>
              </a:rPr>
              <a:t>trong</a:t>
            </a:r>
            <a:r>
              <a:rPr lang="en-US" sz="2200" b="1" dirty="0" smtClean="0">
                <a:solidFill>
                  <a:schemeClr val="tx1"/>
                </a:solidFill>
              </a:rPr>
              <a:t> </a:t>
            </a:r>
            <a:r>
              <a:rPr lang="en-US" sz="2200" b="1" dirty="0" err="1" smtClean="0">
                <a:solidFill>
                  <a:schemeClr val="tx1"/>
                </a:solidFill>
              </a:rPr>
              <a:t>điều</a:t>
            </a:r>
            <a:r>
              <a:rPr lang="en-US" sz="2200" b="1" dirty="0" smtClean="0">
                <a:solidFill>
                  <a:schemeClr val="tx1"/>
                </a:solidFill>
              </a:rPr>
              <a:t> </a:t>
            </a:r>
            <a:r>
              <a:rPr lang="en-US" sz="2200" b="1" dirty="0" err="1" smtClean="0">
                <a:solidFill>
                  <a:schemeClr val="tx1"/>
                </a:solidFill>
              </a:rPr>
              <a:t>kiện</a:t>
            </a:r>
            <a:r>
              <a:rPr lang="en-US" sz="2200" b="1" dirty="0" smtClean="0">
                <a:solidFill>
                  <a:schemeClr val="tx1"/>
                </a:solidFill>
              </a:rPr>
              <a:t> </a:t>
            </a:r>
            <a:r>
              <a:rPr lang="en-US" sz="2200" b="1" dirty="0" err="1" smtClean="0">
                <a:solidFill>
                  <a:schemeClr val="tx1"/>
                </a:solidFill>
              </a:rPr>
              <a:t>hội</a:t>
            </a:r>
            <a:r>
              <a:rPr lang="en-US" sz="2200" b="1" dirty="0" smtClean="0">
                <a:solidFill>
                  <a:schemeClr val="tx1"/>
                </a:solidFill>
              </a:rPr>
              <a:t> </a:t>
            </a:r>
            <a:r>
              <a:rPr lang="en-US" sz="2200" b="1" dirty="0" err="1" smtClean="0">
                <a:solidFill>
                  <a:schemeClr val="tx1"/>
                </a:solidFill>
              </a:rPr>
              <a:t>nhập</a:t>
            </a:r>
            <a:r>
              <a:rPr lang="en-US" sz="2200" b="1" dirty="0" smtClean="0">
                <a:solidFill>
                  <a:schemeClr val="tx1"/>
                </a:solidFill>
              </a:rPr>
              <a:t> </a:t>
            </a:r>
            <a:r>
              <a:rPr lang="en-US" sz="2200" b="1" dirty="0" err="1" smtClean="0">
                <a:solidFill>
                  <a:schemeClr val="tx1"/>
                </a:solidFill>
              </a:rPr>
              <a:t>quốc</a:t>
            </a:r>
            <a:r>
              <a:rPr lang="en-US" sz="2200" b="1" dirty="0" smtClean="0">
                <a:solidFill>
                  <a:schemeClr val="tx1"/>
                </a:solidFill>
              </a:rPr>
              <a:t> </a:t>
            </a:r>
            <a:r>
              <a:rPr lang="en-US" sz="2200" b="1" dirty="0" err="1" smtClean="0">
                <a:solidFill>
                  <a:schemeClr val="tx1"/>
                </a:solidFill>
              </a:rPr>
              <a:t>tê</a:t>
            </a:r>
            <a:r>
              <a:rPr lang="en-US" sz="2200" b="1" dirty="0" smtClean="0">
                <a:solidFill>
                  <a:schemeClr val="tx1"/>
                </a:solidFill>
              </a:rPr>
              <a:t>́.</a:t>
            </a:r>
          </a:p>
          <a:p>
            <a:pPr algn="ctr">
              <a:buFontTx/>
              <a:buChar char="-"/>
            </a:pPr>
            <a:r>
              <a:rPr lang="en-US" sz="2200" b="1" dirty="0" err="1" smtClean="0">
                <a:solidFill>
                  <a:srgbClr val="FF0000"/>
                </a:solidFill>
              </a:rPr>
              <a:t>Sư</a:t>
            </a:r>
            <a:r>
              <a:rPr lang="en-US" sz="2200" b="1" dirty="0" smtClean="0">
                <a:solidFill>
                  <a:srgbClr val="FF0000"/>
                </a:solidFill>
              </a:rPr>
              <a:t>̣ </a:t>
            </a:r>
            <a:r>
              <a:rPr lang="en-US" sz="2200" b="1" dirty="0" err="1" smtClean="0">
                <a:solidFill>
                  <a:srgbClr val="FF0000"/>
                </a:solidFill>
              </a:rPr>
              <a:t>suy</a:t>
            </a:r>
            <a:r>
              <a:rPr lang="en-US" sz="2200" b="1" dirty="0" smtClean="0">
                <a:solidFill>
                  <a:srgbClr val="FF0000"/>
                </a:solidFill>
              </a:rPr>
              <a:t> </a:t>
            </a:r>
            <a:r>
              <a:rPr lang="en-US" sz="2200" b="1" dirty="0" err="1" smtClean="0">
                <a:solidFill>
                  <a:srgbClr val="FF0000"/>
                </a:solidFill>
              </a:rPr>
              <a:t>thoái</a:t>
            </a:r>
            <a:r>
              <a:rPr lang="en-US" sz="2200" b="1" dirty="0" smtClean="0">
                <a:solidFill>
                  <a:srgbClr val="FF0000"/>
                </a:solidFill>
              </a:rPr>
              <a:t> </a:t>
            </a:r>
            <a:r>
              <a:rPr lang="en-US" sz="2200" b="1" dirty="0" err="1" smtClean="0">
                <a:solidFill>
                  <a:srgbClr val="FF0000"/>
                </a:solidFill>
              </a:rPr>
              <a:t>vê</a:t>
            </a:r>
            <a:r>
              <a:rPr lang="en-US" sz="2200" b="1" dirty="0" smtClean="0">
                <a:solidFill>
                  <a:srgbClr val="FF0000"/>
                </a:solidFill>
              </a:rPr>
              <a:t>̀ </a:t>
            </a:r>
            <a:r>
              <a:rPr lang="en-US" sz="2200" b="1" dirty="0" err="1" smtClean="0">
                <a:solidFill>
                  <a:srgbClr val="FF0000"/>
                </a:solidFill>
              </a:rPr>
              <a:t>tư</a:t>
            </a:r>
            <a:r>
              <a:rPr lang="en-US" sz="2200" b="1" dirty="0" smtClean="0">
                <a:solidFill>
                  <a:srgbClr val="FF0000"/>
                </a:solidFill>
              </a:rPr>
              <a:t> </a:t>
            </a:r>
            <a:r>
              <a:rPr lang="en-US" sz="2200" b="1" dirty="0" err="1" smtClean="0">
                <a:solidFill>
                  <a:srgbClr val="FF0000"/>
                </a:solidFill>
              </a:rPr>
              <a:t>tưởng</a:t>
            </a:r>
            <a:r>
              <a:rPr lang="en-US" sz="2200" b="1" dirty="0" smtClean="0">
                <a:solidFill>
                  <a:srgbClr val="FF0000"/>
                </a:solidFill>
              </a:rPr>
              <a:t> c/trị, </a:t>
            </a:r>
            <a:r>
              <a:rPr lang="en-US" sz="2200" b="1" dirty="0" err="1" smtClean="0">
                <a:solidFill>
                  <a:srgbClr val="FF0000"/>
                </a:solidFill>
              </a:rPr>
              <a:t>đạo</a:t>
            </a:r>
            <a:r>
              <a:rPr lang="en-US" sz="2200" b="1" dirty="0" smtClean="0">
                <a:solidFill>
                  <a:srgbClr val="FF0000"/>
                </a:solidFill>
              </a:rPr>
              <a:t> </a:t>
            </a:r>
            <a:r>
              <a:rPr lang="en-US" sz="2200" b="1" dirty="0" err="1" smtClean="0">
                <a:solidFill>
                  <a:srgbClr val="FF0000"/>
                </a:solidFill>
              </a:rPr>
              <a:t>đức</a:t>
            </a:r>
            <a:r>
              <a:rPr lang="en-US" sz="2200" b="1" dirty="0" smtClean="0">
                <a:solidFill>
                  <a:srgbClr val="FF0000"/>
                </a:solidFill>
              </a:rPr>
              <a:t>, </a:t>
            </a:r>
            <a:r>
              <a:rPr lang="en-US" sz="2200" b="1" dirty="0" err="1" smtClean="0">
                <a:solidFill>
                  <a:srgbClr val="FF0000"/>
                </a:solidFill>
              </a:rPr>
              <a:t>lối</a:t>
            </a:r>
            <a:r>
              <a:rPr lang="en-US" sz="2200" b="1" dirty="0" smtClean="0">
                <a:solidFill>
                  <a:srgbClr val="FF0000"/>
                </a:solidFill>
              </a:rPr>
              <a:t> </a:t>
            </a:r>
            <a:r>
              <a:rPr lang="en-US" sz="2200" b="1" dirty="0" err="1" smtClean="0">
                <a:solidFill>
                  <a:srgbClr val="FF0000"/>
                </a:solidFill>
              </a:rPr>
              <a:t>sống</a:t>
            </a:r>
            <a:r>
              <a:rPr lang="en-US" sz="2200" b="1" dirty="0" smtClean="0">
                <a:solidFill>
                  <a:srgbClr val="FF0000"/>
                </a:solidFill>
              </a:rPr>
              <a:t>,…</a:t>
            </a:r>
            <a:r>
              <a:rPr lang="en-US" sz="2200" b="1" dirty="0" err="1" smtClean="0">
                <a:solidFill>
                  <a:srgbClr val="FF0000"/>
                </a:solidFill>
              </a:rPr>
              <a:t>tê</a:t>
            </a:r>
            <a:r>
              <a:rPr lang="en-US" sz="2200" b="1" dirty="0" smtClean="0">
                <a:solidFill>
                  <a:srgbClr val="FF0000"/>
                </a:solidFill>
              </a:rPr>
              <a:t>̣ </a:t>
            </a:r>
            <a:r>
              <a:rPr lang="en-US" sz="2200" b="1" dirty="0" err="1" smtClean="0">
                <a:solidFill>
                  <a:srgbClr val="FF0000"/>
                </a:solidFill>
              </a:rPr>
              <a:t>quan</a:t>
            </a:r>
            <a:r>
              <a:rPr lang="en-US" sz="2200" b="1" dirty="0" smtClean="0">
                <a:solidFill>
                  <a:srgbClr val="FF0000"/>
                </a:solidFill>
              </a:rPr>
              <a:t> </a:t>
            </a:r>
            <a:r>
              <a:rPr lang="en-US" sz="2200" b="1" dirty="0" err="1" smtClean="0">
                <a:solidFill>
                  <a:srgbClr val="FF0000"/>
                </a:solidFill>
              </a:rPr>
              <a:t>liêu</a:t>
            </a:r>
            <a:r>
              <a:rPr lang="en-US" sz="2200" b="1" dirty="0" smtClean="0">
                <a:solidFill>
                  <a:srgbClr val="FF0000"/>
                </a:solidFill>
              </a:rPr>
              <a:t>, </a:t>
            </a:r>
            <a:r>
              <a:rPr lang="en-US" sz="2200" b="1" dirty="0" err="1" smtClean="0">
                <a:solidFill>
                  <a:srgbClr val="FF0000"/>
                </a:solidFill>
              </a:rPr>
              <a:t>tham</a:t>
            </a:r>
            <a:r>
              <a:rPr lang="en-US" sz="2200" b="1" dirty="0" smtClean="0">
                <a:solidFill>
                  <a:srgbClr val="FF0000"/>
                </a:solidFill>
              </a:rPr>
              <a:t> </a:t>
            </a:r>
            <a:r>
              <a:rPr lang="en-US" sz="2200" b="1" dirty="0" err="1" smtClean="0">
                <a:solidFill>
                  <a:srgbClr val="FF0000"/>
                </a:solidFill>
              </a:rPr>
              <a:t>nhũng</a:t>
            </a:r>
            <a:r>
              <a:rPr lang="en-US" sz="2200" b="1" dirty="0" smtClean="0">
                <a:solidFill>
                  <a:srgbClr val="FF0000"/>
                </a:solidFill>
              </a:rPr>
              <a:t>,….</a:t>
            </a:r>
            <a:endParaRPr lang="en-US" sz="2200" b="1" dirty="0">
              <a:solidFill>
                <a:srgbClr val="FF0000"/>
              </a:solidFill>
            </a:endParaRPr>
          </a:p>
        </p:txBody>
      </p:sp>
      <p:cxnSp>
        <p:nvCxnSpPr>
          <p:cNvPr id="19" name="Straight Arrow Connector 18"/>
          <p:cNvCxnSpPr>
            <a:stCxn id="15" idx="2"/>
            <a:endCxn id="9" idx="0"/>
          </p:cNvCxnSpPr>
          <p:nvPr/>
        </p:nvCxnSpPr>
        <p:spPr>
          <a:xfrm rot="5400000">
            <a:off x="2424035" y="328535"/>
            <a:ext cx="638330" cy="3733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5" idx="2"/>
            <a:endCxn id="13" idx="0"/>
          </p:cNvCxnSpPr>
          <p:nvPr/>
        </p:nvCxnSpPr>
        <p:spPr>
          <a:xfrm rot="5400000">
            <a:off x="3357485" y="1261985"/>
            <a:ext cx="638330" cy="1866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a:stCxn id="15" idx="2"/>
          </p:cNvCxnSpPr>
          <p:nvPr/>
        </p:nvCxnSpPr>
        <p:spPr>
          <a:xfrm rot="5400000">
            <a:off x="4287500" y="2192000"/>
            <a:ext cx="638330" cy="68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stCxn id="15" idx="2"/>
            <a:endCxn id="17" idx="0"/>
          </p:cNvCxnSpPr>
          <p:nvPr/>
        </p:nvCxnSpPr>
        <p:spPr>
          <a:xfrm rot="16200000" flipH="1">
            <a:off x="5833985" y="652385"/>
            <a:ext cx="638330" cy="3086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1981200" y="0"/>
            <a:ext cx="7162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Nghị</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sp>
        <p:nvSpPr>
          <p:cNvPr id="9" name="Rectangle 8"/>
          <p:cNvSpPr/>
          <p:nvPr/>
        </p:nvSpPr>
        <p:spPr>
          <a:xfrm>
            <a:off x="228600" y="9144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10" name="Title 1"/>
          <p:cNvSpPr txBox="1">
            <a:spLocks/>
          </p:cNvSpPr>
          <p:nvPr/>
        </p:nvSpPr>
        <p:spPr>
          <a:xfrm>
            <a:off x="0" y="1371600"/>
            <a:ext cx="9144000" cy="5257800"/>
          </a:xfrm>
          <a:prstGeom prst="rect">
            <a:avLst/>
          </a:prstGeom>
        </p:spPr>
        <p:txBody>
          <a:bodyPr vert="horz" lIns="91440" tIns="45720" rIns="91440" bIns="45720" rtlCol="0" anchor="ctr">
            <a:normAutofit fontScale="925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mj-lt"/>
                <a:ea typeface="+mj-ea"/>
                <a:cs typeface="+mj-cs"/>
              </a:rPr>
              <a:t>	</a:t>
            </a:r>
            <a:r>
              <a:rPr kumimoji="0" lang="en-US" sz="2500" b="1" u="none" strike="noStrike" kern="1200" cap="none" spc="0" normalizeH="0" baseline="0" noProof="0" dirty="0" smtClean="0">
                <a:ln>
                  <a:noFill/>
                </a:ln>
                <a:solidFill>
                  <a:schemeClr val="tx1"/>
                </a:solidFill>
                <a:effectLst/>
                <a:uLnTx/>
                <a:uFillTx/>
                <a:ea typeface="+mj-ea"/>
                <a:cs typeface="+mj-cs"/>
              </a:rPr>
              <a:t>1.2. </a:t>
            </a:r>
            <a:r>
              <a:rPr kumimoji="0" lang="en-US" sz="2500" b="1" u="none" strike="noStrike" kern="1200" cap="none" spc="0" normalizeH="0" baseline="0" noProof="0" dirty="0" err="1" smtClean="0">
                <a:ln>
                  <a:noFill/>
                </a:ln>
                <a:solidFill>
                  <a:schemeClr val="tx1"/>
                </a:solidFill>
                <a:effectLst/>
                <a:uLnTx/>
                <a:uFillTx/>
                <a:ea typeface="+mj-ea"/>
                <a:cs typeface="+mj-cs"/>
              </a:rPr>
              <a:t>Kết</a:t>
            </a:r>
            <a:r>
              <a:rPr kumimoji="0" lang="en-US" sz="2500" b="1" u="none" strike="noStrike" kern="1200" cap="none" spc="0" normalizeH="0" baseline="0" noProof="0" dirty="0" smtClean="0">
                <a:ln>
                  <a:noFill/>
                </a:ln>
                <a:solidFill>
                  <a:schemeClr val="tx1"/>
                </a:solidFill>
                <a:effectLst/>
                <a:uLnTx/>
                <a:uFillTx/>
                <a:ea typeface="+mj-ea"/>
                <a:cs typeface="+mj-cs"/>
              </a:rPr>
              <a:t> </a:t>
            </a:r>
            <a:r>
              <a:rPr kumimoji="0" lang="en-US" sz="2500" b="1" u="none" strike="noStrike" kern="1200" cap="none" spc="0" normalizeH="0" baseline="0" noProof="0" dirty="0" err="1" smtClean="0">
                <a:ln>
                  <a:noFill/>
                </a:ln>
                <a:solidFill>
                  <a:schemeClr val="tx1"/>
                </a:solidFill>
                <a:effectLst/>
                <a:uLnTx/>
                <a:uFillTx/>
                <a:ea typeface="+mj-ea"/>
                <a:cs typeface="+mj-cs"/>
              </a:rPr>
              <a:t>quả</a:t>
            </a:r>
            <a:r>
              <a:rPr kumimoji="0" lang="vi-VN" sz="2500" b="1" u="none" strike="noStrike" kern="1200" cap="none" spc="0" normalizeH="0" baseline="0" noProof="0" dirty="0" smtClean="0">
                <a:ln>
                  <a:noFill/>
                </a:ln>
                <a:solidFill>
                  <a:schemeClr val="tx1"/>
                </a:solidFill>
                <a:effectLst/>
                <a:uLnTx/>
                <a:uFillTx/>
                <a:ea typeface="+mj-ea"/>
                <a:cs typeface="+mj-cs"/>
              </a:rPr>
              <a:t> thực hiện NQTW 4 K.XI về X.dựng Đảng</a:t>
            </a:r>
            <a:r>
              <a:rPr kumimoji="0" lang="en-US" sz="2500" b="1" u="none" strike="noStrike" kern="1200" cap="none" spc="0" normalizeH="0" baseline="0" noProof="0" dirty="0" smtClean="0">
                <a:ln>
                  <a:noFill/>
                </a:ln>
                <a:solidFill>
                  <a:schemeClr val="tx1"/>
                </a:solidFill>
                <a:effectLst/>
                <a:uLnTx/>
                <a:uFillTx/>
                <a:ea typeface="+mj-ea"/>
                <a:cs typeface="+mj-cs"/>
              </a:rPr>
              <a:t>: </a:t>
            </a:r>
            <a:r>
              <a:rPr kumimoji="0" lang="en-US" sz="2500" b="1" u="none" strike="noStrike" kern="1200" cap="none" spc="0" normalizeH="0" baseline="0" noProof="0" dirty="0" smtClean="0">
                <a:ln>
                  <a:noFill/>
                </a:ln>
                <a:solidFill>
                  <a:srgbClr val="990099"/>
                </a:solidFill>
                <a:effectLst/>
                <a:uLnTx/>
                <a:uFillTx/>
                <a:ea typeface="+mj-ea"/>
                <a:cs typeface="+mj-cs"/>
              </a:rPr>
              <a:t>Đ</a:t>
            </a:r>
            <a:r>
              <a:rPr kumimoji="0" lang="vi-VN" sz="2500" b="1" u="none" strike="noStrike" kern="1200" cap="none" spc="0" normalizeH="0" baseline="0" noProof="0" dirty="0" smtClean="0">
                <a:ln>
                  <a:noFill/>
                </a:ln>
                <a:solidFill>
                  <a:srgbClr val="990099"/>
                </a:solidFill>
                <a:effectLst/>
                <a:uLnTx/>
                <a:uFillTx/>
                <a:ea typeface="+mj-ea"/>
                <a:cs typeface="+mj-cs"/>
              </a:rPr>
              <a:t>ã tạo được những chuyển biến tích cực trong hệ thống C.trị.</a:t>
            </a:r>
            <a:endParaRPr lang="en-US" sz="2500" b="1" dirty="0" smtClean="0"/>
          </a:p>
          <a:p>
            <a:pPr marL="182880" indent="-182880" algn="just">
              <a:spcBef>
                <a:spcPts val="600"/>
              </a:spcBef>
              <a:buNone/>
            </a:pPr>
            <a:r>
              <a:rPr lang="en-US" sz="2500" b="1" dirty="0" smtClean="0"/>
              <a:t>	a. </a:t>
            </a:r>
            <a:r>
              <a:rPr lang="en-US" sz="2500" b="1" dirty="0" err="1" smtClean="0"/>
              <a:t>Kết</a:t>
            </a:r>
            <a:r>
              <a:rPr lang="en-US" sz="2500" b="1" dirty="0" smtClean="0"/>
              <a:t> </a:t>
            </a:r>
            <a:r>
              <a:rPr lang="en-US" sz="2500" b="1" dirty="0" err="1" smtClean="0"/>
              <a:t>quả</a:t>
            </a:r>
            <a:r>
              <a:rPr lang="en-US" sz="2500" b="1" dirty="0" smtClean="0"/>
              <a:t> </a:t>
            </a:r>
            <a:r>
              <a:rPr lang="en-US" sz="2500" b="1" dirty="0" err="1" smtClean="0"/>
              <a:t>việc</a:t>
            </a:r>
            <a:r>
              <a:rPr lang="en-US" sz="2500" b="1" dirty="0" smtClean="0"/>
              <a:t> </a:t>
            </a:r>
            <a:r>
              <a:rPr lang="en-US" sz="2500" b="1" dirty="0" err="1" smtClean="0"/>
              <a:t>kiểm</a:t>
            </a:r>
            <a:r>
              <a:rPr lang="en-US" sz="2500" b="1" dirty="0" smtClean="0"/>
              <a:t> </a:t>
            </a:r>
            <a:r>
              <a:rPr lang="en-US" sz="2500" b="1" dirty="0" err="1" smtClean="0"/>
              <a:t>điểm</a:t>
            </a:r>
            <a:r>
              <a:rPr lang="en-US" sz="2500" b="1" dirty="0" smtClean="0"/>
              <a:t> </a:t>
            </a:r>
            <a:r>
              <a:rPr lang="vi-VN" sz="2500" b="1" dirty="0" smtClean="0"/>
              <a:t>tự phê bình và phê bình</a:t>
            </a:r>
            <a:r>
              <a:rPr lang="en-US" sz="2500" b="1" dirty="0" smtClean="0"/>
              <a:t> </a:t>
            </a:r>
            <a:r>
              <a:rPr lang="en-US" sz="2500" b="1" dirty="0" err="1" smtClean="0"/>
              <a:t>theo</a:t>
            </a:r>
            <a:r>
              <a:rPr lang="en-US" sz="2500" b="1" dirty="0" smtClean="0"/>
              <a:t> </a:t>
            </a:r>
            <a:r>
              <a:rPr lang="en-US" sz="2500" b="1" dirty="0" err="1" smtClean="0"/>
              <a:t>tinh</a:t>
            </a:r>
            <a:r>
              <a:rPr lang="en-US" sz="2500" b="1" dirty="0" smtClean="0"/>
              <a:t> </a:t>
            </a:r>
            <a:r>
              <a:rPr lang="en-US" sz="2500" b="1" dirty="0" err="1" smtClean="0"/>
              <a:t>thần</a:t>
            </a:r>
            <a:r>
              <a:rPr lang="en-US" sz="2500" b="1" dirty="0" smtClean="0"/>
              <a:t> </a:t>
            </a:r>
            <a:r>
              <a:rPr lang="vi-VN" sz="2500" b="1" dirty="0" smtClean="0"/>
              <a:t>Nghị quyết Trung ương 4 khoá XI</a:t>
            </a:r>
            <a:r>
              <a:rPr lang="en-US" sz="2500" b="1" dirty="0" smtClean="0"/>
              <a:t>:</a:t>
            </a:r>
            <a:r>
              <a:rPr lang="en-US" sz="2500" dirty="0" smtClean="0"/>
              <a:t> </a:t>
            </a:r>
          </a:p>
          <a:p>
            <a:pPr marL="640080" lvl="1" indent="-182880" algn="just">
              <a:spcBef>
                <a:spcPts val="300"/>
              </a:spcBef>
              <a:spcAft>
                <a:spcPts val="300"/>
              </a:spcAft>
              <a:buFontTx/>
              <a:buChar char="-"/>
            </a:pPr>
            <a:r>
              <a:rPr lang="vi-VN" sz="2500" dirty="0" smtClean="0">
                <a:solidFill>
                  <a:srgbClr val="CC3300"/>
                </a:solidFill>
              </a:rPr>
              <a:t>Góp phần đấu tranh với những suy nghĩ và hành vi sai trái nhằm cảnh tỉnh, cảnh báo, răn đe, từng bước ngăn chặn, đẩy lùi tham nhũng, tiêu cực</a:t>
            </a:r>
            <a:r>
              <a:rPr lang="vi-VN" sz="2500" dirty="0" smtClean="0"/>
              <a:t>. (...)</a:t>
            </a:r>
          </a:p>
          <a:p>
            <a:pPr marL="640080" lvl="1" indent="-182880" algn="just">
              <a:spcBef>
                <a:spcPts val="300"/>
              </a:spcBef>
              <a:spcAft>
                <a:spcPts val="300"/>
              </a:spcAft>
              <a:buFontTx/>
              <a:buChar char="-"/>
            </a:pPr>
            <a:r>
              <a:rPr lang="vi-VN" sz="2500" dirty="0" smtClean="0">
                <a:solidFill>
                  <a:srgbClr val="0000FF"/>
                </a:solidFill>
              </a:rPr>
              <a:t>Nhiều vụ án tham nhũng nghiêm trọng, phức tạp đã được phát hiện và tập trung chỉ đạo điều tra, truy tố, xét xử nghiêm minh, được nhân dân đồng tình, ủng hộ. (...)</a:t>
            </a:r>
          </a:p>
          <a:p>
            <a:pPr marL="182880" indent="-182880" algn="just">
              <a:spcBef>
                <a:spcPts val="300"/>
              </a:spcBef>
              <a:spcAft>
                <a:spcPts val="300"/>
              </a:spcAft>
              <a:buNone/>
            </a:pPr>
            <a:r>
              <a:rPr lang="en-US" sz="2500" b="1" dirty="0" smtClean="0"/>
              <a:t>	b. </a:t>
            </a:r>
            <a:r>
              <a:rPr lang="vi-VN" sz="2500" b="1" dirty="0" smtClean="0"/>
              <a:t>Đấu tranh ngăn chặn, đẩy lùi tình trạng suy thoái về tư tưởng chính trị, đạo đức, lối sống, những biểu hiện "tự diễn biến", "tự chuyển hoá</a:t>
            </a:r>
            <a:r>
              <a:rPr lang="en-US" sz="2500" b="1" dirty="0" smtClean="0"/>
              <a:t>”:</a:t>
            </a:r>
            <a:r>
              <a:rPr lang="en-US" sz="2500" dirty="0" smtClean="0">
                <a:solidFill>
                  <a:schemeClr val="accent6">
                    <a:lumMod val="50000"/>
                  </a:schemeClr>
                </a:solidFill>
              </a:rPr>
              <a:t> </a:t>
            </a:r>
            <a:r>
              <a:rPr lang="vi-VN" sz="2500" dirty="0" smtClean="0">
                <a:solidFill>
                  <a:schemeClr val="accent6">
                    <a:lumMod val="50000"/>
                  </a:schemeClr>
                </a:solidFill>
              </a:rPr>
              <a:t>đạt được một số kết quả; tích cực đấu tranh phòng, chống "diễn biến hoà bình" của các thế lực thù địch. </a:t>
            </a:r>
            <a:r>
              <a:rPr lang="vi-VN" sz="2500" dirty="0" smtClean="0"/>
              <a:t>(...)</a:t>
            </a:r>
          </a:p>
          <a:p>
            <a:pPr marL="640080" lvl="1" indent="-182880" algn="just">
              <a:spcBef>
                <a:spcPts val="300"/>
              </a:spcBef>
              <a:spcAft>
                <a:spcPts val="300"/>
              </a:spcAft>
              <a:buFontTx/>
              <a:buChar char="-"/>
            </a:pPr>
            <a:r>
              <a:rPr lang="vi-VN" sz="2500" b="1" dirty="0" smtClean="0">
                <a:solidFill>
                  <a:srgbClr val="7030A0"/>
                </a:solidFill>
              </a:rPr>
              <a:t>Những kết quả đó đã góp phần quan trọng vào thành công của đại hội đảng bộ các cấp, Đại hội XII của Đảng và bầu cử Quốc hội khoá XIV, đại biểu HĐND các cấp nhiệm kỳ 2016-2021</a:t>
            </a:r>
            <a:r>
              <a:rPr lang="vi-VN" sz="2500" dirty="0" smtClean="0">
                <a:solidFill>
                  <a:srgbClr val="7030A0"/>
                </a:solidFill>
              </a:rPr>
              <a:t>.</a:t>
            </a:r>
            <a:r>
              <a:rPr kumimoji="0" lang="vi-VN" sz="2500" b="0" i="0" u="none" strike="noStrike" kern="1200" cap="none" spc="0" normalizeH="0" baseline="0" noProof="0" dirty="0" smtClean="0">
                <a:ln>
                  <a:noFill/>
                </a:ln>
                <a:solidFill>
                  <a:srgbClr val="7030A0"/>
                </a:solidFill>
                <a:effectLst/>
                <a:uLnTx/>
                <a:uFillTx/>
                <a:ea typeface="+mj-ea"/>
                <a:cs typeface="+mj-cs"/>
              </a:rPr>
              <a:t> </a:t>
            </a:r>
            <a:endParaRPr kumimoji="0" lang="vi-VN" sz="2500" b="0" i="0" u="none" strike="noStrike" kern="1200" cap="none" spc="0" normalizeH="0" baseline="0" noProof="0" dirty="0">
              <a:ln>
                <a:noFill/>
              </a:ln>
              <a:solidFill>
                <a:srgbClr val="7030A0"/>
              </a:solidFill>
              <a:effectLst/>
              <a:uLnTx/>
              <a:uFillTx/>
              <a:ea typeface="+mj-ea"/>
              <a:cs typeface="+mj-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4070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II. </a:t>
            </a:r>
            <a:r>
              <a:rPr lang="en-US" sz="2400" b="1" dirty="0" err="1" smtClean="0">
                <a:solidFill>
                  <a:srgbClr val="002060"/>
                </a:solidFill>
              </a:rPr>
              <a:t>MỤC</a:t>
            </a:r>
            <a:r>
              <a:rPr lang="en-US" sz="2400" b="1" dirty="0" smtClean="0">
                <a:solidFill>
                  <a:srgbClr val="002060"/>
                </a:solidFill>
              </a:rPr>
              <a:t> </a:t>
            </a:r>
            <a:r>
              <a:rPr lang="en-US" sz="2400" b="1" dirty="0" err="1" smtClean="0">
                <a:solidFill>
                  <a:srgbClr val="002060"/>
                </a:solidFill>
              </a:rPr>
              <a:t>TIÊU</a:t>
            </a:r>
            <a:endParaRPr lang="en-US" sz="2400" dirty="0">
              <a:solidFill>
                <a:srgbClr val="002060"/>
              </a:solidFill>
            </a:endParaRPr>
          </a:p>
        </p:txBody>
      </p:sp>
      <p:sp>
        <p:nvSpPr>
          <p:cNvPr id="21" name="Oval 20"/>
          <p:cNvSpPr/>
          <p:nvPr/>
        </p:nvSpPr>
        <p:spPr>
          <a:xfrm>
            <a:off x="228600" y="2057400"/>
            <a:ext cx="8458200" cy="45720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1447800"/>
            <a:ext cx="2971800" cy="13716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MỤC</a:t>
            </a:r>
            <a:r>
              <a:rPr lang="en-US" sz="2400" b="1" dirty="0" smtClean="0">
                <a:solidFill>
                  <a:schemeClr val="bg1"/>
                </a:solidFill>
              </a:rPr>
              <a:t> </a:t>
            </a:r>
            <a:r>
              <a:rPr lang="en-US" sz="2400" b="1" dirty="0" err="1" smtClean="0">
                <a:solidFill>
                  <a:schemeClr val="bg1"/>
                </a:solidFill>
              </a:rPr>
              <a:t>TIÊU</a:t>
            </a:r>
            <a:endParaRPr lang="en-US" sz="2400" b="1" dirty="0" smtClean="0">
              <a:solidFill>
                <a:schemeClr val="bg1"/>
              </a:solidFill>
            </a:endParaRPr>
          </a:p>
          <a:p>
            <a:pPr algn="ctr"/>
            <a:r>
              <a:rPr lang="en-US" sz="2400" b="1" dirty="0" err="1" smtClean="0">
                <a:solidFill>
                  <a:schemeClr val="bg1"/>
                </a:solidFill>
              </a:rPr>
              <a:t>TÔNG</a:t>
            </a:r>
            <a:r>
              <a:rPr lang="en-US" sz="2400" b="1" dirty="0" smtClean="0">
                <a:solidFill>
                  <a:schemeClr val="bg1"/>
                </a:solidFill>
              </a:rPr>
              <a:t> </a:t>
            </a:r>
            <a:r>
              <a:rPr lang="en-US" sz="2400" b="1" dirty="0" err="1" smtClean="0">
                <a:solidFill>
                  <a:schemeClr val="bg1"/>
                </a:solidFill>
              </a:rPr>
              <a:t>QUÁT</a:t>
            </a:r>
            <a:endParaRPr lang="en-US" sz="2400" b="1" dirty="0">
              <a:solidFill>
                <a:schemeClr val="bg1"/>
              </a:solidFill>
            </a:endParaRPr>
          </a:p>
        </p:txBody>
      </p:sp>
      <p:sp>
        <p:nvSpPr>
          <p:cNvPr id="24" name="Rectangle 23"/>
          <p:cNvSpPr/>
          <p:nvPr/>
        </p:nvSpPr>
        <p:spPr>
          <a:xfrm>
            <a:off x="1068050" y="2971800"/>
            <a:ext cx="6781800" cy="266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rgbClr val="002060"/>
                </a:solidFill>
              </a:rPr>
              <a:t>	</a:t>
            </a:r>
            <a:r>
              <a:rPr lang="en-US" sz="2000" b="1" dirty="0" err="1" smtClean="0">
                <a:solidFill>
                  <a:srgbClr val="002060"/>
                </a:solidFill>
              </a:rPr>
              <a:t>Tiếp</a:t>
            </a:r>
            <a:r>
              <a:rPr lang="en-US" sz="2000" b="1" dirty="0" smtClean="0">
                <a:solidFill>
                  <a:srgbClr val="002060"/>
                </a:solidFill>
              </a:rPr>
              <a:t> </a:t>
            </a:r>
            <a:r>
              <a:rPr lang="en-US" sz="2000" b="1" dirty="0" err="1" smtClean="0">
                <a:solidFill>
                  <a:srgbClr val="002060"/>
                </a:solidFill>
              </a:rPr>
              <a:t>tục</a:t>
            </a:r>
            <a:r>
              <a:rPr lang="en-US" sz="2000" b="1" dirty="0" smtClean="0">
                <a:solidFill>
                  <a:srgbClr val="002060"/>
                </a:solidFill>
              </a:rPr>
              <a:t> </a:t>
            </a:r>
            <a:r>
              <a:rPr lang="en-US" sz="2000" b="1" dirty="0" err="1" smtClean="0">
                <a:solidFill>
                  <a:srgbClr val="002060"/>
                </a:solidFill>
              </a:rPr>
              <a:t>hoàn</a:t>
            </a:r>
            <a:r>
              <a:rPr lang="en-US" sz="2000" b="1" dirty="0" smtClean="0">
                <a:solidFill>
                  <a:srgbClr val="002060"/>
                </a:solidFill>
              </a:rPr>
              <a:t> </a:t>
            </a:r>
            <a:r>
              <a:rPr lang="en-US" sz="2000" b="1" dirty="0" err="1" smtClean="0">
                <a:solidFill>
                  <a:srgbClr val="002060"/>
                </a:solidFill>
              </a:rPr>
              <a:t>thiện</a:t>
            </a:r>
            <a:r>
              <a:rPr lang="en-US" sz="2000" b="1" dirty="0" smtClean="0">
                <a:solidFill>
                  <a:srgbClr val="002060"/>
                </a:solidFill>
              </a:rPr>
              <a:t> </a:t>
            </a:r>
            <a:r>
              <a:rPr lang="en-US" sz="2000" b="1" dirty="0" err="1" smtClean="0">
                <a:solidFill>
                  <a:srgbClr val="002060"/>
                </a:solidFill>
              </a:rPr>
              <a:t>thê</a:t>
            </a:r>
            <a:r>
              <a:rPr lang="en-US" sz="2000" b="1" dirty="0" smtClean="0">
                <a:solidFill>
                  <a:srgbClr val="002060"/>
                </a:solidFill>
              </a:rPr>
              <a:t>̉ </a:t>
            </a:r>
            <a:r>
              <a:rPr lang="en-US" sz="2000" b="1" dirty="0" err="1" smtClean="0">
                <a:solidFill>
                  <a:srgbClr val="002060"/>
                </a:solidFill>
              </a:rPr>
              <a:t>chê</a:t>
            </a:r>
            <a:r>
              <a:rPr lang="en-US" sz="2000" b="1" dirty="0" smtClean="0">
                <a:solidFill>
                  <a:srgbClr val="002060"/>
                </a:solidFill>
              </a:rPr>
              <a:t>́ </a:t>
            </a:r>
            <a:r>
              <a:rPr lang="en-US" sz="2000" b="1" dirty="0" err="1" smtClean="0">
                <a:solidFill>
                  <a:srgbClr val="002060"/>
                </a:solidFill>
              </a:rPr>
              <a:t>KTTT</a:t>
            </a:r>
            <a:r>
              <a:rPr lang="en-US" sz="2000" b="1" dirty="0" smtClean="0">
                <a:solidFill>
                  <a:srgbClr val="002060"/>
                </a:solidFill>
              </a:rPr>
              <a:t> </a:t>
            </a:r>
            <a:r>
              <a:rPr lang="en-US" sz="2000" b="1" dirty="0" err="1" smtClean="0">
                <a:solidFill>
                  <a:srgbClr val="002060"/>
                </a:solidFill>
              </a:rPr>
              <a:t>định</a:t>
            </a:r>
            <a:r>
              <a:rPr lang="en-US" sz="2000" b="1" dirty="0" smtClean="0">
                <a:solidFill>
                  <a:srgbClr val="002060"/>
                </a:solidFill>
              </a:rPr>
              <a:t> </a:t>
            </a:r>
            <a:r>
              <a:rPr lang="en-US" sz="2000" b="1" dirty="0" err="1" smtClean="0">
                <a:solidFill>
                  <a:srgbClr val="002060"/>
                </a:solidFill>
              </a:rPr>
              <a:t>hướng</a:t>
            </a:r>
            <a:r>
              <a:rPr lang="en-US" sz="2000" b="1" dirty="0" smtClean="0">
                <a:solidFill>
                  <a:srgbClr val="002060"/>
                </a:solidFill>
              </a:rPr>
              <a:t> </a:t>
            </a:r>
            <a:r>
              <a:rPr lang="en-US" sz="2000" b="1" dirty="0" err="1" smtClean="0">
                <a:solidFill>
                  <a:srgbClr val="002060"/>
                </a:solidFill>
              </a:rPr>
              <a:t>XHCN</a:t>
            </a:r>
            <a:r>
              <a:rPr lang="en-US" sz="2000" b="1" dirty="0" smtClean="0">
                <a:solidFill>
                  <a:srgbClr val="002060"/>
                </a:solidFill>
              </a:rPr>
              <a:t> </a:t>
            </a:r>
            <a:r>
              <a:rPr lang="en-US" sz="2000" b="1" dirty="0" err="1" smtClean="0">
                <a:solidFill>
                  <a:srgbClr val="002060"/>
                </a:solidFill>
              </a:rPr>
              <a:t>tạo</a:t>
            </a:r>
            <a:r>
              <a:rPr lang="en-US" sz="2000" b="1" dirty="0" smtClean="0">
                <a:solidFill>
                  <a:srgbClr val="002060"/>
                </a:solidFill>
              </a:rPr>
              <a:t> </a:t>
            </a:r>
            <a:r>
              <a:rPr lang="en-US" sz="2000" b="1" dirty="0" err="1" smtClean="0">
                <a:solidFill>
                  <a:srgbClr val="002060"/>
                </a:solidFill>
              </a:rPr>
              <a:t>tiền</a:t>
            </a:r>
            <a:r>
              <a:rPr lang="en-US" sz="2000" b="1" dirty="0" smtClean="0">
                <a:solidFill>
                  <a:srgbClr val="002060"/>
                </a:solidFill>
              </a:rPr>
              <a:t> </a:t>
            </a:r>
            <a:r>
              <a:rPr lang="en-US" sz="2000" b="1" dirty="0" err="1" smtClean="0">
                <a:solidFill>
                  <a:srgbClr val="002060"/>
                </a:solidFill>
              </a:rPr>
              <a:t>đê</a:t>
            </a:r>
            <a:r>
              <a:rPr lang="en-US" sz="2000" b="1" dirty="0" smtClean="0">
                <a:solidFill>
                  <a:srgbClr val="002060"/>
                </a:solidFill>
              </a:rPr>
              <a:t>̀ </a:t>
            </a:r>
            <a:r>
              <a:rPr lang="en-US" sz="2000" b="1" dirty="0" err="1" smtClean="0">
                <a:solidFill>
                  <a:srgbClr val="002060"/>
                </a:solidFill>
              </a:rPr>
              <a:t>vững</a:t>
            </a:r>
            <a:r>
              <a:rPr lang="en-US" sz="2000" b="1" dirty="0" smtClean="0">
                <a:solidFill>
                  <a:srgbClr val="002060"/>
                </a:solidFill>
              </a:rPr>
              <a:t> </a:t>
            </a:r>
            <a:r>
              <a:rPr lang="en-US" sz="2000" b="1" dirty="0" err="1" smtClean="0">
                <a:solidFill>
                  <a:srgbClr val="002060"/>
                </a:solidFill>
              </a:rPr>
              <a:t>chắc</a:t>
            </a:r>
            <a:r>
              <a:rPr lang="en-US" sz="2000" b="1" dirty="0" smtClean="0">
                <a:solidFill>
                  <a:srgbClr val="002060"/>
                </a:solidFill>
              </a:rPr>
              <a:t> </a:t>
            </a:r>
            <a:r>
              <a:rPr lang="en-US" sz="2000" b="1" dirty="0" err="1" smtClean="0">
                <a:solidFill>
                  <a:srgbClr val="002060"/>
                </a:solidFill>
              </a:rPr>
              <a:t>cho</a:t>
            </a:r>
            <a:r>
              <a:rPr lang="en-US" sz="2000" b="1" dirty="0" smtClean="0">
                <a:solidFill>
                  <a:srgbClr val="002060"/>
                </a:solidFill>
              </a:rPr>
              <a:t> </a:t>
            </a:r>
            <a:r>
              <a:rPr lang="en-US" sz="2000" b="1" dirty="0" err="1" smtClean="0">
                <a:solidFill>
                  <a:srgbClr val="002060"/>
                </a:solidFill>
              </a:rPr>
              <a:t>việc</a:t>
            </a:r>
            <a:r>
              <a:rPr lang="en-US" sz="2000" b="1" dirty="0" smtClean="0">
                <a:solidFill>
                  <a:srgbClr val="002060"/>
                </a:solidFill>
              </a:rPr>
              <a:t> </a:t>
            </a:r>
            <a:r>
              <a:rPr lang="en-US" sz="2000" b="1" dirty="0" err="1" smtClean="0">
                <a:solidFill>
                  <a:srgbClr val="002060"/>
                </a:solidFill>
              </a:rPr>
              <a:t>xây</a:t>
            </a:r>
            <a:r>
              <a:rPr lang="en-US" sz="2000" b="1" dirty="0" smtClean="0">
                <a:solidFill>
                  <a:srgbClr val="002060"/>
                </a:solidFill>
              </a:rPr>
              <a:t> </a:t>
            </a:r>
            <a:r>
              <a:rPr lang="en-US" sz="2000" b="1" dirty="0" err="1" smtClean="0">
                <a:solidFill>
                  <a:srgbClr val="002060"/>
                </a:solidFill>
              </a:rPr>
              <a:t>dựng</a:t>
            </a:r>
            <a:r>
              <a:rPr lang="en-US" sz="2000" b="1" dirty="0" smtClean="0">
                <a:solidFill>
                  <a:srgbClr val="002060"/>
                </a:solidFill>
              </a:rPr>
              <a:t> </a:t>
            </a:r>
            <a:r>
              <a:rPr lang="en-US" sz="2000" b="1" dirty="0" err="1" smtClean="0">
                <a:solidFill>
                  <a:srgbClr val="002060"/>
                </a:solidFill>
              </a:rPr>
              <a:t>thành</a:t>
            </a:r>
            <a:r>
              <a:rPr lang="en-US" sz="2000" b="1" dirty="0" smtClean="0">
                <a:solidFill>
                  <a:srgbClr val="002060"/>
                </a:solidFill>
              </a:rPr>
              <a:t> </a:t>
            </a:r>
            <a:r>
              <a:rPr lang="en-US" sz="2000" b="1" dirty="0" err="1" smtClean="0">
                <a:solidFill>
                  <a:srgbClr val="002060"/>
                </a:solidFill>
              </a:rPr>
              <a:t>công</a:t>
            </a:r>
            <a:r>
              <a:rPr lang="en-US" sz="2000" b="1" dirty="0" smtClean="0">
                <a:solidFill>
                  <a:srgbClr val="002060"/>
                </a:solidFill>
              </a:rPr>
              <a:t> </a:t>
            </a:r>
            <a:r>
              <a:rPr lang="en-US" sz="2000" b="1" dirty="0" err="1" smtClean="0">
                <a:solidFill>
                  <a:srgbClr val="002060"/>
                </a:solidFill>
              </a:rPr>
              <a:t>va</a:t>
            </a:r>
            <a:r>
              <a:rPr lang="en-US" sz="2000" b="1" dirty="0" smtClean="0">
                <a:solidFill>
                  <a:srgbClr val="002060"/>
                </a:solidFill>
              </a:rPr>
              <a:t>̀ </a:t>
            </a:r>
            <a:r>
              <a:rPr lang="en-US" sz="2000" b="1" dirty="0" err="1" smtClean="0">
                <a:solidFill>
                  <a:srgbClr val="002060"/>
                </a:solidFill>
              </a:rPr>
              <a:t>vận</a:t>
            </a:r>
            <a:r>
              <a:rPr lang="en-US" sz="2000" b="1" dirty="0" smtClean="0">
                <a:solidFill>
                  <a:srgbClr val="002060"/>
                </a:solidFill>
              </a:rPr>
              <a:t> </a:t>
            </a:r>
            <a:r>
              <a:rPr lang="en-US" sz="2000" b="1" dirty="0" err="1" smtClean="0">
                <a:solidFill>
                  <a:srgbClr val="002060"/>
                </a:solidFill>
              </a:rPr>
              <a:t>hành</a:t>
            </a:r>
            <a:r>
              <a:rPr lang="en-US" sz="2000" b="1" dirty="0" smtClean="0">
                <a:solidFill>
                  <a:srgbClr val="002060"/>
                </a:solidFill>
              </a:rPr>
              <a:t> </a:t>
            </a:r>
            <a:r>
              <a:rPr lang="en-US" sz="2000" b="1" dirty="0" err="1" smtClean="0">
                <a:solidFill>
                  <a:srgbClr val="002060"/>
                </a:solidFill>
              </a:rPr>
              <a:t>đồng</a:t>
            </a:r>
            <a:r>
              <a:rPr lang="en-US" sz="2000" b="1" dirty="0" smtClean="0">
                <a:solidFill>
                  <a:srgbClr val="002060"/>
                </a:solidFill>
              </a:rPr>
              <a:t> </a:t>
            </a:r>
            <a:r>
              <a:rPr lang="en-US" sz="2000" b="1" dirty="0" err="1" smtClean="0">
                <a:solidFill>
                  <a:srgbClr val="002060"/>
                </a:solidFill>
              </a:rPr>
              <a:t>bô</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suốt</a:t>
            </a:r>
            <a:r>
              <a:rPr lang="en-US" sz="2000" b="1" dirty="0" smtClean="0">
                <a:solidFill>
                  <a:srgbClr val="002060"/>
                </a:solidFill>
              </a:rPr>
              <a:t> </a:t>
            </a:r>
            <a:r>
              <a:rPr lang="en-US" sz="2000" b="1" dirty="0" err="1" smtClean="0">
                <a:solidFill>
                  <a:srgbClr val="002060"/>
                </a:solidFill>
              </a:rPr>
              <a:t>nền</a:t>
            </a:r>
            <a:r>
              <a:rPr lang="en-US" sz="2000" b="1" dirty="0" smtClean="0">
                <a:solidFill>
                  <a:srgbClr val="002060"/>
                </a:solidFill>
              </a:rPr>
              <a:t> </a:t>
            </a:r>
            <a:r>
              <a:rPr lang="en-US" sz="2000" b="1" dirty="0" err="1" smtClean="0">
                <a:solidFill>
                  <a:srgbClr val="002060"/>
                </a:solidFill>
              </a:rPr>
              <a:t>KTTT</a:t>
            </a:r>
            <a:r>
              <a:rPr lang="en-US" sz="2000" b="1" dirty="0" smtClean="0">
                <a:solidFill>
                  <a:srgbClr val="002060"/>
                </a:solidFill>
              </a:rPr>
              <a:t> </a:t>
            </a:r>
            <a:r>
              <a:rPr lang="en-US" sz="2000" b="1" dirty="0" err="1" smtClean="0">
                <a:solidFill>
                  <a:srgbClr val="002060"/>
                </a:solidFill>
              </a:rPr>
              <a:t>định</a:t>
            </a:r>
            <a:r>
              <a:rPr lang="en-US" sz="2000" b="1" dirty="0" smtClean="0">
                <a:solidFill>
                  <a:srgbClr val="002060"/>
                </a:solidFill>
              </a:rPr>
              <a:t> </a:t>
            </a:r>
            <a:r>
              <a:rPr lang="en-US" sz="2000" b="1" dirty="0" err="1" smtClean="0">
                <a:solidFill>
                  <a:srgbClr val="002060"/>
                </a:solidFill>
              </a:rPr>
              <a:t>hướng</a:t>
            </a:r>
            <a:r>
              <a:rPr lang="en-US" sz="2000" b="1" dirty="0" smtClean="0">
                <a:solidFill>
                  <a:srgbClr val="002060"/>
                </a:solidFill>
              </a:rPr>
              <a:t> </a:t>
            </a:r>
            <a:r>
              <a:rPr lang="en-US" sz="2000" b="1" dirty="0" err="1" smtClean="0">
                <a:solidFill>
                  <a:srgbClr val="002060"/>
                </a:solidFill>
              </a:rPr>
              <a:t>XHCN</a:t>
            </a:r>
            <a:r>
              <a:rPr lang="en-US" sz="2000" b="1" dirty="0" smtClean="0">
                <a:solidFill>
                  <a:srgbClr val="002060"/>
                </a:solidFill>
              </a:rPr>
              <a:t>; </a:t>
            </a:r>
            <a:r>
              <a:rPr lang="en-US" sz="2000" b="1" dirty="0" err="1" smtClean="0">
                <a:solidFill>
                  <a:srgbClr val="002060"/>
                </a:solidFill>
              </a:rPr>
              <a:t>góp</a:t>
            </a:r>
            <a:r>
              <a:rPr lang="en-US" sz="2000" b="1" dirty="0" smtClean="0">
                <a:solidFill>
                  <a:srgbClr val="002060"/>
                </a:solidFill>
              </a:rPr>
              <a:t> </a:t>
            </a:r>
            <a:r>
              <a:rPr lang="en-US" sz="2000" b="1" dirty="0" err="1" smtClean="0">
                <a:solidFill>
                  <a:srgbClr val="002060"/>
                </a:solidFill>
              </a:rPr>
              <a:t>phần</a:t>
            </a:r>
            <a:r>
              <a:rPr lang="en-US" sz="2000" b="1" dirty="0" smtClean="0">
                <a:solidFill>
                  <a:srgbClr val="002060"/>
                </a:solidFill>
              </a:rPr>
              <a:t> </a:t>
            </a:r>
            <a:r>
              <a:rPr lang="en-US" sz="2000" b="1" dirty="0" err="1" smtClean="0">
                <a:solidFill>
                  <a:srgbClr val="002060"/>
                </a:solidFill>
              </a:rPr>
              <a:t>huy</a:t>
            </a:r>
            <a:r>
              <a:rPr lang="en-US" sz="2000" b="1" dirty="0" smtClean="0">
                <a:solidFill>
                  <a:srgbClr val="002060"/>
                </a:solidFill>
              </a:rPr>
              <a:t> </a:t>
            </a:r>
            <a:r>
              <a:rPr lang="en-US" sz="2000" b="1" dirty="0" err="1" smtClean="0">
                <a:solidFill>
                  <a:srgbClr val="002060"/>
                </a:solidFill>
              </a:rPr>
              <a:t>động</a:t>
            </a:r>
            <a:r>
              <a:rPr lang="en-US" sz="2000" b="1" dirty="0" smtClean="0">
                <a:solidFill>
                  <a:srgbClr val="002060"/>
                </a:solidFill>
              </a:rPr>
              <a:t> </a:t>
            </a:r>
            <a:r>
              <a:rPr lang="en-US" sz="2000" b="1" dirty="0" err="1" smtClean="0">
                <a:solidFill>
                  <a:srgbClr val="002060"/>
                </a:solidFill>
              </a:rPr>
              <a:t>va</a:t>
            </a:r>
            <a:r>
              <a:rPr lang="en-US" sz="2000" b="1" dirty="0" smtClean="0">
                <a:solidFill>
                  <a:srgbClr val="002060"/>
                </a:solidFill>
              </a:rPr>
              <a:t>̀ </a:t>
            </a:r>
            <a:r>
              <a:rPr lang="en-US" sz="2000" b="1" dirty="0" err="1" smtClean="0">
                <a:solidFill>
                  <a:srgbClr val="002060"/>
                </a:solidFill>
              </a:rPr>
              <a:t>phân</a:t>
            </a:r>
            <a:r>
              <a:rPr lang="en-US" sz="2000" b="1" dirty="0" smtClean="0">
                <a:solidFill>
                  <a:srgbClr val="002060"/>
                </a:solidFill>
              </a:rPr>
              <a:t> </a:t>
            </a:r>
            <a:r>
              <a:rPr lang="en-US" sz="2000" b="1" dirty="0" err="1" smtClean="0">
                <a:solidFill>
                  <a:srgbClr val="002060"/>
                </a:solidFill>
              </a:rPr>
              <a:t>bô</a:t>
            </a:r>
            <a:r>
              <a:rPr lang="en-US" sz="2000" b="1" dirty="0" smtClean="0">
                <a:solidFill>
                  <a:srgbClr val="002060"/>
                </a:solidFill>
              </a:rPr>
              <a:t>̉, </a:t>
            </a:r>
            <a:r>
              <a:rPr lang="en-US" sz="2000" b="1" dirty="0" err="1" smtClean="0">
                <a:solidFill>
                  <a:srgbClr val="002060"/>
                </a:solidFill>
              </a:rPr>
              <a:t>sư</a:t>
            </a:r>
            <a:r>
              <a:rPr lang="en-US" sz="2000" b="1" dirty="0" smtClean="0">
                <a:solidFill>
                  <a:srgbClr val="002060"/>
                </a:solidFill>
              </a:rPr>
              <a:t>̉ </a:t>
            </a:r>
            <a:r>
              <a:rPr lang="en-US" sz="2000" b="1" dirty="0" err="1" smtClean="0">
                <a:solidFill>
                  <a:srgbClr val="002060"/>
                </a:solidFill>
              </a:rPr>
              <a:t>dụng</a:t>
            </a:r>
            <a:r>
              <a:rPr lang="en-US" sz="2000" b="1" dirty="0" smtClean="0">
                <a:solidFill>
                  <a:srgbClr val="002060"/>
                </a:solidFill>
              </a:rPr>
              <a:t> có </a:t>
            </a:r>
            <a:r>
              <a:rPr lang="en-US" sz="2000" b="1" dirty="0" err="1" smtClean="0">
                <a:solidFill>
                  <a:srgbClr val="002060"/>
                </a:solidFill>
              </a:rPr>
              <a:t>hiệu</a:t>
            </a:r>
            <a:r>
              <a:rPr lang="en-US" sz="2000" b="1" dirty="0" smtClean="0">
                <a:solidFill>
                  <a:srgbClr val="002060"/>
                </a:solidFill>
              </a:rPr>
              <a:t> quả </a:t>
            </a:r>
            <a:r>
              <a:rPr lang="en-US" sz="2000" b="1" dirty="0" err="1" smtClean="0">
                <a:solidFill>
                  <a:srgbClr val="002060"/>
                </a:solidFill>
              </a:rPr>
              <a:t>nhất</a:t>
            </a:r>
            <a:r>
              <a:rPr lang="en-US" sz="2000" b="1" dirty="0" smtClean="0">
                <a:solidFill>
                  <a:srgbClr val="002060"/>
                </a:solidFill>
              </a:rPr>
              <a:t> </a:t>
            </a:r>
            <a:r>
              <a:rPr lang="en-US" sz="2000" b="1" dirty="0" err="1" smtClean="0">
                <a:solidFill>
                  <a:srgbClr val="002060"/>
                </a:solidFill>
              </a:rPr>
              <a:t>mọi</a:t>
            </a:r>
            <a:r>
              <a:rPr lang="en-US" sz="2000" b="1" dirty="0" smtClean="0">
                <a:solidFill>
                  <a:srgbClr val="002060"/>
                </a:solidFill>
              </a:rPr>
              <a:t> </a:t>
            </a:r>
            <a:r>
              <a:rPr lang="en-US" sz="2000" b="1" dirty="0" err="1" smtClean="0">
                <a:solidFill>
                  <a:srgbClr val="002060"/>
                </a:solidFill>
              </a:rPr>
              <a:t>nguồn</a:t>
            </a:r>
            <a:r>
              <a:rPr lang="en-US" sz="2000" b="1" dirty="0" smtClean="0">
                <a:solidFill>
                  <a:srgbClr val="002060"/>
                </a:solidFill>
              </a:rPr>
              <a:t> </a:t>
            </a:r>
            <a:r>
              <a:rPr lang="en-US" sz="2000" b="1" dirty="0" err="1" smtClean="0">
                <a:solidFill>
                  <a:srgbClr val="002060"/>
                </a:solidFill>
              </a:rPr>
              <a:t>lực</a:t>
            </a:r>
            <a:r>
              <a:rPr lang="en-US" sz="2000" b="1" dirty="0" smtClean="0">
                <a:solidFill>
                  <a:srgbClr val="002060"/>
                </a:solidFill>
              </a:rPr>
              <a:t> </a:t>
            </a:r>
            <a:r>
              <a:rPr lang="en-US" sz="2000" b="1" dirty="0" err="1" smtClean="0">
                <a:solidFill>
                  <a:srgbClr val="002060"/>
                </a:solidFill>
              </a:rPr>
              <a:t>đê</a:t>
            </a:r>
            <a:r>
              <a:rPr lang="en-US" sz="2000" b="1" dirty="0" smtClean="0">
                <a:solidFill>
                  <a:srgbClr val="002060"/>
                </a:solidFill>
              </a:rPr>
              <a:t>̉ </a:t>
            </a:r>
            <a:r>
              <a:rPr lang="en-US" sz="2000" b="1" dirty="0" err="1" smtClean="0">
                <a:solidFill>
                  <a:srgbClr val="002060"/>
                </a:solidFill>
              </a:rPr>
              <a:t>thúc</a:t>
            </a:r>
            <a:r>
              <a:rPr lang="en-US" sz="2000" b="1" dirty="0" smtClean="0">
                <a:solidFill>
                  <a:srgbClr val="002060"/>
                </a:solidFill>
              </a:rPr>
              <a:t> </a:t>
            </a:r>
            <a:r>
              <a:rPr lang="en-US" sz="2000" b="1" dirty="0" err="1" smtClean="0">
                <a:solidFill>
                  <a:srgbClr val="002060"/>
                </a:solidFill>
              </a:rPr>
              <a:t>đẩy</a:t>
            </a:r>
            <a:r>
              <a:rPr lang="en-US" sz="2000" b="1" dirty="0" smtClean="0">
                <a:solidFill>
                  <a:srgbClr val="002060"/>
                </a:solidFill>
              </a:rPr>
              <a:t> KT- </a:t>
            </a:r>
            <a:r>
              <a:rPr lang="en-US" sz="2000" b="1" dirty="0" err="1" smtClean="0">
                <a:solidFill>
                  <a:srgbClr val="002060"/>
                </a:solidFill>
              </a:rPr>
              <a:t>XH</a:t>
            </a:r>
            <a:r>
              <a:rPr lang="en-US" sz="2000" b="1" dirty="0" smtClean="0">
                <a:solidFill>
                  <a:srgbClr val="002060"/>
                </a:solidFill>
              </a:rPr>
              <a:t> </a:t>
            </a:r>
            <a:r>
              <a:rPr lang="en-US" sz="2000" b="1" dirty="0" err="1" smtClean="0">
                <a:solidFill>
                  <a:srgbClr val="002060"/>
                </a:solidFill>
              </a:rPr>
              <a:t>phát</a:t>
            </a:r>
            <a:r>
              <a:rPr lang="en-US" sz="2000" b="1" dirty="0" smtClean="0">
                <a:solidFill>
                  <a:srgbClr val="002060"/>
                </a:solidFill>
              </a:rPr>
              <a:t> </a:t>
            </a:r>
            <a:r>
              <a:rPr lang="en-US" sz="2000" b="1" dirty="0" err="1" smtClean="0">
                <a:solidFill>
                  <a:srgbClr val="002060"/>
                </a:solidFill>
              </a:rPr>
              <a:t>triển</a:t>
            </a:r>
            <a:r>
              <a:rPr lang="en-US" sz="2000" b="1" dirty="0" smtClean="0">
                <a:solidFill>
                  <a:srgbClr val="002060"/>
                </a:solidFill>
              </a:rPr>
              <a:t> </a:t>
            </a:r>
            <a:r>
              <a:rPr lang="en-US" sz="2000" b="1" dirty="0" err="1" smtClean="0">
                <a:solidFill>
                  <a:srgbClr val="002060"/>
                </a:solidFill>
              </a:rPr>
              <a:t>nhanh</a:t>
            </a:r>
            <a:r>
              <a:rPr lang="en-US" sz="2000" b="1" dirty="0" smtClean="0">
                <a:solidFill>
                  <a:srgbClr val="002060"/>
                </a:solidFill>
              </a:rPr>
              <a:t> </a:t>
            </a:r>
            <a:r>
              <a:rPr lang="en-US" sz="2000" b="1" dirty="0" err="1" smtClean="0">
                <a:solidFill>
                  <a:srgbClr val="002060"/>
                </a:solidFill>
              </a:rPr>
              <a:t>va</a:t>
            </a:r>
            <a:r>
              <a:rPr lang="en-US" sz="2000" b="1" dirty="0" smtClean="0">
                <a:solidFill>
                  <a:srgbClr val="002060"/>
                </a:solidFill>
              </a:rPr>
              <a:t>̀ </a:t>
            </a:r>
            <a:r>
              <a:rPr lang="en-US" sz="2000" b="1" dirty="0" err="1" smtClean="0">
                <a:solidFill>
                  <a:srgbClr val="002060"/>
                </a:solidFill>
              </a:rPr>
              <a:t>bền</a:t>
            </a:r>
            <a:r>
              <a:rPr lang="en-US" sz="2000" b="1" dirty="0" smtClean="0">
                <a:solidFill>
                  <a:srgbClr val="002060"/>
                </a:solidFill>
              </a:rPr>
              <a:t> </a:t>
            </a:r>
            <a:r>
              <a:rPr lang="en-US" sz="2000" b="1" dirty="0" err="1" smtClean="0">
                <a:solidFill>
                  <a:srgbClr val="002060"/>
                </a:solidFill>
              </a:rPr>
              <a:t>vững</a:t>
            </a:r>
            <a:r>
              <a:rPr lang="en-US" sz="2000" b="1" dirty="0" smtClean="0">
                <a:solidFill>
                  <a:srgbClr val="002060"/>
                </a:solidFill>
              </a:rPr>
              <a:t> vì </a:t>
            </a:r>
            <a:r>
              <a:rPr lang="en-US" sz="2000" b="1" dirty="0" err="1" smtClean="0">
                <a:solidFill>
                  <a:srgbClr val="002060"/>
                </a:solidFill>
              </a:rPr>
              <a:t>mục</a:t>
            </a:r>
            <a:r>
              <a:rPr lang="en-US" sz="2000" b="1" dirty="0" smtClean="0">
                <a:solidFill>
                  <a:srgbClr val="002060"/>
                </a:solidFill>
              </a:rPr>
              <a:t> </a:t>
            </a:r>
            <a:r>
              <a:rPr lang="en-US" sz="2000" b="1" dirty="0" err="1" smtClean="0">
                <a:solidFill>
                  <a:srgbClr val="002060"/>
                </a:solidFill>
              </a:rPr>
              <a:t>tiêu</a:t>
            </a:r>
            <a:r>
              <a:rPr lang="en-US" sz="2000" b="1" dirty="0" smtClean="0">
                <a:solidFill>
                  <a:srgbClr val="002060"/>
                </a:solidFill>
              </a:rPr>
              <a:t> </a:t>
            </a:r>
            <a:r>
              <a:rPr lang="en-US" sz="2000" b="1" i="1" dirty="0" smtClean="0">
                <a:solidFill>
                  <a:srgbClr val="FF0000"/>
                </a:solidFill>
              </a:rPr>
              <a:t>“</a:t>
            </a:r>
            <a:r>
              <a:rPr lang="en-US" sz="2000" b="1" i="1" dirty="0" err="1" smtClean="0">
                <a:solidFill>
                  <a:srgbClr val="FF0000"/>
                </a:solidFill>
              </a:rPr>
              <a:t>dân</a:t>
            </a:r>
            <a:r>
              <a:rPr lang="en-US" sz="2000" b="1" i="1" dirty="0" smtClean="0">
                <a:solidFill>
                  <a:srgbClr val="FF0000"/>
                </a:solidFill>
              </a:rPr>
              <a:t> </a:t>
            </a:r>
            <a:r>
              <a:rPr lang="en-US" sz="2000" b="1" i="1" dirty="0" err="1" smtClean="0">
                <a:solidFill>
                  <a:srgbClr val="FF0000"/>
                </a:solidFill>
              </a:rPr>
              <a:t>giàu</a:t>
            </a:r>
            <a:r>
              <a:rPr lang="en-US" sz="2000" b="1" i="1" dirty="0" smtClean="0">
                <a:solidFill>
                  <a:srgbClr val="FF0000"/>
                </a:solidFill>
              </a:rPr>
              <a:t>, </a:t>
            </a:r>
            <a:r>
              <a:rPr lang="en-US" sz="2000" b="1" i="1" dirty="0" err="1" smtClean="0">
                <a:solidFill>
                  <a:srgbClr val="FF0000"/>
                </a:solidFill>
              </a:rPr>
              <a:t>nước</a:t>
            </a:r>
            <a:r>
              <a:rPr lang="en-US" sz="2000" b="1" i="1" dirty="0" smtClean="0">
                <a:solidFill>
                  <a:srgbClr val="FF0000"/>
                </a:solidFill>
              </a:rPr>
              <a:t> </a:t>
            </a:r>
            <a:r>
              <a:rPr lang="en-US" sz="2000" b="1" i="1" dirty="0" err="1" smtClean="0">
                <a:solidFill>
                  <a:srgbClr val="FF0000"/>
                </a:solidFill>
              </a:rPr>
              <a:t>mạnh</a:t>
            </a:r>
            <a:r>
              <a:rPr lang="en-US" sz="2000" b="1" i="1" dirty="0" smtClean="0">
                <a:solidFill>
                  <a:srgbClr val="FF0000"/>
                </a:solidFill>
              </a:rPr>
              <a:t>, </a:t>
            </a:r>
            <a:r>
              <a:rPr lang="en-US" sz="2000" b="1" i="1" dirty="0" err="1" smtClean="0">
                <a:solidFill>
                  <a:srgbClr val="FF0000"/>
                </a:solidFill>
              </a:rPr>
              <a:t>dân</a:t>
            </a:r>
            <a:r>
              <a:rPr lang="en-US" sz="2000" b="1" i="1" dirty="0" smtClean="0">
                <a:solidFill>
                  <a:srgbClr val="FF0000"/>
                </a:solidFill>
              </a:rPr>
              <a:t> </a:t>
            </a:r>
            <a:r>
              <a:rPr lang="en-US" sz="2000" b="1" i="1" dirty="0" err="1" smtClean="0">
                <a:solidFill>
                  <a:srgbClr val="FF0000"/>
                </a:solidFill>
              </a:rPr>
              <a:t>chu</a:t>
            </a:r>
            <a:r>
              <a:rPr lang="en-US" sz="2000" b="1" i="1" dirty="0" smtClean="0">
                <a:solidFill>
                  <a:srgbClr val="FF0000"/>
                </a:solidFill>
              </a:rPr>
              <a:t>̉, </a:t>
            </a:r>
            <a:r>
              <a:rPr lang="en-US" sz="2000" b="1" i="1" dirty="0" err="1" smtClean="0">
                <a:solidFill>
                  <a:srgbClr val="FF0000"/>
                </a:solidFill>
              </a:rPr>
              <a:t>công</a:t>
            </a:r>
            <a:r>
              <a:rPr lang="en-US" sz="2000" b="1" i="1" dirty="0" smtClean="0">
                <a:solidFill>
                  <a:srgbClr val="FF0000"/>
                </a:solidFill>
              </a:rPr>
              <a:t> </a:t>
            </a:r>
            <a:r>
              <a:rPr lang="en-US" sz="2000" b="1" i="1" dirty="0" err="1" smtClean="0">
                <a:solidFill>
                  <a:srgbClr val="FF0000"/>
                </a:solidFill>
              </a:rPr>
              <a:t>bằng</a:t>
            </a:r>
            <a:r>
              <a:rPr lang="en-US" sz="2000" b="1" i="1" dirty="0" smtClean="0">
                <a:solidFill>
                  <a:srgbClr val="FF0000"/>
                </a:solidFill>
              </a:rPr>
              <a:t>, </a:t>
            </a:r>
            <a:r>
              <a:rPr lang="en-US" sz="2000" b="1" i="1" dirty="0" err="1" smtClean="0">
                <a:solidFill>
                  <a:srgbClr val="FF0000"/>
                </a:solidFill>
              </a:rPr>
              <a:t>văn</a:t>
            </a:r>
            <a:r>
              <a:rPr lang="en-US" sz="2000" b="1" i="1" dirty="0" smtClean="0">
                <a:solidFill>
                  <a:srgbClr val="FF0000"/>
                </a:solidFill>
              </a:rPr>
              <a:t> minh”</a:t>
            </a:r>
            <a:r>
              <a:rPr lang="en-US" sz="2000" b="1" dirty="0" smtClean="0">
                <a:solidFill>
                  <a:srgbClr val="002060"/>
                </a:solidFill>
              </a:rPr>
              <a:t>.</a:t>
            </a:r>
            <a:endParaRPr lang="en-US" sz="2000" b="1" dirty="0">
              <a:solidFill>
                <a:srgbClr val="002060"/>
              </a:solidFill>
            </a:endParaRPr>
          </a:p>
        </p:txBody>
      </p:sp>
      <p:sp>
        <p:nvSpPr>
          <p:cNvPr id="26" name="Oval 25"/>
          <p:cNvSpPr/>
          <p:nvPr/>
        </p:nvSpPr>
        <p:spPr>
          <a:xfrm>
            <a:off x="914400" y="2743200"/>
            <a:ext cx="381000" cy="381000"/>
          </a:xfrm>
          <a:prstGeom prst="ellipse">
            <a:avLst/>
          </a:prstGeom>
          <a:solidFill>
            <a:srgbClr val="00B05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0" y="2743200"/>
            <a:ext cx="381000" cy="381000"/>
          </a:xfrm>
          <a:prstGeom prst="ellipse">
            <a:avLst/>
          </a:prstGeom>
          <a:solidFill>
            <a:srgbClr val="00B05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8200" y="5410200"/>
            <a:ext cx="381000" cy="381000"/>
          </a:xfrm>
          <a:prstGeom prst="ellipse">
            <a:avLst/>
          </a:prstGeom>
          <a:solidFill>
            <a:srgbClr val="00B05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20000" y="5410200"/>
            <a:ext cx="381000" cy="381000"/>
          </a:xfrm>
          <a:prstGeom prst="ellipse">
            <a:avLst/>
          </a:prstGeom>
          <a:solidFill>
            <a:srgbClr val="00B05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4070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II. </a:t>
            </a:r>
            <a:r>
              <a:rPr lang="en-US" sz="2400" b="1" dirty="0" err="1" smtClean="0">
                <a:solidFill>
                  <a:srgbClr val="002060"/>
                </a:solidFill>
              </a:rPr>
              <a:t>MỤC</a:t>
            </a:r>
            <a:r>
              <a:rPr lang="en-US" sz="2400" b="1" dirty="0" smtClean="0">
                <a:solidFill>
                  <a:srgbClr val="002060"/>
                </a:solidFill>
              </a:rPr>
              <a:t> </a:t>
            </a:r>
            <a:r>
              <a:rPr lang="en-US" sz="2400" b="1" dirty="0" err="1" smtClean="0">
                <a:solidFill>
                  <a:srgbClr val="002060"/>
                </a:solidFill>
              </a:rPr>
              <a:t>TIÊU</a:t>
            </a:r>
            <a:endParaRPr lang="en-US" sz="2400" dirty="0">
              <a:solidFill>
                <a:srgbClr val="002060"/>
              </a:solidFill>
            </a:endParaRPr>
          </a:p>
        </p:txBody>
      </p:sp>
      <p:sp>
        <p:nvSpPr>
          <p:cNvPr id="15" name="Right Arrow 14"/>
          <p:cNvSpPr/>
          <p:nvPr/>
        </p:nvSpPr>
        <p:spPr>
          <a:xfrm>
            <a:off x="5638800" y="1752600"/>
            <a:ext cx="1143000" cy="533400"/>
          </a:xfrm>
          <a:prstGeom prst="rightArrow">
            <a:avLst/>
          </a:prstGeom>
          <a:ln>
            <a:solidFill>
              <a:srgbClr val="FFFF00"/>
            </a:solidFill>
          </a:ln>
          <a:scene3d>
            <a:camera prst="perspectiveContrastingLef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667000"/>
            <a:ext cx="5867400" cy="41910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172200" y="2667000"/>
            <a:ext cx="2971800" cy="4191000"/>
          </a:xfrm>
          <a:prstGeom prst="rect">
            <a:avLst/>
          </a:prstGeom>
          <a:solidFill>
            <a:srgbClr val="00B05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8600" y="1752600"/>
            <a:ext cx="1828800" cy="838200"/>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rPr>
              <a:t>Năm</a:t>
            </a:r>
            <a:r>
              <a:rPr lang="en-US" sz="2800" b="1" dirty="0" smtClean="0">
                <a:solidFill>
                  <a:srgbClr val="FFFF00"/>
                </a:solidFill>
              </a:rPr>
              <a:t> 2020</a:t>
            </a:r>
            <a:endParaRPr lang="en-US" sz="2800" b="1" dirty="0">
              <a:solidFill>
                <a:srgbClr val="FFFF00"/>
              </a:solidFill>
            </a:endParaRPr>
          </a:p>
        </p:txBody>
      </p:sp>
      <p:sp>
        <p:nvSpPr>
          <p:cNvPr id="27" name="Oval 26"/>
          <p:cNvSpPr/>
          <p:nvPr/>
        </p:nvSpPr>
        <p:spPr>
          <a:xfrm>
            <a:off x="6934200" y="1752600"/>
            <a:ext cx="1828800" cy="838200"/>
          </a:xfrm>
          <a:prstGeom prst="ellipse">
            <a:avLst/>
          </a:prstGeom>
          <a:solidFill>
            <a:srgbClr val="00B05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rPr>
              <a:t>Năm</a:t>
            </a:r>
            <a:r>
              <a:rPr lang="en-US" sz="2800" b="1" dirty="0" smtClean="0">
                <a:solidFill>
                  <a:srgbClr val="FF0000"/>
                </a:solidFill>
              </a:rPr>
              <a:t> 2030</a:t>
            </a:r>
            <a:endParaRPr lang="en-US" sz="2800" b="1" dirty="0">
              <a:solidFill>
                <a:srgbClr val="FF0000"/>
              </a:solidFill>
            </a:endParaRPr>
          </a:p>
        </p:txBody>
      </p:sp>
      <p:sp>
        <p:nvSpPr>
          <p:cNvPr id="28" name="Rectangle 27"/>
          <p:cNvSpPr/>
          <p:nvPr/>
        </p:nvSpPr>
        <p:spPr>
          <a:xfrm>
            <a:off x="228600" y="2819400"/>
            <a:ext cx="54864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	- </a:t>
            </a:r>
            <a:r>
              <a:rPr lang="en-US" sz="2000" b="1" dirty="0" err="1" smtClean="0">
                <a:solidFill>
                  <a:schemeClr val="tx1"/>
                </a:solidFill>
              </a:rPr>
              <a:t>Phấn</a:t>
            </a:r>
            <a:r>
              <a:rPr lang="en-US" sz="2000" b="1" dirty="0" smtClean="0">
                <a:solidFill>
                  <a:schemeClr val="tx1"/>
                </a:solidFill>
              </a:rPr>
              <a:t> </a:t>
            </a:r>
            <a:r>
              <a:rPr lang="en-US" sz="2000" b="1" dirty="0" err="1" smtClean="0">
                <a:solidFill>
                  <a:schemeClr val="tx1"/>
                </a:solidFill>
              </a:rPr>
              <a:t>đấu</a:t>
            </a:r>
            <a:r>
              <a:rPr lang="en-US" sz="2000" b="1" dirty="0" smtClean="0">
                <a:solidFill>
                  <a:schemeClr val="tx1"/>
                </a:solidFill>
              </a:rPr>
              <a:t> </a:t>
            </a:r>
            <a:r>
              <a:rPr lang="en-US" sz="2000" b="1" dirty="0" err="1" smtClean="0">
                <a:solidFill>
                  <a:schemeClr val="tx1"/>
                </a:solidFill>
              </a:rPr>
              <a:t>hoàn</a:t>
            </a:r>
            <a:r>
              <a:rPr lang="en-US" sz="2000" b="1" dirty="0" smtClean="0">
                <a:solidFill>
                  <a:schemeClr val="tx1"/>
                </a:solidFill>
              </a:rPr>
              <a:t> </a:t>
            </a:r>
            <a:r>
              <a:rPr lang="en-US" sz="2000" b="1" dirty="0" err="1" smtClean="0">
                <a:solidFill>
                  <a:schemeClr val="tx1"/>
                </a:solidFill>
              </a:rPr>
              <a:t>thiện</a:t>
            </a:r>
            <a:r>
              <a:rPr lang="en-US" sz="2000" b="1" dirty="0" smtClean="0">
                <a:solidFill>
                  <a:schemeClr val="tx1"/>
                </a:solidFill>
              </a:rPr>
              <a:t> </a:t>
            </a:r>
            <a:r>
              <a:rPr lang="en-US" sz="2000" b="1" dirty="0" err="1" smtClean="0">
                <a:solidFill>
                  <a:schemeClr val="tx1"/>
                </a:solidFill>
              </a:rPr>
              <a:t>một</a:t>
            </a:r>
            <a:r>
              <a:rPr lang="en-US" sz="2000" b="1" dirty="0" smtClean="0">
                <a:solidFill>
                  <a:schemeClr val="tx1"/>
                </a:solidFill>
              </a:rPr>
              <a:t> </a:t>
            </a:r>
            <a:r>
              <a:rPr lang="en-US" sz="2000" b="1" dirty="0" err="1" smtClean="0">
                <a:solidFill>
                  <a:schemeClr val="tx1"/>
                </a:solidFill>
              </a:rPr>
              <a:t>bước</a:t>
            </a:r>
            <a:r>
              <a:rPr lang="en-US" sz="2000" b="1" dirty="0" smtClean="0">
                <a:solidFill>
                  <a:schemeClr val="tx1"/>
                </a:solidFill>
              </a:rPr>
              <a:t> </a:t>
            </a:r>
            <a:r>
              <a:rPr lang="en-US" sz="2000" b="1" dirty="0" err="1" smtClean="0">
                <a:solidFill>
                  <a:schemeClr val="tx1"/>
                </a:solidFill>
              </a:rPr>
              <a:t>đồng</a:t>
            </a:r>
            <a:r>
              <a:rPr lang="en-US" sz="2000" b="1" dirty="0" smtClean="0">
                <a:solidFill>
                  <a:schemeClr val="tx1"/>
                </a:solidFill>
              </a:rPr>
              <a:t> </a:t>
            </a:r>
            <a:r>
              <a:rPr lang="en-US" sz="2000" b="1" dirty="0" err="1" smtClean="0">
                <a:solidFill>
                  <a:schemeClr val="tx1"/>
                </a:solidFill>
              </a:rPr>
              <a:t>bô</a:t>
            </a:r>
            <a:r>
              <a:rPr lang="en-US" sz="2000" b="1" dirty="0" smtClean="0">
                <a:solidFill>
                  <a:schemeClr val="tx1"/>
                </a:solidFill>
              </a:rPr>
              <a:t>̣ </a:t>
            </a:r>
            <a:r>
              <a:rPr lang="en-US" sz="2000" b="1" dirty="0" err="1" smtClean="0">
                <a:solidFill>
                  <a:schemeClr val="tx1"/>
                </a:solidFill>
              </a:rPr>
              <a:t>hơn</a:t>
            </a:r>
            <a:r>
              <a:rPr lang="en-US" sz="2000" b="1" dirty="0" smtClean="0">
                <a:solidFill>
                  <a:schemeClr val="tx1"/>
                </a:solidFill>
              </a:rPr>
              <a:t> </a:t>
            </a:r>
            <a:r>
              <a:rPr lang="en-US" sz="2000" b="1" dirty="0" err="1" smtClean="0">
                <a:solidFill>
                  <a:schemeClr val="tx1"/>
                </a:solidFill>
              </a:rPr>
              <a:t>hê</a:t>
            </a:r>
            <a:r>
              <a:rPr lang="en-US" sz="2000" b="1" dirty="0" smtClean="0">
                <a:solidFill>
                  <a:schemeClr val="tx1"/>
                </a:solidFill>
              </a:rPr>
              <a:t>̣ </a:t>
            </a:r>
            <a:r>
              <a:rPr lang="en-US" sz="2000" b="1" dirty="0" err="1" smtClean="0">
                <a:solidFill>
                  <a:schemeClr val="tx1"/>
                </a:solidFill>
              </a:rPr>
              <a:t>thống</a:t>
            </a:r>
            <a:r>
              <a:rPr lang="en-US" sz="2000" b="1" dirty="0" smtClean="0">
                <a:solidFill>
                  <a:schemeClr val="tx1"/>
                </a:solidFill>
              </a:rPr>
              <a:t> </a:t>
            </a:r>
            <a:r>
              <a:rPr lang="en-US" sz="2000" b="1" dirty="0" err="1" smtClean="0">
                <a:solidFill>
                  <a:schemeClr val="tx1"/>
                </a:solidFill>
              </a:rPr>
              <a:t>thê</a:t>
            </a:r>
            <a:r>
              <a:rPr lang="en-US" sz="2000" b="1" dirty="0" smtClean="0">
                <a:solidFill>
                  <a:schemeClr val="tx1"/>
                </a:solidFill>
              </a:rPr>
              <a:t>̉ </a:t>
            </a:r>
            <a:r>
              <a:rPr lang="en-US" sz="2000" b="1" dirty="0" err="1" smtClean="0">
                <a:solidFill>
                  <a:schemeClr val="tx1"/>
                </a:solidFill>
              </a:rPr>
              <a:t>chê</a:t>
            </a:r>
            <a:r>
              <a:rPr lang="en-US" sz="2000" b="1" dirty="0" smtClean="0">
                <a:solidFill>
                  <a:schemeClr val="tx1"/>
                </a:solidFill>
              </a:rPr>
              <a:t>́ </a:t>
            </a:r>
            <a:r>
              <a:rPr lang="en-US" sz="2000" b="1" dirty="0" err="1" smtClean="0">
                <a:solidFill>
                  <a:schemeClr val="tx1"/>
                </a:solidFill>
              </a:rPr>
              <a:t>KTTT</a:t>
            </a:r>
            <a:r>
              <a:rPr lang="en-US" sz="2000" b="1" dirty="0" smtClean="0">
                <a:solidFill>
                  <a:schemeClr val="tx1"/>
                </a:solidFill>
              </a:rPr>
              <a:t> </a:t>
            </a:r>
            <a:r>
              <a:rPr lang="en-US" sz="2000" b="1" dirty="0" err="1" smtClean="0">
                <a:solidFill>
                  <a:schemeClr val="tx1"/>
                </a:solidFill>
              </a:rPr>
              <a:t>định</a:t>
            </a:r>
            <a:r>
              <a:rPr lang="en-US" sz="2000" b="1" dirty="0" smtClean="0">
                <a:solidFill>
                  <a:schemeClr val="tx1"/>
                </a:solidFill>
              </a:rPr>
              <a:t> </a:t>
            </a:r>
            <a:r>
              <a:rPr lang="en-US" sz="2000" b="1" dirty="0" err="1" smtClean="0">
                <a:solidFill>
                  <a:schemeClr val="tx1"/>
                </a:solidFill>
              </a:rPr>
              <a:t>hướng</a:t>
            </a:r>
            <a:r>
              <a:rPr lang="en-US" sz="2000" b="1" dirty="0" smtClean="0">
                <a:solidFill>
                  <a:schemeClr val="tx1"/>
                </a:solidFill>
              </a:rPr>
              <a:t> </a:t>
            </a:r>
            <a:r>
              <a:rPr lang="en-US" sz="2000" b="1" dirty="0" err="1" smtClean="0">
                <a:solidFill>
                  <a:schemeClr val="tx1"/>
                </a:solidFill>
              </a:rPr>
              <a:t>XHCN</a:t>
            </a:r>
            <a:r>
              <a:rPr lang="en-US" sz="2000" b="1" dirty="0" smtClean="0">
                <a:solidFill>
                  <a:schemeClr val="tx1"/>
                </a:solidFill>
              </a:rPr>
              <a:t> </a:t>
            </a:r>
            <a:r>
              <a:rPr lang="en-US" sz="2000" b="1" dirty="0" err="1" smtClean="0">
                <a:solidFill>
                  <a:schemeClr val="tx1"/>
                </a:solidFill>
              </a:rPr>
              <a:t>theo</a:t>
            </a:r>
            <a:r>
              <a:rPr lang="en-US" sz="2000" b="1" dirty="0" smtClean="0">
                <a:solidFill>
                  <a:schemeClr val="tx1"/>
                </a:solidFill>
              </a:rPr>
              <a:t> </a:t>
            </a:r>
            <a:r>
              <a:rPr lang="en-US" sz="2000" b="1" dirty="0" err="1" smtClean="0">
                <a:solidFill>
                  <a:schemeClr val="tx1"/>
                </a:solidFill>
              </a:rPr>
              <a:t>các</a:t>
            </a:r>
            <a:r>
              <a:rPr lang="en-US" sz="2000" b="1" dirty="0" smtClean="0">
                <a:solidFill>
                  <a:schemeClr val="tx1"/>
                </a:solidFill>
              </a:rPr>
              <a:t> </a:t>
            </a:r>
            <a:r>
              <a:rPr lang="en-US" sz="2000" b="1" dirty="0" err="1" smtClean="0">
                <a:solidFill>
                  <a:schemeClr val="tx1"/>
                </a:solidFill>
              </a:rPr>
              <a:t>chuẩn</a:t>
            </a:r>
            <a:r>
              <a:rPr lang="en-US" sz="2000" b="1" dirty="0" smtClean="0">
                <a:solidFill>
                  <a:schemeClr val="tx1"/>
                </a:solidFill>
              </a:rPr>
              <a:t> </a:t>
            </a:r>
            <a:r>
              <a:rPr lang="en-US" sz="2000" b="1" dirty="0" err="1" smtClean="0">
                <a:solidFill>
                  <a:schemeClr val="tx1"/>
                </a:solidFill>
              </a:rPr>
              <a:t>mực</a:t>
            </a:r>
            <a:r>
              <a:rPr lang="en-US" sz="2000" b="1" dirty="0" smtClean="0">
                <a:solidFill>
                  <a:schemeClr val="tx1"/>
                </a:solidFill>
              </a:rPr>
              <a:t> </a:t>
            </a:r>
            <a:r>
              <a:rPr lang="en-US" sz="2000" b="1" dirty="0" err="1" smtClean="0">
                <a:solidFill>
                  <a:schemeClr val="tx1"/>
                </a:solidFill>
              </a:rPr>
              <a:t>phô</a:t>
            </a:r>
            <a:r>
              <a:rPr lang="en-US" sz="2000" b="1" dirty="0" smtClean="0">
                <a:solidFill>
                  <a:schemeClr val="tx1"/>
                </a:solidFill>
              </a:rPr>
              <a:t>̉ </a:t>
            </a:r>
            <a:r>
              <a:rPr lang="en-US" sz="2000" b="1" dirty="0" err="1" smtClean="0">
                <a:solidFill>
                  <a:schemeClr val="tx1"/>
                </a:solidFill>
              </a:rPr>
              <a:t>biến</a:t>
            </a:r>
            <a:r>
              <a:rPr lang="en-US" sz="2000" b="1" dirty="0" smtClean="0">
                <a:solidFill>
                  <a:schemeClr val="tx1"/>
                </a:solidFill>
              </a:rPr>
              <a:t> </a:t>
            </a:r>
            <a:r>
              <a:rPr lang="en-US" sz="2000" b="1" dirty="0" err="1" smtClean="0">
                <a:solidFill>
                  <a:schemeClr val="tx1"/>
                </a:solidFill>
              </a:rPr>
              <a:t>của</a:t>
            </a:r>
            <a:r>
              <a:rPr lang="en-US" sz="2000" b="1" dirty="0" smtClean="0">
                <a:solidFill>
                  <a:schemeClr val="tx1"/>
                </a:solidFill>
              </a:rPr>
              <a:t> </a:t>
            </a:r>
            <a:r>
              <a:rPr lang="en-US" sz="2000" b="1" dirty="0" err="1" smtClean="0">
                <a:solidFill>
                  <a:schemeClr val="tx1"/>
                </a:solidFill>
              </a:rPr>
              <a:t>nền</a:t>
            </a:r>
            <a:r>
              <a:rPr lang="en-US" sz="2000" b="1" dirty="0" smtClean="0">
                <a:solidFill>
                  <a:schemeClr val="tx1"/>
                </a:solidFill>
              </a:rPr>
              <a:t> </a:t>
            </a:r>
            <a:r>
              <a:rPr lang="en-US" sz="2000" b="1" dirty="0" err="1" smtClean="0">
                <a:solidFill>
                  <a:schemeClr val="tx1"/>
                </a:solidFill>
              </a:rPr>
              <a:t>KTTT</a:t>
            </a:r>
            <a:r>
              <a:rPr lang="en-US" sz="2000" b="1" dirty="0" smtClean="0">
                <a:solidFill>
                  <a:schemeClr val="tx1"/>
                </a:solidFill>
              </a:rPr>
              <a:t> </a:t>
            </a:r>
            <a:r>
              <a:rPr lang="en-US" sz="2000" b="1" dirty="0" err="1" smtClean="0">
                <a:solidFill>
                  <a:schemeClr val="tx1"/>
                </a:solidFill>
              </a:rPr>
              <a:t>hiện</a:t>
            </a:r>
            <a:r>
              <a:rPr lang="en-US" sz="2000" b="1" dirty="0" smtClean="0">
                <a:solidFill>
                  <a:schemeClr val="tx1"/>
                </a:solidFill>
              </a:rPr>
              <a:t> </a:t>
            </a:r>
            <a:r>
              <a:rPr lang="en-US" sz="2000" b="1" dirty="0" err="1" smtClean="0">
                <a:solidFill>
                  <a:schemeClr val="tx1"/>
                </a:solidFill>
              </a:rPr>
              <a:t>đại</a:t>
            </a:r>
            <a:r>
              <a:rPr lang="en-US" sz="2000" b="1" dirty="0" smtClean="0">
                <a:solidFill>
                  <a:schemeClr val="tx1"/>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hội</a:t>
            </a:r>
            <a:r>
              <a:rPr lang="en-US" sz="2000" b="1" dirty="0" smtClean="0">
                <a:solidFill>
                  <a:schemeClr val="tx1"/>
                </a:solidFill>
              </a:rPr>
              <a:t> </a:t>
            </a:r>
            <a:r>
              <a:rPr lang="en-US" sz="2000" b="1" dirty="0" err="1" smtClean="0">
                <a:solidFill>
                  <a:schemeClr val="tx1"/>
                </a:solidFill>
              </a:rPr>
              <a:t>nhập</a:t>
            </a:r>
            <a:r>
              <a:rPr lang="en-US" sz="2000" b="1" dirty="0" smtClean="0">
                <a:solidFill>
                  <a:schemeClr val="tx1"/>
                </a:solidFill>
              </a:rPr>
              <a:t> </a:t>
            </a:r>
            <a:r>
              <a:rPr lang="en-US" sz="2000" b="1" dirty="0" err="1" smtClean="0">
                <a:solidFill>
                  <a:schemeClr val="tx1"/>
                </a:solidFill>
              </a:rPr>
              <a:t>quốc</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a:t>
            </a:r>
          </a:p>
          <a:p>
            <a:pPr algn="just"/>
            <a:r>
              <a:rPr lang="en-US" sz="2000" b="1" dirty="0" smtClean="0">
                <a:solidFill>
                  <a:schemeClr val="tx1"/>
                </a:solidFill>
              </a:rPr>
              <a:t>	- </a:t>
            </a:r>
            <a:r>
              <a:rPr lang="en-US" sz="2000" b="1" dirty="0" err="1" smtClean="0">
                <a:solidFill>
                  <a:schemeClr val="tx1"/>
                </a:solidFill>
              </a:rPr>
              <a:t>Cơ</a:t>
            </a:r>
            <a:r>
              <a:rPr lang="en-US" sz="2000" b="1" dirty="0" smtClean="0">
                <a:solidFill>
                  <a:schemeClr val="tx1"/>
                </a:solidFill>
              </a:rPr>
              <a:t> </a:t>
            </a:r>
            <a:r>
              <a:rPr lang="en-US" sz="2000" b="1" dirty="0" err="1" smtClean="0">
                <a:solidFill>
                  <a:schemeClr val="tx1"/>
                </a:solidFill>
              </a:rPr>
              <a:t>bản</a:t>
            </a:r>
            <a:r>
              <a:rPr lang="en-US" sz="2000" b="1" dirty="0" smtClean="0">
                <a:solidFill>
                  <a:schemeClr val="tx1"/>
                </a:solidFill>
              </a:rPr>
              <a:t> </a:t>
            </a:r>
            <a:r>
              <a:rPr lang="en-US" sz="2000" b="1" dirty="0" err="1" smtClean="0">
                <a:solidFill>
                  <a:schemeClr val="tx1"/>
                </a:solidFill>
              </a:rPr>
              <a:t>bảo</a:t>
            </a:r>
            <a:r>
              <a:rPr lang="en-US" sz="2000" b="1" dirty="0" smtClean="0">
                <a:solidFill>
                  <a:schemeClr val="tx1"/>
                </a:solidFill>
              </a:rPr>
              <a:t> </a:t>
            </a:r>
            <a:r>
              <a:rPr lang="en-US" sz="2000" b="1" dirty="0" err="1" smtClean="0">
                <a:solidFill>
                  <a:schemeClr val="tx1"/>
                </a:solidFill>
              </a:rPr>
              <a:t>đảm</a:t>
            </a:r>
            <a:r>
              <a:rPr lang="en-US" sz="2000" b="1" dirty="0" smtClean="0">
                <a:solidFill>
                  <a:schemeClr val="tx1"/>
                </a:solidFill>
              </a:rPr>
              <a:t> </a:t>
            </a:r>
            <a:r>
              <a:rPr lang="en-US" sz="2000" b="1" dirty="0" err="1" smtClean="0">
                <a:solidFill>
                  <a:schemeClr val="tx1"/>
                </a:solidFill>
              </a:rPr>
              <a:t>tính</a:t>
            </a:r>
            <a:r>
              <a:rPr lang="en-US" sz="2000" b="1" dirty="0" smtClean="0">
                <a:solidFill>
                  <a:schemeClr val="tx1"/>
                </a:solidFill>
              </a:rPr>
              <a:t> </a:t>
            </a:r>
            <a:r>
              <a:rPr lang="en-US" sz="2000" b="1" dirty="0" err="1" smtClean="0">
                <a:solidFill>
                  <a:schemeClr val="tx1"/>
                </a:solidFill>
              </a:rPr>
              <a:t>đồng</a:t>
            </a:r>
            <a:r>
              <a:rPr lang="en-US" sz="2000" b="1" dirty="0" smtClean="0">
                <a:solidFill>
                  <a:schemeClr val="tx1"/>
                </a:solidFill>
              </a:rPr>
              <a:t> </a:t>
            </a:r>
            <a:r>
              <a:rPr lang="en-US" sz="2000" b="1" dirty="0" err="1" smtClean="0">
                <a:solidFill>
                  <a:schemeClr val="tx1"/>
                </a:solidFill>
              </a:rPr>
              <a:t>bô</a:t>
            </a:r>
            <a:r>
              <a:rPr lang="en-US" sz="2000" b="1" dirty="0" smtClean="0">
                <a:solidFill>
                  <a:schemeClr val="tx1"/>
                </a:solidFill>
              </a:rPr>
              <a:t>̣ </a:t>
            </a:r>
            <a:r>
              <a:rPr lang="en-US" sz="2000" b="1" dirty="0" err="1" smtClean="0">
                <a:solidFill>
                  <a:schemeClr val="tx1"/>
                </a:solidFill>
              </a:rPr>
              <a:t>giữa</a:t>
            </a:r>
            <a:r>
              <a:rPr lang="en-US" sz="2000" b="1" dirty="0" smtClean="0">
                <a:solidFill>
                  <a:schemeClr val="tx1"/>
                </a:solidFill>
              </a:rPr>
              <a:t> </a:t>
            </a:r>
            <a:r>
              <a:rPr lang="en-US" sz="2000" b="1" dirty="0" err="1" smtClean="0">
                <a:solidFill>
                  <a:schemeClr val="tx1"/>
                </a:solidFill>
              </a:rPr>
              <a:t>thê</a:t>
            </a:r>
            <a:r>
              <a:rPr lang="en-US" sz="2000" b="1" dirty="0" smtClean="0">
                <a:solidFill>
                  <a:schemeClr val="tx1"/>
                </a:solidFill>
              </a:rPr>
              <a:t>̉ </a:t>
            </a:r>
            <a:r>
              <a:rPr lang="en-US" sz="2000" b="1" dirty="0" err="1" smtClean="0">
                <a:solidFill>
                  <a:schemeClr val="tx1"/>
                </a:solidFill>
              </a:rPr>
              <a:t>chê</a:t>
            </a:r>
            <a:r>
              <a:rPr lang="en-US" sz="2000" b="1" dirty="0" smtClean="0">
                <a:solidFill>
                  <a:schemeClr val="tx1"/>
                </a:solidFill>
              </a:rPr>
              <a:t>́ </a:t>
            </a:r>
            <a:r>
              <a:rPr lang="en-US" sz="2000" b="1" dirty="0" err="1" smtClean="0">
                <a:solidFill>
                  <a:schemeClr val="tx1"/>
                </a:solidFill>
              </a:rPr>
              <a:t>kinh</a:t>
            </a:r>
            <a:r>
              <a:rPr lang="en-US" sz="2000" b="1" dirty="0" smtClean="0">
                <a:solidFill>
                  <a:schemeClr val="tx1"/>
                </a:solidFill>
              </a:rPr>
              <a:t> </a:t>
            </a:r>
            <a:r>
              <a:rPr lang="en-US" sz="2000" b="1" dirty="0" err="1" smtClean="0">
                <a:solidFill>
                  <a:schemeClr val="tx1"/>
                </a:solidFill>
              </a:rPr>
              <a:t>tê</a:t>
            </a:r>
            <a:r>
              <a:rPr lang="en-US" sz="2000" b="1" dirty="0" smtClean="0">
                <a:solidFill>
                  <a:schemeClr val="tx1"/>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thê</a:t>
            </a:r>
            <a:r>
              <a:rPr lang="en-US" sz="2000" b="1" dirty="0" smtClean="0">
                <a:solidFill>
                  <a:schemeClr val="tx1"/>
                </a:solidFill>
              </a:rPr>
              <a:t>̉ </a:t>
            </a:r>
            <a:r>
              <a:rPr lang="en-US" sz="2000" b="1" dirty="0" err="1" smtClean="0">
                <a:solidFill>
                  <a:schemeClr val="tx1"/>
                </a:solidFill>
              </a:rPr>
              <a:t>chê</a:t>
            </a:r>
            <a:r>
              <a:rPr lang="en-US" sz="2000" b="1" dirty="0" smtClean="0">
                <a:solidFill>
                  <a:schemeClr val="tx1"/>
                </a:solidFill>
              </a:rPr>
              <a:t>́ </a:t>
            </a:r>
            <a:r>
              <a:rPr lang="en-US" sz="2000" b="1" dirty="0" err="1" smtClean="0">
                <a:solidFill>
                  <a:schemeClr val="tx1"/>
                </a:solidFill>
              </a:rPr>
              <a:t>chính</a:t>
            </a:r>
            <a:r>
              <a:rPr lang="en-US" sz="2000" b="1" dirty="0" smtClean="0">
                <a:solidFill>
                  <a:schemeClr val="tx1"/>
                </a:solidFill>
              </a:rPr>
              <a:t> trị, </a:t>
            </a:r>
            <a:r>
              <a:rPr lang="en-US" sz="2000" b="1" dirty="0" err="1" smtClean="0">
                <a:solidFill>
                  <a:schemeClr val="tx1"/>
                </a:solidFill>
              </a:rPr>
              <a:t>giữa</a:t>
            </a:r>
            <a:r>
              <a:rPr lang="en-US" sz="2000" b="1" dirty="0" smtClean="0">
                <a:solidFill>
                  <a:schemeClr val="tx1"/>
                </a:solidFill>
              </a:rPr>
              <a:t> </a:t>
            </a:r>
            <a:r>
              <a:rPr lang="en-US" sz="2000" b="1" dirty="0" err="1" smtClean="0">
                <a:solidFill>
                  <a:schemeClr val="tx1"/>
                </a:solidFill>
              </a:rPr>
              <a:t>Nha</a:t>
            </a:r>
            <a:r>
              <a:rPr lang="en-US" sz="2000" b="1" dirty="0" smtClean="0">
                <a:solidFill>
                  <a:schemeClr val="tx1"/>
                </a:solidFill>
              </a:rPr>
              <a:t>̀ </a:t>
            </a:r>
            <a:r>
              <a:rPr lang="en-US" sz="2000" b="1" dirty="0" err="1" smtClean="0">
                <a:solidFill>
                  <a:schemeClr val="tx1"/>
                </a:solidFill>
              </a:rPr>
              <a:t>nước</a:t>
            </a:r>
            <a:r>
              <a:rPr lang="en-US" sz="2000" b="1" dirty="0" smtClean="0">
                <a:solidFill>
                  <a:schemeClr val="tx1"/>
                </a:solidFill>
              </a:rPr>
              <a:t> </a:t>
            </a:r>
            <a:r>
              <a:rPr lang="en-US" sz="2000" b="1" dirty="0" err="1" smtClean="0">
                <a:solidFill>
                  <a:schemeClr val="tx1"/>
                </a:solidFill>
              </a:rPr>
              <a:t>va</a:t>
            </a:r>
            <a:r>
              <a:rPr lang="en-US" sz="2000" b="1" dirty="0" smtClean="0">
                <a:solidFill>
                  <a:schemeClr val="tx1"/>
                </a:solidFill>
              </a:rPr>
              <a:t>̀ </a:t>
            </a:r>
            <a:r>
              <a:rPr lang="en-US" sz="2000" b="1" dirty="0" err="1" smtClean="0">
                <a:solidFill>
                  <a:schemeClr val="tx1"/>
                </a:solidFill>
              </a:rPr>
              <a:t>thi</a:t>
            </a:r>
            <a:r>
              <a:rPr lang="en-US" sz="2000" b="1" dirty="0" smtClean="0">
                <a:solidFill>
                  <a:schemeClr val="tx1"/>
                </a:solidFill>
              </a:rPr>
              <a:t>̣ </a:t>
            </a:r>
            <a:r>
              <a:rPr lang="en-US" sz="2000" b="1" dirty="0" err="1" smtClean="0">
                <a:solidFill>
                  <a:schemeClr val="tx1"/>
                </a:solidFill>
              </a:rPr>
              <a:t>trường</a:t>
            </a:r>
            <a:r>
              <a:rPr lang="en-US" sz="2000" b="1" dirty="0" smtClean="0">
                <a:solidFill>
                  <a:schemeClr val="tx1"/>
                </a:solidFill>
              </a:rPr>
              <a:t>; </a:t>
            </a:r>
            <a:r>
              <a:rPr lang="en-US" sz="2000" b="1" dirty="0" err="1" smtClean="0">
                <a:solidFill>
                  <a:srgbClr val="FF0000"/>
                </a:solidFill>
              </a:rPr>
              <a:t>sư</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hòa</a:t>
            </a:r>
            <a:r>
              <a:rPr lang="en-US" sz="2000" b="1" dirty="0" smtClean="0">
                <a:solidFill>
                  <a:srgbClr val="FF0000"/>
                </a:solidFill>
              </a:rPr>
              <a:t> </a:t>
            </a:r>
            <a:r>
              <a:rPr lang="en-US" sz="2000" b="1" dirty="0" err="1" smtClean="0">
                <a:solidFill>
                  <a:srgbClr val="FF0000"/>
                </a:solidFill>
              </a:rPr>
              <a:t>giữa</a:t>
            </a:r>
            <a:r>
              <a:rPr lang="en-US" sz="2000" b="1" dirty="0" smtClean="0">
                <a:solidFill>
                  <a:srgbClr val="FF0000"/>
                </a:solidFill>
              </a:rPr>
              <a:t> </a:t>
            </a:r>
            <a:r>
              <a:rPr lang="en-US" sz="2000" b="1" dirty="0" err="1" smtClean="0">
                <a:solidFill>
                  <a:srgbClr val="FF0000"/>
                </a:solidFill>
              </a:rPr>
              <a:t>tăng</a:t>
            </a:r>
            <a:r>
              <a:rPr lang="en-US" sz="2000" b="1" dirty="0" smtClean="0">
                <a:solidFill>
                  <a:srgbClr val="FF0000"/>
                </a:solidFill>
              </a:rPr>
              <a:t> </a:t>
            </a:r>
            <a:r>
              <a:rPr lang="en-US" sz="2000" b="1" dirty="0" err="1" smtClean="0">
                <a:solidFill>
                  <a:srgbClr val="FF0000"/>
                </a:solidFill>
              </a:rPr>
              <a:t>trưởng</a:t>
            </a:r>
            <a:r>
              <a:rPr lang="en-US" sz="2000" b="1" dirty="0" smtClean="0">
                <a:solidFill>
                  <a:srgbClr val="FF0000"/>
                </a:solidFill>
              </a:rPr>
              <a:t> KT </a:t>
            </a:r>
            <a:r>
              <a:rPr lang="en-US" sz="2000" b="1" dirty="0" err="1" smtClean="0">
                <a:solidFill>
                  <a:srgbClr val="FF0000"/>
                </a:solidFill>
              </a:rPr>
              <a:t>với</a:t>
            </a:r>
            <a:r>
              <a:rPr lang="en-US" sz="2000" b="1" dirty="0" smtClean="0">
                <a:solidFill>
                  <a:srgbClr val="FF0000"/>
                </a:solidFill>
              </a:rPr>
              <a:t> </a:t>
            </a:r>
            <a:r>
              <a:rPr lang="en-US" sz="2000" b="1" dirty="0" err="1" smtClean="0">
                <a:solidFill>
                  <a:srgbClr val="FF0000"/>
                </a:solidFill>
              </a:rPr>
              <a:t>phát</a:t>
            </a:r>
            <a:r>
              <a:rPr lang="en-US" sz="2000" b="1" dirty="0" smtClean="0">
                <a:solidFill>
                  <a:srgbClr val="FF0000"/>
                </a:solidFill>
              </a:rPr>
              <a:t> </a:t>
            </a:r>
            <a:r>
              <a:rPr lang="en-US" sz="2000" b="1" dirty="0" err="1" smtClean="0">
                <a:solidFill>
                  <a:srgbClr val="FF0000"/>
                </a:solidFill>
              </a:rPr>
              <a:t>triển</a:t>
            </a:r>
            <a:r>
              <a:rPr lang="en-US" sz="2000" b="1" dirty="0" smtClean="0">
                <a:solidFill>
                  <a:srgbClr val="FF0000"/>
                </a:solidFill>
              </a:rPr>
              <a:t> </a:t>
            </a:r>
            <a:r>
              <a:rPr lang="en-US" sz="2000" b="1" dirty="0" err="1" smtClean="0">
                <a:solidFill>
                  <a:srgbClr val="FF0000"/>
                </a:solidFill>
              </a:rPr>
              <a:t>văn</a:t>
            </a:r>
            <a:r>
              <a:rPr lang="en-US" sz="2000" b="1" dirty="0" smtClean="0">
                <a:solidFill>
                  <a:srgbClr val="FF0000"/>
                </a:solidFill>
              </a:rPr>
              <a:t> </a:t>
            </a:r>
            <a:r>
              <a:rPr lang="en-US" sz="2000" b="1" dirty="0" err="1" smtClean="0">
                <a:solidFill>
                  <a:srgbClr val="FF0000"/>
                </a:solidFill>
              </a:rPr>
              <a:t>hóa</a:t>
            </a:r>
            <a:r>
              <a:rPr lang="en-US" sz="2000" b="1" dirty="0" smtClean="0">
                <a:solidFill>
                  <a:srgbClr val="FF0000"/>
                </a:solidFill>
              </a:rPr>
              <a:t>, con </a:t>
            </a:r>
            <a:r>
              <a:rPr lang="en-US" sz="2000" b="1" dirty="0" err="1" smtClean="0">
                <a:solidFill>
                  <a:srgbClr val="FF0000"/>
                </a:solidFill>
              </a:rPr>
              <a:t>người</a:t>
            </a:r>
            <a:r>
              <a:rPr lang="en-US" sz="2000" b="1" dirty="0" smtClean="0">
                <a:solidFill>
                  <a:srgbClr val="FF0000"/>
                </a:solidFill>
              </a:rPr>
              <a:t>, </a:t>
            </a:r>
            <a:r>
              <a:rPr lang="en-US" sz="2000" b="1" dirty="0" err="1" smtClean="0">
                <a:solidFill>
                  <a:srgbClr val="FF0000"/>
                </a:solidFill>
              </a:rPr>
              <a:t>thực</a:t>
            </a:r>
            <a:r>
              <a:rPr lang="en-US" sz="2000" b="1" dirty="0" smtClean="0">
                <a:solidFill>
                  <a:srgbClr val="FF0000"/>
                </a:solidFill>
              </a:rPr>
              <a:t> </a:t>
            </a:r>
            <a:r>
              <a:rPr lang="en-US" sz="2000" b="1" dirty="0" err="1" smtClean="0">
                <a:solidFill>
                  <a:srgbClr val="FF0000"/>
                </a:solidFill>
              </a:rPr>
              <a:t>hiện</a:t>
            </a:r>
            <a:r>
              <a:rPr lang="en-US" sz="2000" b="1" dirty="0" smtClean="0">
                <a:solidFill>
                  <a:srgbClr val="FF0000"/>
                </a:solidFill>
              </a:rPr>
              <a:t> </a:t>
            </a:r>
            <a:r>
              <a:rPr lang="en-US" sz="2000" b="1" dirty="0" err="1" smtClean="0">
                <a:solidFill>
                  <a:srgbClr val="FF0000"/>
                </a:solidFill>
              </a:rPr>
              <a:t>tiến</a:t>
            </a:r>
            <a:r>
              <a:rPr lang="en-US" sz="2000" b="1" dirty="0" smtClean="0">
                <a:solidFill>
                  <a:srgbClr val="FF0000"/>
                </a:solidFill>
              </a:rPr>
              <a:t> </a:t>
            </a:r>
            <a:r>
              <a:rPr lang="en-US" sz="2000" b="1" dirty="0" err="1" smtClean="0">
                <a:solidFill>
                  <a:srgbClr val="FF0000"/>
                </a:solidFill>
              </a:rPr>
              <a:t>bô</a:t>
            </a:r>
            <a:r>
              <a:rPr lang="en-US" sz="2000" b="1" dirty="0" smtClean="0">
                <a:solidFill>
                  <a:srgbClr val="FF0000"/>
                </a:solidFill>
              </a:rPr>
              <a:t>̣, </a:t>
            </a:r>
            <a:r>
              <a:rPr lang="en-US" sz="2000" b="1" dirty="0" err="1" smtClean="0">
                <a:solidFill>
                  <a:srgbClr val="FF0000"/>
                </a:solidFill>
              </a:rPr>
              <a:t>công</a:t>
            </a:r>
            <a:r>
              <a:rPr lang="en-US" sz="2000" b="1" dirty="0" smtClean="0">
                <a:solidFill>
                  <a:srgbClr val="FF0000"/>
                </a:solidFill>
              </a:rPr>
              <a:t> </a:t>
            </a:r>
            <a:r>
              <a:rPr lang="en-US" sz="2000" b="1" dirty="0" err="1" smtClean="0">
                <a:solidFill>
                  <a:srgbClr val="FF0000"/>
                </a:solidFill>
              </a:rPr>
              <a:t>bằng</a:t>
            </a:r>
            <a:r>
              <a:rPr lang="en-US" sz="2000" b="1" dirty="0" smtClean="0">
                <a:solidFill>
                  <a:srgbClr val="FF0000"/>
                </a:solidFill>
              </a:rPr>
              <a:t> </a:t>
            </a:r>
            <a:r>
              <a:rPr lang="en-US" sz="2000" b="1" dirty="0" err="1" smtClean="0">
                <a:solidFill>
                  <a:srgbClr val="FF0000"/>
                </a:solidFill>
              </a:rPr>
              <a:t>XH</a:t>
            </a:r>
            <a:r>
              <a:rPr lang="en-US" sz="2000" b="1" dirty="0" smtClean="0">
                <a:solidFill>
                  <a:srgbClr val="FF0000"/>
                </a:solidFill>
              </a:rPr>
              <a:t>, </a:t>
            </a:r>
            <a:r>
              <a:rPr lang="en-US" sz="2000" b="1" dirty="0" err="1" smtClean="0">
                <a:solidFill>
                  <a:srgbClr val="FF0000"/>
                </a:solidFill>
              </a:rPr>
              <a:t>bảo</a:t>
            </a:r>
            <a:r>
              <a:rPr lang="en-US" sz="2000" b="1" dirty="0" smtClean="0">
                <a:solidFill>
                  <a:srgbClr val="FF0000"/>
                </a:solidFill>
              </a:rPr>
              <a:t> </a:t>
            </a:r>
            <a:r>
              <a:rPr lang="en-US" sz="2000" b="1" dirty="0" err="1" smtClean="0">
                <a:solidFill>
                  <a:srgbClr val="FF0000"/>
                </a:solidFill>
              </a:rPr>
              <a:t>đảm</a:t>
            </a:r>
            <a:r>
              <a:rPr lang="en-US" sz="2000" b="1" dirty="0" smtClean="0">
                <a:solidFill>
                  <a:srgbClr val="FF0000"/>
                </a:solidFill>
              </a:rPr>
              <a:t> an </a:t>
            </a:r>
            <a:r>
              <a:rPr lang="en-US" sz="2000" b="1" dirty="0" err="1" smtClean="0">
                <a:solidFill>
                  <a:srgbClr val="FF0000"/>
                </a:solidFill>
              </a:rPr>
              <a:t>sinh</a:t>
            </a:r>
            <a:r>
              <a:rPr lang="en-US" sz="2000" b="1" dirty="0" smtClean="0">
                <a:solidFill>
                  <a:srgbClr val="FF0000"/>
                </a:solidFill>
              </a:rPr>
              <a:t> </a:t>
            </a:r>
            <a:r>
              <a:rPr lang="en-US" sz="2000" b="1" dirty="0" err="1" smtClean="0">
                <a:solidFill>
                  <a:srgbClr val="FF0000"/>
                </a:solidFill>
              </a:rPr>
              <a:t>XH</a:t>
            </a:r>
            <a:r>
              <a:rPr lang="en-US" sz="2000" b="1" dirty="0" smtClean="0">
                <a:solidFill>
                  <a:srgbClr val="FF0000"/>
                </a:solidFill>
              </a:rPr>
              <a:t>, </a:t>
            </a:r>
            <a:r>
              <a:rPr lang="en-US" sz="2000" b="1" dirty="0" err="1" smtClean="0">
                <a:solidFill>
                  <a:srgbClr val="FF0000"/>
                </a:solidFill>
              </a:rPr>
              <a:t>bảo</a:t>
            </a:r>
            <a:r>
              <a:rPr lang="en-US" sz="2000" b="1" dirty="0" smtClean="0">
                <a:solidFill>
                  <a:srgbClr val="FF0000"/>
                </a:solidFill>
              </a:rPr>
              <a:t> </a:t>
            </a:r>
            <a:r>
              <a:rPr lang="en-US" sz="2000" b="1" dirty="0" err="1" smtClean="0">
                <a:solidFill>
                  <a:srgbClr val="FF0000"/>
                </a:solidFill>
              </a:rPr>
              <a:t>vê</a:t>
            </a:r>
            <a:r>
              <a:rPr lang="en-US" sz="2000" b="1" dirty="0" smtClean="0">
                <a:solidFill>
                  <a:srgbClr val="FF0000"/>
                </a:solidFill>
              </a:rPr>
              <a:t>̣ </a:t>
            </a:r>
            <a:r>
              <a:rPr lang="en-US" sz="2000" b="1" dirty="0" err="1" smtClean="0">
                <a:solidFill>
                  <a:srgbClr val="FF0000"/>
                </a:solidFill>
              </a:rPr>
              <a:t>môi</a:t>
            </a:r>
            <a:r>
              <a:rPr lang="en-US" sz="2000" b="1" dirty="0" smtClean="0">
                <a:solidFill>
                  <a:srgbClr val="FF0000"/>
                </a:solidFill>
              </a:rPr>
              <a:t> </a:t>
            </a:r>
            <a:r>
              <a:rPr lang="en-US" sz="2000" b="1" dirty="0" err="1" smtClean="0">
                <a:solidFill>
                  <a:srgbClr val="FF0000"/>
                </a:solidFill>
              </a:rPr>
              <a:t>trường</a:t>
            </a:r>
            <a:r>
              <a:rPr lang="en-US" sz="2000" b="1" dirty="0" smtClean="0">
                <a:solidFill>
                  <a:srgbClr val="FF0000"/>
                </a:solidFill>
              </a:rPr>
              <a:t>, </a:t>
            </a:r>
            <a:r>
              <a:rPr lang="en-US" sz="2000" b="1" dirty="0" err="1" smtClean="0">
                <a:solidFill>
                  <a:srgbClr val="FF0000"/>
                </a:solidFill>
              </a:rPr>
              <a:t>phát</a:t>
            </a:r>
            <a:r>
              <a:rPr lang="en-US" sz="2000" b="1" dirty="0" smtClean="0">
                <a:solidFill>
                  <a:srgbClr val="FF0000"/>
                </a:solidFill>
              </a:rPr>
              <a:t> </a:t>
            </a:r>
            <a:r>
              <a:rPr lang="en-US" sz="2000" b="1" dirty="0" err="1" smtClean="0">
                <a:solidFill>
                  <a:srgbClr val="FF0000"/>
                </a:solidFill>
              </a:rPr>
              <a:t>triển</a:t>
            </a:r>
            <a:r>
              <a:rPr lang="en-US" sz="2000" b="1" dirty="0" smtClean="0">
                <a:solidFill>
                  <a:srgbClr val="FF0000"/>
                </a:solidFill>
              </a:rPr>
              <a:t> </a:t>
            </a:r>
            <a:r>
              <a:rPr lang="en-US" sz="2000" b="1" dirty="0" err="1" smtClean="0">
                <a:solidFill>
                  <a:srgbClr val="FF0000"/>
                </a:solidFill>
              </a:rPr>
              <a:t>XH</a:t>
            </a:r>
            <a:r>
              <a:rPr lang="en-US" sz="2000" b="1" dirty="0" smtClean="0">
                <a:solidFill>
                  <a:srgbClr val="FF0000"/>
                </a:solidFill>
              </a:rPr>
              <a:t> </a:t>
            </a:r>
            <a:r>
              <a:rPr lang="en-US" sz="2000" b="1" dirty="0" err="1" smtClean="0">
                <a:solidFill>
                  <a:srgbClr val="FF0000"/>
                </a:solidFill>
              </a:rPr>
              <a:t>bền</a:t>
            </a:r>
            <a:r>
              <a:rPr lang="en-US" sz="2000" b="1" dirty="0" smtClean="0">
                <a:solidFill>
                  <a:srgbClr val="FF0000"/>
                </a:solidFill>
              </a:rPr>
              <a:t> </a:t>
            </a:r>
            <a:r>
              <a:rPr lang="en-US" sz="2000" b="1" dirty="0" err="1" smtClean="0">
                <a:solidFill>
                  <a:srgbClr val="FF0000"/>
                </a:solidFill>
              </a:rPr>
              <a:t>vững</a:t>
            </a:r>
            <a:r>
              <a:rPr lang="en-US" sz="2000" b="1" dirty="0" smtClean="0">
                <a:solidFill>
                  <a:srgbClr val="FF0000"/>
                </a:solidFill>
              </a:rPr>
              <a:t>.</a:t>
            </a:r>
          </a:p>
          <a:p>
            <a:pPr algn="just"/>
            <a:r>
              <a:rPr lang="en-US" sz="2000" b="1" dirty="0" smtClean="0">
                <a:solidFill>
                  <a:schemeClr val="tx1"/>
                </a:solidFill>
              </a:rPr>
              <a:t>	- </a:t>
            </a:r>
            <a:r>
              <a:rPr lang="en-US" sz="2000" b="1" dirty="0" smtClean="0">
                <a:solidFill>
                  <a:srgbClr val="7030A0"/>
                </a:solidFill>
              </a:rPr>
              <a:t>Chủ </a:t>
            </a:r>
            <a:r>
              <a:rPr lang="en-US" sz="2000" b="1" dirty="0" err="1" smtClean="0">
                <a:solidFill>
                  <a:srgbClr val="7030A0"/>
                </a:solidFill>
              </a:rPr>
              <a:t>động</a:t>
            </a:r>
            <a:r>
              <a:rPr lang="en-US" sz="2000" b="1" dirty="0" smtClean="0">
                <a:solidFill>
                  <a:srgbClr val="7030A0"/>
                </a:solidFill>
              </a:rPr>
              <a:t>, </a:t>
            </a:r>
            <a:r>
              <a:rPr lang="en-US" sz="2000" b="1" dirty="0" err="1" smtClean="0">
                <a:solidFill>
                  <a:srgbClr val="7030A0"/>
                </a:solidFill>
              </a:rPr>
              <a:t>tích</a:t>
            </a:r>
            <a:r>
              <a:rPr lang="en-US" sz="2000" b="1" dirty="0" smtClean="0">
                <a:solidFill>
                  <a:srgbClr val="7030A0"/>
                </a:solidFill>
              </a:rPr>
              <a:t> </a:t>
            </a:r>
            <a:r>
              <a:rPr lang="en-US" sz="2000" b="1" dirty="0" err="1" smtClean="0">
                <a:solidFill>
                  <a:srgbClr val="7030A0"/>
                </a:solidFill>
              </a:rPr>
              <a:t>cực</a:t>
            </a:r>
            <a:r>
              <a:rPr lang="en-US" sz="2000" b="1" dirty="0" smtClean="0">
                <a:solidFill>
                  <a:srgbClr val="7030A0"/>
                </a:solidFill>
              </a:rPr>
              <a:t> </a:t>
            </a:r>
            <a:r>
              <a:rPr lang="en-US" sz="2000" b="1" dirty="0" err="1" smtClean="0">
                <a:solidFill>
                  <a:srgbClr val="7030A0"/>
                </a:solidFill>
              </a:rPr>
              <a:t>hội</a:t>
            </a:r>
            <a:r>
              <a:rPr lang="en-US" sz="2000" b="1" dirty="0" smtClean="0">
                <a:solidFill>
                  <a:srgbClr val="7030A0"/>
                </a:solidFill>
              </a:rPr>
              <a:t> </a:t>
            </a:r>
            <a:r>
              <a:rPr lang="en-US" sz="2000" b="1" dirty="0" err="1" smtClean="0">
                <a:solidFill>
                  <a:srgbClr val="7030A0"/>
                </a:solidFill>
              </a:rPr>
              <a:t>nhập</a:t>
            </a:r>
            <a:r>
              <a:rPr lang="en-US" sz="2000" b="1" dirty="0" smtClean="0">
                <a:solidFill>
                  <a:srgbClr val="7030A0"/>
                </a:solidFill>
              </a:rPr>
              <a:t> KT </a:t>
            </a:r>
            <a:r>
              <a:rPr lang="en-US" sz="2000" b="1" dirty="0" err="1" smtClean="0">
                <a:solidFill>
                  <a:srgbClr val="7030A0"/>
                </a:solidFill>
              </a:rPr>
              <a:t>quốc</a:t>
            </a:r>
            <a:r>
              <a:rPr lang="en-US" sz="2000" b="1" dirty="0" smtClean="0">
                <a:solidFill>
                  <a:srgbClr val="7030A0"/>
                </a:solidFill>
              </a:rPr>
              <a:t> </a:t>
            </a:r>
            <a:r>
              <a:rPr lang="en-US" sz="2000" b="1" dirty="0" err="1" smtClean="0">
                <a:solidFill>
                  <a:srgbClr val="7030A0"/>
                </a:solidFill>
              </a:rPr>
              <a:t>tê</a:t>
            </a:r>
            <a:r>
              <a:rPr lang="en-US" sz="2000" b="1" dirty="0" smtClean="0">
                <a:solidFill>
                  <a:srgbClr val="7030A0"/>
                </a:solidFill>
              </a:rPr>
              <a:t>́ </a:t>
            </a:r>
            <a:r>
              <a:rPr lang="en-US" sz="2000" b="1" dirty="0" err="1" smtClean="0">
                <a:solidFill>
                  <a:srgbClr val="7030A0"/>
                </a:solidFill>
              </a:rPr>
              <a:t>gắn</a:t>
            </a:r>
            <a:r>
              <a:rPr lang="en-US" sz="2000" b="1" dirty="0" smtClean="0">
                <a:solidFill>
                  <a:srgbClr val="7030A0"/>
                </a:solidFill>
              </a:rPr>
              <a:t> </a:t>
            </a:r>
            <a:r>
              <a:rPr lang="en-US" sz="2000" b="1" dirty="0" err="1" smtClean="0">
                <a:solidFill>
                  <a:srgbClr val="7030A0"/>
                </a:solidFill>
              </a:rPr>
              <a:t>với</a:t>
            </a:r>
            <a:r>
              <a:rPr lang="en-US" sz="2000" b="1" dirty="0" smtClean="0">
                <a:solidFill>
                  <a:srgbClr val="7030A0"/>
                </a:solidFill>
              </a:rPr>
              <a:t> </a:t>
            </a:r>
            <a:r>
              <a:rPr lang="en-US" sz="2000" b="1" dirty="0" err="1" smtClean="0">
                <a:solidFill>
                  <a:srgbClr val="7030A0"/>
                </a:solidFill>
              </a:rPr>
              <a:t>xây</a:t>
            </a:r>
            <a:r>
              <a:rPr lang="en-US" sz="2000" b="1" dirty="0" smtClean="0">
                <a:solidFill>
                  <a:srgbClr val="7030A0"/>
                </a:solidFill>
              </a:rPr>
              <a:t> </a:t>
            </a:r>
            <a:r>
              <a:rPr lang="en-US" sz="2000" b="1" dirty="0" err="1" smtClean="0">
                <a:solidFill>
                  <a:srgbClr val="7030A0"/>
                </a:solidFill>
              </a:rPr>
              <a:t>dựng</a:t>
            </a:r>
            <a:r>
              <a:rPr lang="en-US" sz="2000" b="1" dirty="0" smtClean="0">
                <a:solidFill>
                  <a:srgbClr val="7030A0"/>
                </a:solidFill>
              </a:rPr>
              <a:t> </a:t>
            </a:r>
            <a:r>
              <a:rPr lang="en-US" sz="2000" b="1" dirty="0" err="1" smtClean="0">
                <a:solidFill>
                  <a:srgbClr val="7030A0"/>
                </a:solidFill>
              </a:rPr>
              <a:t>nền</a:t>
            </a:r>
            <a:r>
              <a:rPr lang="en-US" sz="2000" b="1" dirty="0" smtClean="0">
                <a:solidFill>
                  <a:srgbClr val="7030A0"/>
                </a:solidFill>
              </a:rPr>
              <a:t> KT </a:t>
            </a:r>
            <a:r>
              <a:rPr lang="en-US" sz="2000" b="1" dirty="0" err="1" smtClean="0">
                <a:solidFill>
                  <a:srgbClr val="7030A0"/>
                </a:solidFill>
              </a:rPr>
              <a:t>độc</a:t>
            </a:r>
            <a:r>
              <a:rPr lang="en-US" sz="2000" b="1" dirty="0" smtClean="0">
                <a:solidFill>
                  <a:srgbClr val="7030A0"/>
                </a:solidFill>
              </a:rPr>
              <a:t> </a:t>
            </a:r>
            <a:r>
              <a:rPr lang="en-US" sz="2000" b="1" dirty="0" err="1" smtClean="0">
                <a:solidFill>
                  <a:srgbClr val="7030A0"/>
                </a:solidFill>
              </a:rPr>
              <a:t>lập</a:t>
            </a:r>
            <a:r>
              <a:rPr lang="en-US" sz="2000" b="1" dirty="0" smtClean="0">
                <a:solidFill>
                  <a:srgbClr val="7030A0"/>
                </a:solidFill>
              </a:rPr>
              <a:t>, </a:t>
            </a:r>
            <a:r>
              <a:rPr lang="en-US" sz="2000" b="1" dirty="0" err="1" smtClean="0">
                <a:solidFill>
                  <a:srgbClr val="7030A0"/>
                </a:solidFill>
              </a:rPr>
              <a:t>tư</a:t>
            </a:r>
            <a:r>
              <a:rPr lang="en-US" sz="2000" b="1" dirty="0" smtClean="0">
                <a:solidFill>
                  <a:srgbClr val="7030A0"/>
                </a:solidFill>
              </a:rPr>
              <a:t>̣ </a:t>
            </a:r>
            <a:r>
              <a:rPr lang="en-US" sz="2000" b="1" dirty="0" err="1" smtClean="0">
                <a:solidFill>
                  <a:srgbClr val="7030A0"/>
                </a:solidFill>
              </a:rPr>
              <a:t>chu</a:t>
            </a:r>
            <a:r>
              <a:rPr lang="en-US" sz="2000" b="1" dirty="0" smtClean="0">
                <a:solidFill>
                  <a:srgbClr val="7030A0"/>
                </a:solidFill>
              </a:rPr>
              <a:t>̉.</a:t>
            </a:r>
            <a:endParaRPr lang="en-US" sz="2000" b="1" dirty="0">
              <a:solidFill>
                <a:srgbClr val="7030A0"/>
              </a:solidFill>
            </a:endParaRPr>
          </a:p>
        </p:txBody>
      </p:sp>
      <p:sp>
        <p:nvSpPr>
          <p:cNvPr id="16" name="Rectangle 15"/>
          <p:cNvSpPr/>
          <p:nvPr/>
        </p:nvSpPr>
        <p:spPr>
          <a:xfrm>
            <a:off x="6263390" y="2819400"/>
            <a:ext cx="2743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70C0"/>
                </a:solidFill>
              </a:rPr>
              <a:t>Hoàn</a:t>
            </a:r>
            <a:r>
              <a:rPr lang="en-US" sz="2800" b="1" dirty="0" smtClean="0">
                <a:solidFill>
                  <a:srgbClr val="0070C0"/>
                </a:solidFill>
              </a:rPr>
              <a:t> </a:t>
            </a:r>
            <a:r>
              <a:rPr lang="en-US" sz="2800" b="1" dirty="0" err="1" smtClean="0">
                <a:solidFill>
                  <a:srgbClr val="0070C0"/>
                </a:solidFill>
              </a:rPr>
              <a:t>thiện</a:t>
            </a:r>
            <a:r>
              <a:rPr lang="en-US" sz="2800" b="1" dirty="0" smtClean="0">
                <a:solidFill>
                  <a:srgbClr val="0070C0"/>
                </a:solidFill>
              </a:rPr>
              <a:t> </a:t>
            </a:r>
            <a:r>
              <a:rPr lang="en-US" sz="2800" b="1" dirty="0" err="1" smtClean="0">
                <a:solidFill>
                  <a:srgbClr val="0070C0"/>
                </a:solidFill>
              </a:rPr>
              <a:t>đồng</a:t>
            </a:r>
            <a:r>
              <a:rPr lang="en-US" sz="2800" b="1" dirty="0" smtClean="0">
                <a:solidFill>
                  <a:srgbClr val="0070C0"/>
                </a:solidFill>
              </a:rPr>
              <a:t> </a:t>
            </a:r>
            <a:r>
              <a:rPr lang="en-US" sz="2800" b="1" dirty="0" err="1" smtClean="0">
                <a:solidFill>
                  <a:srgbClr val="0070C0"/>
                </a:solidFill>
              </a:rPr>
              <a:t>bô</a:t>
            </a:r>
            <a:r>
              <a:rPr lang="en-US" sz="2800" b="1" dirty="0" smtClean="0">
                <a:solidFill>
                  <a:srgbClr val="0070C0"/>
                </a:solidFill>
              </a:rPr>
              <a:t>̣</a:t>
            </a:r>
            <a:r>
              <a:rPr lang="en-US" sz="2800" b="1" dirty="0" smtClean="0">
                <a:solidFill>
                  <a:sysClr val="windowText" lastClr="000000"/>
                </a:solidFill>
              </a:rPr>
              <a:t> </a:t>
            </a:r>
            <a:r>
              <a:rPr lang="en-US" sz="2800" b="1" dirty="0" err="1" smtClean="0">
                <a:solidFill>
                  <a:sysClr val="windowText" lastClr="000000"/>
                </a:solidFill>
              </a:rPr>
              <a:t>va</a:t>
            </a:r>
            <a:r>
              <a:rPr lang="en-US" sz="2800" b="1" dirty="0" smtClean="0">
                <a:solidFill>
                  <a:sysClr val="windowText" lastClr="000000"/>
                </a:solidFill>
              </a:rPr>
              <a:t>̀ </a:t>
            </a:r>
            <a:r>
              <a:rPr lang="en-US" sz="2800" b="1" dirty="0" err="1" smtClean="0">
                <a:solidFill>
                  <a:srgbClr val="FF0000"/>
                </a:solidFill>
              </a:rPr>
              <a:t>vận</a:t>
            </a:r>
            <a:r>
              <a:rPr lang="en-US" sz="2800" b="1" dirty="0" smtClean="0">
                <a:solidFill>
                  <a:srgbClr val="FF0000"/>
                </a:solidFill>
              </a:rPr>
              <a:t> </a:t>
            </a:r>
            <a:r>
              <a:rPr lang="en-US" sz="2800" b="1" dirty="0" err="1" smtClean="0">
                <a:solidFill>
                  <a:srgbClr val="FF0000"/>
                </a:solidFill>
              </a:rPr>
              <a:t>hành</a:t>
            </a:r>
            <a:r>
              <a:rPr lang="en-US" sz="2800" b="1" dirty="0" smtClean="0">
                <a:solidFill>
                  <a:srgbClr val="FF0000"/>
                </a:solidFill>
              </a:rPr>
              <a:t> có </a:t>
            </a:r>
            <a:r>
              <a:rPr lang="en-US" sz="2800" b="1" dirty="0" err="1" smtClean="0">
                <a:solidFill>
                  <a:srgbClr val="FF0000"/>
                </a:solidFill>
              </a:rPr>
              <a:t>hiệu</a:t>
            </a:r>
            <a:r>
              <a:rPr lang="en-US" sz="2800" b="1" dirty="0" smtClean="0">
                <a:solidFill>
                  <a:srgbClr val="FF0000"/>
                </a:solidFill>
              </a:rPr>
              <a:t> </a:t>
            </a:r>
            <a:r>
              <a:rPr lang="en-US" sz="2800" b="1" dirty="0" smtClean="0">
                <a:solidFill>
                  <a:sysClr val="windowText" lastClr="000000"/>
                </a:solidFill>
              </a:rPr>
              <a:t>quả </a:t>
            </a:r>
            <a:r>
              <a:rPr lang="en-US" sz="2800" b="1" dirty="0" err="1" smtClean="0">
                <a:solidFill>
                  <a:sysClr val="windowText" lastClr="000000"/>
                </a:solidFill>
              </a:rPr>
              <a:t>thê</a:t>
            </a:r>
            <a:r>
              <a:rPr lang="en-US" sz="2800" b="1" dirty="0" smtClean="0">
                <a:solidFill>
                  <a:sysClr val="windowText" lastClr="000000"/>
                </a:solidFill>
              </a:rPr>
              <a:t>̉ </a:t>
            </a:r>
            <a:r>
              <a:rPr lang="en-US" sz="2800" b="1" dirty="0" err="1" smtClean="0">
                <a:solidFill>
                  <a:sysClr val="windowText" lastClr="000000"/>
                </a:solidFill>
              </a:rPr>
              <a:t>chê</a:t>
            </a:r>
            <a:r>
              <a:rPr lang="en-US" sz="2800" b="1" dirty="0" smtClean="0">
                <a:solidFill>
                  <a:sysClr val="windowText" lastClr="000000"/>
                </a:solidFill>
              </a:rPr>
              <a:t>́ </a:t>
            </a:r>
            <a:r>
              <a:rPr lang="en-US" sz="2800" b="1" dirty="0" err="1" smtClean="0">
                <a:solidFill>
                  <a:sysClr val="windowText" lastClr="000000"/>
                </a:solidFill>
              </a:rPr>
              <a:t>KTTT</a:t>
            </a:r>
            <a:r>
              <a:rPr lang="en-US" sz="2800" b="1" dirty="0" smtClean="0">
                <a:solidFill>
                  <a:sysClr val="windowText" lastClr="000000"/>
                </a:solidFill>
              </a:rPr>
              <a:t> </a:t>
            </a:r>
            <a:r>
              <a:rPr lang="en-US" sz="2800" b="1" dirty="0" err="1" smtClean="0">
                <a:solidFill>
                  <a:sysClr val="windowText" lastClr="000000"/>
                </a:solidFill>
              </a:rPr>
              <a:t>định</a:t>
            </a:r>
            <a:r>
              <a:rPr lang="en-US" sz="2800" b="1" dirty="0" smtClean="0">
                <a:solidFill>
                  <a:sysClr val="windowText" lastClr="000000"/>
                </a:solidFill>
              </a:rPr>
              <a:t> </a:t>
            </a:r>
            <a:r>
              <a:rPr lang="en-US" sz="2800" b="1" dirty="0" err="1" smtClean="0">
                <a:solidFill>
                  <a:sysClr val="windowText" lastClr="000000"/>
                </a:solidFill>
              </a:rPr>
              <a:t>hướng</a:t>
            </a:r>
            <a:r>
              <a:rPr lang="en-US" sz="2800" b="1" dirty="0" smtClean="0">
                <a:solidFill>
                  <a:sysClr val="windowText" lastClr="000000"/>
                </a:solidFill>
              </a:rPr>
              <a:t> </a:t>
            </a:r>
            <a:r>
              <a:rPr lang="en-US" sz="2800" b="1" dirty="0" err="1" smtClean="0">
                <a:solidFill>
                  <a:sysClr val="windowText" lastClr="000000"/>
                </a:solidFill>
              </a:rPr>
              <a:t>XHCN</a:t>
            </a:r>
            <a:r>
              <a:rPr lang="en-US" sz="2800" b="1" dirty="0" smtClean="0">
                <a:solidFill>
                  <a:sysClr val="windowText" lastClr="000000"/>
                </a:solidFill>
              </a:rPr>
              <a:t> ở </a:t>
            </a:r>
            <a:r>
              <a:rPr lang="en-US" sz="2800" b="1" dirty="0" err="1" smtClean="0">
                <a:solidFill>
                  <a:sysClr val="windowText" lastClr="000000"/>
                </a:solidFill>
              </a:rPr>
              <a:t>nước</a:t>
            </a:r>
            <a:r>
              <a:rPr lang="en-US" sz="2800" b="1" dirty="0" smtClean="0">
                <a:solidFill>
                  <a:sysClr val="windowText" lastClr="000000"/>
                </a:solidFill>
              </a:rPr>
              <a:t> </a:t>
            </a:r>
            <a:r>
              <a:rPr lang="en-US" sz="2800" b="1" dirty="0" err="1" smtClean="0">
                <a:solidFill>
                  <a:sysClr val="windowText" lastClr="000000"/>
                </a:solidFill>
              </a:rPr>
              <a:t>ta</a:t>
            </a:r>
            <a:r>
              <a:rPr lang="en-US" sz="2800" b="1" dirty="0" smtClean="0">
                <a:solidFill>
                  <a:sysClr val="windowText" lastClr="000000"/>
                </a:solidFill>
              </a:rPr>
              <a:t>.</a:t>
            </a:r>
            <a:endParaRPr lang="en-US" sz="2800" b="1" dirty="0">
              <a:solidFill>
                <a:sysClr val="windowText" lastClr="000000"/>
              </a:solidFill>
            </a:endParaRPr>
          </a:p>
        </p:txBody>
      </p:sp>
      <p:sp>
        <p:nvSpPr>
          <p:cNvPr id="17" name="Right Arrow 16"/>
          <p:cNvSpPr/>
          <p:nvPr/>
        </p:nvSpPr>
        <p:spPr>
          <a:xfrm rot="9213506">
            <a:off x="2062214" y="1801413"/>
            <a:ext cx="1318658" cy="533400"/>
          </a:xfrm>
          <a:prstGeom prst="rightArrow">
            <a:avLst/>
          </a:prstGeom>
          <a:ln>
            <a:solidFill>
              <a:srgbClr val="FF0000"/>
            </a:solidFill>
          </a:ln>
          <a:scene3d>
            <a:camera prst="perspectiveContrastingLef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971800" y="1447800"/>
            <a:ext cx="2971800" cy="1066800"/>
          </a:xfrm>
          <a:prstGeom prst="ellipse">
            <a:avLst/>
          </a:prstGeom>
          <a:solidFill>
            <a:srgbClr val="0070C0"/>
          </a:solidFill>
          <a:ln>
            <a:solidFill>
              <a:srgbClr val="FF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MỤC</a:t>
            </a:r>
            <a:r>
              <a:rPr lang="en-US" sz="2400" b="1" dirty="0" smtClean="0">
                <a:solidFill>
                  <a:schemeClr val="bg1"/>
                </a:solidFill>
              </a:rPr>
              <a:t> </a:t>
            </a:r>
            <a:r>
              <a:rPr lang="en-US" sz="2400" b="1" dirty="0" err="1" smtClean="0">
                <a:solidFill>
                  <a:schemeClr val="bg1"/>
                </a:solidFill>
              </a:rPr>
              <a:t>TIÊU</a:t>
            </a:r>
            <a:endParaRPr lang="en-US" sz="2400" b="1" dirty="0" smtClean="0">
              <a:solidFill>
                <a:schemeClr val="bg1"/>
              </a:solidFill>
            </a:endParaRPr>
          </a:p>
          <a:p>
            <a:pPr algn="ctr"/>
            <a:r>
              <a:rPr lang="en-US" sz="2400" b="1" dirty="0" smtClean="0">
                <a:solidFill>
                  <a:schemeClr val="bg1"/>
                </a:solidFill>
              </a:rPr>
              <a:t>CỤ </a:t>
            </a:r>
            <a:r>
              <a:rPr lang="en-US" sz="2400" b="1" dirty="0" err="1" smtClean="0">
                <a:solidFill>
                  <a:schemeClr val="bg1"/>
                </a:solidFill>
              </a:rPr>
              <a:t>THÊ</a:t>
            </a:r>
            <a:r>
              <a:rPr lang="en-US" sz="2400" b="1" dirty="0" smtClean="0">
                <a:solidFill>
                  <a:schemeClr val="bg1"/>
                </a:solidFill>
              </a:rPr>
              <a:t>̉</a:t>
            </a:r>
            <a:endParaRPr lang="en-US" sz="2400" b="1" dirty="0">
              <a:solidFill>
                <a:schemeClr val="bg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2.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11-NQ/TW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III. </a:t>
            </a:r>
            <a:r>
              <a:rPr lang="en-US" sz="2400" b="1" dirty="0" err="1" smtClean="0">
                <a:solidFill>
                  <a:srgbClr val="002060"/>
                </a:solidFill>
              </a:rPr>
              <a:t>NHIỆM</a:t>
            </a:r>
            <a:r>
              <a:rPr lang="en-US" sz="2400" b="1" dirty="0" smtClean="0">
                <a:solidFill>
                  <a:srgbClr val="002060"/>
                </a:solidFill>
              </a:rPr>
              <a:t> VỤ VÀ </a:t>
            </a:r>
            <a:r>
              <a:rPr lang="en-US" sz="2400" b="1" dirty="0" err="1" smtClean="0">
                <a:solidFill>
                  <a:srgbClr val="002060"/>
                </a:solidFill>
              </a:rPr>
              <a:t>GIẢI</a:t>
            </a:r>
            <a:r>
              <a:rPr lang="en-US" sz="2400" b="1" dirty="0" smtClean="0">
                <a:solidFill>
                  <a:srgbClr val="002060"/>
                </a:solidFill>
              </a:rPr>
              <a:t> </a:t>
            </a:r>
            <a:r>
              <a:rPr lang="en-US" sz="2400" b="1" dirty="0" err="1" smtClean="0">
                <a:solidFill>
                  <a:srgbClr val="002060"/>
                </a:solidFill>
              </a:rPr>
              <a:t>PHÁP</a:t>
            </a:r>
            <a:endParaRPr lang="en-US" sz="2400" dirty="0">
              <a:solidFill>
                <a:srgbClr val="002060"/>
              </a:solidFill>
            </a:endParaRPr>
          </a:p>
        </p:txBody>
      </p:sp>
      <p:sp>
        <p:nvSpPr>
          <p:cNvPr id="18" name="Rectangle 17"/>
          <p:cNvSpPr/>
          <p:nvPr/>
        </p:nvSpPr>
        <p:spPr>
          <a:xfrm>
            <a:off x="0" y="1447800"/>
            <a:ext cx="91440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rPr>
              <a:t>	</a:t>
            </a:r>
            <a:r>
              <a:rPr lang="en-US" sz="2800" b="1" dirty="0" smtClean="0">
                <a:solidFill>
                  <a:srgbClr val="C00000"/>
                </a:solidFill>
              </a:rPr>
              <a:t>1. </a:t>
            </a:r>
            <a:r>
              <a:rPr lang="vi-VN" sz="2800" b="1" dirty="0" smtClean="0">
                <a:solidFill>
                  <a:srgbClr val="C00000"/>
                </a:solidFill>
              </a:rPr>
              <a:t>Thống</a:t>
            </a:r>
            <a:r>
              <a:rPr lang="en-US" sz="2800" b="1" dirty="0" smtClean="0">
                <a:solidFill>
                  <a:srgbClr val="C00000"/>
                </a:solidFill>
              </a:rPr>
              <a:t> </a:t>
            </a:r>
            <a:r>
              <a:rPr lang="en-US" sz="2800" b="1" dirty="0" err="1" smtClean="0">
                <a:solidFill>
                  <a:srgbClr val="C00000"/>
                </a:solidFill>
              </a:rPr>
              <a:t>nhất</a:t>
            </a:r>
            <a:r>
              <a:rPr lang="en-US" sz="2800" b="1" dirty="0" smtClean="0">
                <a:solidFill>
                  <a:srgbClr val="C00000"/>
                </a:solidFill>
              </a:rPr>
              <a:t> </a:t>
            </a:r>
            <a:r>
              <a:rPr lang="en-US" sz="2800" b="1" dirty="0" err="1" smtClean="0">
                <a:solidFill>
                  <a:srgbClr val="C00000"/>
                </a:solidFill>
              </a:rPr>
              <a:t>nhận</a:t>
            </a:r>
            <a:r>
              <a:rPr lang="en-US" sz="2800" b="1" dirty="0" smtClean="0">
                <a:solidFill>
                  <a:srgbClr val="C00000"/>
                </a:solidFill>
              </a:rPr>
              <a:t> </a:t>
            </a:r>
            <a:r>
              <a:rPr lang="en-US" sz="2800" b="1" dirty="0" err="1" smtClean="0">
                <a:solidFill>
                  <a:srgbClr val="C00000"/>
                </a:solidFill>
              </a:rPr>
              <a:t>thức</a:t>
            </a:r>
            <a:r>
              <a:rPr lang="en-US" sz="2800" b="1" dirty="0" smtClean="0">
                <a:solidFill>
                  <a:srgbClr val="C00000"/>
                </a:solidFill>
              </a:rPr>
              <a:t> </a:t>
            </a:r>
            <a:r>
              <a:rPr lang="en-US" sz="2800" b="1" dirty="0" err="1" smtClean="0">
                <a:solidFill>
                  <a:srgbClr val="C00000"/>
                </a:solidFill>
              </a:rPr>
              <a:t>vê</a:t>
            </a:r>
            <a:r>
              <a:rPr lang="en-US" sz="2800" b="1" dirty="0" smtClean="0">
                <a:solidFill>
                  <a:srgbClr val="C00000"/>
                </a:solidFill>
              </a:rPr>
              <a:t>̀ </a:t>
            </a:r>
            <a:r>
              <a:rPr lang="en-US" sz="2800" b="1" dirty="0" err="1" smtClean="0">
                <a:solidFill>
                  <a:srgbClr val="C00000"/>
                </a:solidFill>
              </a:rPr>
              <a:t>nền</a:t>
            </a:r>
            <a:r>
              <a:rPr lang="en-US" sz="2800" b="1" dirty="0" smtClean="0">
                <a:solidFill>
                  <a:srgbClr val="C00000"/>
                </a:solidFill>
              </a:rPr>
              <a:t> </a:t>
            </a:r>
            <a:r>
              <a:rPr lang="en-US" sz="2800" b="1" dirty="0" err="1" smtClean="0">
                <a:solidFill>
                  <a:srgbClr val="C00000"/>
                </a:solidFill>
              </a:rPr>
              <a:t>KTTT</a:t>
            </a:r>
            <a:r>
              <a:rPr lang="en-US" sz="2800" b="1" dirty="0" smtClean="0">
                <a:solidFill>
                  <a:srgbClr val="C00000"/>
                </a:solidFill>
              </a:rPr>
              <a:t> </a:t>
            </a:r>
            <a:r>
              <a:rPr lang="en-US" sz="2800" b="1" dirty="0" err="1" smtClean="0">
                <a:solidFill>
                  <a:srgbClr val="C00000"/>
                </a:solidFill>
              </a:rPr>
              <a:t>định</a:t>
            </a:r>
            <a:r>
              <a:rPr lang="en-US" sz="2800" b="1" dirty="0" smtClean="0">
                <a:solidFill>
                  <a:srgbClr val="C00000"/>
                </a:solidFill>
              </a:rPr>
              <a:t> </a:t>
            </a:r>
            <a:r>
              <a:rPr lang="en-US" sz="2800" b="1" dirty="0" err="1" smtClean="0">
                <a:solidFill>
                  <a:srgbClr val="C00000"/>
                </a:solidFill>
              </a:rPr>
              <a:t>hướng</a:t>
            </a:r>
            <a:r>
              <a:rPr lang="en-US" sz="2800" b="1" dirty="0" smtClean="0">
                <a:solidFill>
                  <a:srgbClr val="C00000"/>
                </a:solidFill>
              </a:rPr>
              <a:t> </a:t>
            </a:r>
            <a:r>
              <a:rPr lang="en-US" sz="2800" b="1" dirty="0" err="1" smtClean="0">
                <a:solidFill>
                  <a:srgbClr val="C00000"/>
                </a:solidFill>
              </a:rPr>
              <a:t>XHCN</a:t>
            </a:r>
            <a:r>
              <a:rPr lang="en-US" sz="2800" b="1" dirty="0" smtClean="0">
                <a:solidFill>
                  <a:srgbClr val="C00000"/>
                </a:solidFill>
              </a:rPr>
              <a:t> ở </a:t>
            </a:r>
            <a:r>
              <a:rPr lang="en-US" sz="2800" b="1" dirty="0" err="1" smtClean="0">
                <a:solidFill>
                  <a:srgbClr val="C00000"/>
                </a:solidFill>
              </a:rPr>
              <a:t>nước</a:t>
            </a:r>
            <a:r>
              <a:rPr lang="en-US" sz="2800" b="1" dirty="0" smtClean="0">
                <a:solidFill>
                  <a:srgbClr val="C00000"/>
                </a:solidFill>
              </a:rPr>
              <a:t> </a:t>
            </a:r>
            <a:r>
              <a:rPr lang="en-US" sz="2800" b="1" dirty="0" err="1" smtClean="0">
                <a:solidFill>
                  <a:srgbClr val="C00000"/>
                </a:solidFill>
              </a:rPr>
              <a:t>ta</a:t>
            </a:r>
            <a:r>
              <a:rPr lang="en-US" sz="2800" b="1" dirty="0" smtClean="0">
                <a:solidFill>
                  <a:srgbClr val="C00000"/>
                </a:solidFill>
              </a:rPr>
              <a:t>.</a:t>
            </a:r>
          </a:p>
          <a:p>
            <a:pPr algn="just"/>
            <a:r>
              <a:rPr lang="en-US" sz="2800" b="1" dirty="0" smtClean="0">
                <a:solidFill>
                  <a:schemeClr val="tx1"/>
                </a:solidFill>
              </a:rPr>
              <a:t>	</a:t>
            </a:r>
            <a:r>
              <a:rPr lang="en-US" sz="2800" b="1" dirty="0" smtClean="0">
                <a:solidFill>
                  <a:srgbClr val="7030A0"/>
                </a:solidFill>
              </a:rPr>
              <a:t>2. </a:t>
            </a:r>
            <a:r>
              <a:rPr lang="en-US" sz="2800" b="1" dirty="0" err="1" smtClean="0">
                <a:solidFill>
                  <a:srgbClr val="7030A0"/>
                </a:solidFill>
              </a:rPr>
              <a:t>Tiếp</a:t>
            </a:r>
            <a:r>
              <a:rPr lang="en-US" sz="2800" b="1" dirty="0" smtClean="0">
                <a:solidFill>
                  <a:srgbClr val="7030A0"/>
                </a:solidFill>
              </a:rPr>
              <a:t> </a:t>
            </a:r>
            <a:r>
              <a:rPr lang="en-US" sz="2800" b="1" dirty="0" err="1" smtClean="0">
                <a:solidFill>
                  <a:srgbClr val="7030A0"/>
                </a:solidFill>
              </a:rPr>
              <a:t>tục</a:t>
            </a:r>
            <a:r>
              <a:rPr lang="en-US" sz="2800" b="1" dirty="0" smtClean="0">
                <a:solidFill>
                  <a:srgbClr val="7030A0"/>
                </a:solidFill>
              </a:rPr>
              <a:t> </a:t>
            </a:r>
            <a:r>
              <a:rPr lang="en-US" sz="2800" b="1" dirty="0" err="1" smtClean="0">
                <a:solidFill>
                  <a:srgbClr val="7030A0"/>
                </a:solidFill>
              </a:rPr>
              <a:t>hoàn</a:t>
            </a:r>
            <a:r>
              <a:rPr lang="en-US" sz="2800" b="1" dirty="0" smtClean="0">
                <a:solidFill>
                  <a:srgbClr val="7030A0"/>
                </a:solidFill>
              </a:rPr>
              <a:t> </a:t>
            </a:r>
            <a:r>
              <a:rPr lang="en-US" sz="2800" b="1" dirty="0" err="1" smtClean="0">
                <a:solidFill>
                  <a:srgbClr val="7030A0"/>
                </a:solidFill>
              </a:rPr>
              <a:t>thiện</a:t>
            </a:r>
            <a:r>
              <a:rPr lang="en-US" sz="2800" b="1" dirty="0" smtClean="0">
                <a:solidFill>
                  <a:srgbClr val="7030A0"/>
                </a:solidFill>
              </a:rPr>
              <a:t> </a:t>
            </a:r>
            <a:r>
              <a:rPr lang="en-US" sz="2800" b="1" dirty="0" err="1" smtClean="0">
                <a:solidFill>
                  <a:srgbClr val="7030A0"/>
                </a:solidFill>
              </a:rPr>
              <a:t>thê</a:t>
            </a:r>
            <a:r>
              <a:rPr lang="en-US" sz="2800" b="1" dirty="0" smtClean="0">
                <a:solidFill>
                  <a:srgbClr val="7030A0"/>
                </a:solidFill>
              </a:rPr>
              <a:t>̉ </a:t>
            </a:r>
            <a:r>
              <a:rPr lang="en-US" sz="2800" b="1" dirty="0" err="1" smtClean="0">
                <a:solidFill>
                  <a:srgbClr val="7030A0"/>
                </a:solidFill>
              </a:rPr>
              <a:t>chê</a:t>
            </a:r>
            <a:r>
              <a:rPr lang="en-US" sz="2800" b="1" dirty="0" smtClean="0">
                <a:solidFill>
                  <a:srgbClr val="7030A0"/>
                </a:solidFill>
              </a:rPr>
              <a:t>́ </a:t>
            </a:r>
            <a:r>
              <a:rPr lang="en-US" sz="2800" b="1" dirty="0" err="1" smtClean="0">
                <a:solidFill>
                  <a:srgbClr val="7030A0"/>
                </a:solidFill>
              </a:rPr>
              <a:t>vê</a:t>
            </a:r>
            <a:r>
              <a:rPr lang="en-US" sz="2800" b="1" dirty="0" smtClean="0">
                <a:solidFill>
                  <a:srgbClr val="7030A0"/>
                </a:solidFill>
              </a:rPr>
              <a:t>̀ </a:t>
            </a:r>
            <a:r>
              <a:rPr lang="en-US" sz="2800" b="1" dirty="0" err="1" smtClean="0">
                <a:solidFill>
                  <a:srgbClr val="7030A0"/>
                </a:solidFill>
              </a:rPr>
              <a:t>sơ</a:t>
            </a:r>
            <a:r>
              <a:rPr lang="en-US" sz="2800" b="1" dirty="0" smtClean="0">
                <a:solidFill>
                  <a:srgbClr val="7030A0"/>
                </a:solidFill>
              </a:rPr>
              <a:t>̉ </a:t>
            </a:r>
            <a:r>
              <a:rPr lang="en-US" sz="2800" b="1" dirty="0" err="1" smtClean="0">
                <a:solidFill>
                  <a:srgbClr val="7030A0"/>
                </a:solidFill>
              </a:rPr>
              <a:t>hữu</a:t>
            </a:r>
            <a:r>
              <a:rPr lang="en-US" sz="2800" b="1" dirty="0" smtClean="0">
                <a:solidFill>
                  <a:srgbClr val="7030A0"/>
                </a:solidFill>
              </a:rPr>
              <a:t>, </a:t>
            </a:r>
            <a:r>
              <a:rPr lang="en-US" sz="2800" b="1" dirty="0" err="1" smtClean="0">
                <a:solidFill>
                  <a:srgbClr val="7030A0"/>
                </a:solidFill>
              </a:rPr>
              <a:t>phát</a:t>
            </a:r>
            <a:r>
              <a:rPr lang="en-US" sz="2800" b="1" dirty="0" smtClean="0">
                <a:solidFill>
                  <a:srgbClr val="7030A0"/>
                </a:solidFill>
              </a:rPr>
              <a:t> </a:t>
            </a:r>
            <a:r>
              <a:rPr lang="en-US" sz="2800" b="1" dirty="0" err="1" smtClean="0">
                <a:solidFill>
                  <a:srgbClr val="7030A0"/>
                </a:solidFill>
              </a:rPr>
              <a:t>triển</a:t>
            </a:r>
            <a:r>
              <a:rPr lang="en-US" sz="2800" b="1" dirty="0" smtClean="0">
                <a:solidFill>
                  <a:srgbClr val="7030A0"/>
                </a:solidFill>
              </a:rPr>
              <a:t> </a:t>
            </a:r>
            <a:r>
              <a:rPr lang="en-US" sz="2800" b="1" dirty="0" err="1" smtClean="0">
                <a:solidFill>
                  <a:srgbClr val="7030A0"/>
                </a:solidFill>
              </a:rPr>
              <a:t>các</a:t>
            </a:r>
            <a:r>
              <a:rPr lang="en-US" sz="2800" b="1" dirty="0" smtClean="0">
                <a:solidFill>
                  <a:srgbClr val="7030A0"/>
                </a:solidFill>
              </a:rPr>
              <a:t> </a:t>
            </a:r>
            <a:r>
              <a:rPr lang="en-US" sz="2800" b="1" dirty="0" err="1" smtClean="0">
                <a:solidFill>
                  <a:srgbClr val="7030A0"/>
                </a:solidFill>
              </a:rPr>
              <a:t>thành</a:t>
            </a:r>
            <a:r>
              <a:rPr lang="en-US" sz="2800" b="1" dirty="0" smtClean="0">
                <a:solidFill>
                  <a:srgbClr val="7030A0"/>
                </a:solidFill>
              </a:rPr>
              <a:t> </a:t>
            </a:r>
            <a:r>
              <a:rPr lang="en-US" sz="2800" b="1" dirty="0" err="1" smtClean="0">
                <a:solidFill>
                  <a:srgbClr val="7030A0"/>
                </a:solidFill>
              </a:rPr>
              <a:t>phần</a:t>
            </a:r>
            <a:r>
              <a:rPr lang="en-US" sz="2800" b="1" dirty="0" smtClean="0">
                <a:solidFill>
                  <a:srgbClr val="7030A0"/>
                </a:solidFill>
              </a:rPr>
              <a:t>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tê</a:t>
            </a:r>
            <a:r>
              <a:rPr lang="en-US" sz="2800" b="1" dirty="0" smtClean="0">
                <a:solidFill>
                  <a:srgbClr val="7030A0"/>
                </a:solidFill>
              </a:rPr>
              <a:t>́, </a:t>
            </a:r>
            <a:r>
              <a:rPr lang="en-US" sz="2800" b="1" dirty="0" err="1" smtClean="0">
                <a:solidFill>
                  <a:srgbClr val="7030A0"/>
                </a:solidFill>
              </a:rPr>
              <a:t>các</a:t>
            </a:r>
            <a:r>
              <a:rPr lang="en-US" sz="2800" b="1" dirty="0" smtClean="0">
                <a:solidFill>
                  <a:srgbClr val="7030A0"/>
                </a:solidFill>
              </a:rPr>
              <a:t> </a:t>
            </a:r>
            <a:r>
              <a:rPr lang="en-US" sz="2800" b="1" dirty="0" err="1" smtClean="0">
                <a:solidFill>
                  <a:srgbClr val="7030A0"/>
                </a:solidFill>
              </a:rPr>
              <a:t>loại</a:t>
            </a:r>
            <a:r>
              <a:rPr lang="en-US" sz="2800" b="1" dirty="0" smtClean="0">
                <a:solidFill>
                  <a:srgbClr val="7030A0"/>
                </a:solidFill>
              </a:rPr>
              <a:t> </a:t>
            </a:r>
            <a:r>
              <a:rPr lang="en-US" sz="2800" b="1" dirty="0" err="1" smtClean="0">
                <a:solidFill>
                  <a:srgbClr val="7030A0"/>
                </a:solidFill>
              </a:rPr>
              <a:t>hình</a:t>
            </a:r>
            <a:r>
              <a:rPr lang="en-US" sz="2800" b="1" dirty="0" smtClean="0">
                <a:solidFill>
                  <a:srgbClr val="7030A0"/>
                </a:solidFill>
              </a:rPr>
              <a:t> </a:t>
            </a:r>
            <a:r>
              <a:rPr lang="en-US" sz="2800" b="1" dirty="0" err="1" smtClean="0">
                <a:solidFill>
                  <a:srgbClr val="7030A0"/>
                </a:solidFill>
              </a:rPr>
              <a:t>doanh</a:t>
            </a:r>
            <a:r>
              <a:rPr lang="en-US" sz="2800" b="1" dirty="0" smtClean="0">
                <a:solidFill>
                  <a:srgbClr val="7030A0"/>
                </a:solidFill>
              </a:rPr>
              <a:t> </a:t>
            </a:r>
            <a:r>
              <a:rPr lang="en-US" sz="2800" b="1" dirty="0" err="1" smtClean="0">
                <a:solidFill>
                  <a:srgbClr val="7030A0"/>
                </a:solidFill>
              </a:rPr>
              <a:t>nghiệp</a:t>
            </a:r>
            <a:r>
              <a:rPr lang="en-US" sz="2800" b="1" dirty="0" smtClean="0">
                <a:solidFill>
                  <a:srgbClr val="7030A0"/>
                </a:solidFill>
              </a:rPr>
              <a:t>.</a:t>
            </a:r>
          </a:p>
          <a:p>
            <a:pPr algn="just"/>
            <a:r>
              <a:rPr lang="en-US" sz="2800" b="1" dirty="0" smtClean="0">
                <a:solidFill>
                  <a:schemeClr val="tx1"/>
                </a:solidFill>
              </a:rPr>
              <a:t>	</a:t>
            </a:r>
            <a:r>
              <a:rPr lang="en-US" sz="2800" b="1" dirty="0" smtClean="0">
                <a:solidFill>
                  <a:srgbClr val="0070C0"/>
                </a:solidFill>
              </a:rPr>
              <a:t>3. </a:t>
            </a:r>
            <a:r>
              <a:rPr lang="en-US" sz="2800" b="1" dirty="0" err="1" smtClean="0">
                <a:solidFill>
                  <a:srgbClr val="0070C0"/>
                </a:solidFill>
              </a:rPr>
              <a:t>Hoàn</a:t>
            </a:r>
            <a:r>
              <a:rPr lang="en-US" sz="2800" b="1" dirty="0" smtClean="0">
                <a:solidFill>
                  <a:srgbClr val="0070C0"/>
                </a:solidFill>
              </a:rPr>
              <a:t> </a:t>
            </a:r>
            <a:r>
              <a:rPr lang="en-US" sz="2800" b="1" dirty="0" err="1" smtClean="0">
                <a:solidFill>
                  <a:srgbClr val="0070C0"/>
                </a:solidFill>
              </a:rPr>
              <a:t>thiện</a:t>
            </a:r>
            <a:r>
              <a:rPr lang="en-US" sz="2800" b="1" dirty="0" smtClean="0">
                <a:solidFill>
                  <a:srgbClr val="0070C0"/>
                </a:solidFill>
              </a:rPr>
              <a:t> </a:t>
            </a:r>
            <a:r>
              <a:rPr lang="en-US" sz="2800" b="1" dirty="0" err="1" smtClean="0">
                <a:solidFill>
                  <a:srgbClr val="0070C0"/>
                </a:solidFill>
              </a:rPr>
              <a:t>thê</a:t>
            </a:r>
            <a:r>
              <a:rPr lang="en-US" sz="2800" b="1" dirty="0" smtClean="0">
                <a:solidFill>
                  <a:srgbClr val="0070C0"/>
                </a:solidFill>
              </a:rPr>
              <a:t>̉ </a:t>
            </a:r>
            <a:r>
              <a:rPr lang="en-US" sz="2800" b="1" dirty="0" err="1" smtClean="0">
                <a:solidFill>
                  <a:srgbClr val="0070C0"/>
                </a:solidFill>
              </a:rPr>
              <a:t>chê</a:t>
            </a:r>
            <a:r>
              <a:rPr lang="en-US" sz="2800" b="1" dirty="0" smtClean="0">
                <a:solidFill>
                  <a:srgbClr val="0070C0"/>
                </a:solidFill>
              </a:rPr>
              <a:t>́ </a:t>
            </a:r>
            <a:r>
              <a:rPr lang="en-US" sz="2800" b="1" dirty="0" err="1" smtClean="0">
                <a:solidFill>
                  <a:srgbClr val="0070C0"/>
                </a:solidFill>
              </a:rPr>
              <a:t>phát</a:t>
            </a:r>
            <a:r>
              <a:rPr lang="en-US" sz="2800" b="1" dirty="0" smtClean="0">
                <a:solidFill>
                  <a:srgbClr val="0070C0"/>
                </a:solidFill>
              </a:rPr>
              <a:t> </a:t>
            </a:r>
            <a:r>
              <a:rPr lang="en-US" sz="2800" b="1" dirty="0" err="1" smtClean="0">
                <a:solidFill>
                  <a:srgbClr val="0070C0"/>
                </a:solidFill>
              </a:rPr>
              <a:t>triển</a:t>
            </a:r>
            <a:r>
              <a:rPr lang="en-US" sz="2800" b="1" dirty="0" smtClean="0">
                <a:solidFill>
                  <a:srgbClr val="0070C0"/>
                </a:solidFill>
              </a:rPr>
              <a:t> </a:t>
            </a:r>
            <a:r>
              <a:rPr lang="en-US" sz="2800" b="1" dirty="0" err="1" smtClean="0">
                <a:solidFill>
                  <a:srgbClr val="0070C0"/>
                </a:solidFill>
              </a:rPr>
              <a:t>đồng</a:t>
            </a:r>
            <a:r>
              <a:rPr lang="en-US" sz="2800" b="1" dirty="0" smtClean="0">
                <a:solidFill>
                  <a:srgbClr val="0070C0"/>
                </a:solidFill>
              </a:rPr>
              <a:t> </a:t>
            </a:r>
            <a:r>
              <a:rPr lang="en-US" sz="2800" b="1" dirty="0" err="1" smtClean="0">
                <a:solidFill>
                  <a:srgbClr val="0070C0"/>
                </a:solidFill>
              </a:rPr>
              <a:t>bô</a:t>
            </a:r>
            <a:r>
              <a:rPr lang="en-US" sz="2800" b="1" dirty="0" smtClean="0">
                <a:solidFill>
                  <a:srgbClr val="0070C0"/>
                </a:solidFill>
              </a:rPr>
              <a:t>̣ </a:t>
            </a:r>
            <a:r>
              <a:rPr lang="en-US" sz="2800" b="1" dirty="0" err="1" smtClean="0">
                <a:solidFill>
                  <a:srgbClr val="0070C0"/>
                </a:solidFill>
              </a:rPr>
              <a:t>các</a:t>
            </a:r>
            <a:r>
              <a:rPr lang="en-US" sz="2800" b="1" dirty="0" smtClean="0">
                <a:solidFill>
                  <a:srgbClr val="0070C0"/>
                </a:solidFill>
              </a:rPr>
              <a:t> </a:t>
            </a:r>
            <a:r>
              <a:rPr lang="en-US" sz="2800" b="1" dirty="0" err="1" smtClean="0">
                <a:solidFill>
                  <a:srgbClr val="0070C0"/>
                </a:solidFill>
              </a:rPr>
              <a:t>yếu</a:t>
            </a:r>
            <a:r>
              <a:rPr lang="en-US" sz="2800" b="1" dirty="0" smtClean="0">
                <a:solidFill>
                  <a:srgbClr val="0070C0"/>
                </a:solidFill>
              </a:rPr>
              <a:t> </a:t>
            </a:r>
            <a:r>
              <a:rPr lang="en-US" sz="2800" b="1" dirty="0" err="1" smtClean="0">
                <a:solidFill>
                  <a:srgbClr val="0070C0"/>
                </a:solidFill>
              </a:rPr>
              <a:t>tô</a:t>
            </a:r>
            <a:r>
              <a:rPr lang="en-US" sz="2800" b="1" dirty="0" smtClean="0">
                <a:solidFill>
                  <a:srgbClr val="0070C0"/>
                </a:solidFill>
              </a:rPr>
              <a:t>́ </a:t>
            </a:r>
            <a:r>
              <a:rPr lang="en-US" sz="2800" b="1" dirty="0" err="1" smtClean="0">
                <a:solidFill>
                  <a:srgbClr val="0070C0"/>
                </a:solidFill>
              </a:rPr>
              <a:t>thi</a:t>
            </a:r>
            <a:r>
              <a:rPr lang="en-US" sz="2800" b="1" dirty="0" smtClean="0">
                <a:solidFill>
                  <a:srgbClr val="0070C0"/>
                </a:solidFill>
              </a:rPr>
              <a:t>̣ </a:t>
            </a:r>
            <a:r>
              <a:rPr lang="en-US" sz="2800" b="1" dirty="0" err="1" smtClean="0">
                <a:solidFill>
                  <a:srgbClr val="0070C0"/>
                </a:solidFill>
              </a:rPr>
              <a:t>trường</a:t>
            </a:r>
            <a:r>
              <a:rPr lang="en-US" sz="2800" b="1" dirty="0" smtClean="0">
                <a:solidFill>
                  <a:srgbClr val="0070C0"/>
                </a:solidFill>
              </a:rPr>
              <a:t> </a:t>
            </a:r>
            <a:r>
              <a:rPr lang="en-US" sz="2800" b="1" dirty="0" err="1" smtClean="0">
                <a:solidFill>
                  <a:srgbClr val="0070C0"/>
                </a:solidFill>
              </a:rPr>
              <a:t>va</a:t>
            </a:r>
            <a:r>
              <a:rPr lang="en-US" sz="2800" b="1" dirty="0" smtClean="0">
                <a:solidFill>
                  <a:srgbClr val="0070C0"/>
                </a:solidFill>
              </a:rPr>
              <a:t>̀ </a:t>
            </a:r>
            <a:r>
              <a:rPr lang="en-US" sz="2800" b="1" dirty="0" err="1" smtClean="0">
                <a:solidFill>
                  <a:srgbClr val="0070C0"/>
                </a:solidFill>
              </a:rPr>
              <a:t>các</a:t>
            </a:r>
            <a:r>
              <a:rPr lang="en-US" sz="2800" b="1" dirty="0" smtClean="0">
                <a:solidFill>
                  <a:srgbClr val="0070C0"/>
                </a:solidFill>
              </a:rPr>
              <a:t> </a:t>
            </a:r>
            <a:r>
              <a:rPr lang="en-US" sz="2800" b="1" dirty="0" err="1" smtClean="0">
                <a:solidFill>
                  <a:srgbClr val="0070C0"/>
                </a:solidFill>
              </a:rPr>
              <a:t>loại</a:t>
            </a:r>
            <a:r>
              <a:rPr lang="en-US" sz="2800" b="1" dirty="0" smtClean="0">
                <a:solidFill>
                  <a:srgbClr val="0070C0"/>
                </a:solidFill>
              </a:rPr>
              <a:t> </a:t>
            </a:r>
            <a:r>
              <a:rPr lang="en-US" sz="2800" b="1" dirty="0" err="1" smtClean="0">
                <a:solidFill>
                  <a:srgbClr val="0070C0"/>
                </a:solidFill>
              </a:rPr>
              <a:t>thi</a:t>
            </a:r>
            <a:r>
              <a:rPr lang="en-US" sz="2800" b="1" dirty="0" smtClean="0">
                <a:solidFill>
                  <a:srgbClr val="0070C0"/>
                </a:solidFill>
              </a:rPr>
              <a:t>̣ </a:t>
            </a:r>
            <a:r>
              <a:rPr lang="en-US" sz="2800" b="1" dirty="0" err="1" smtClean="0">
                <a:solidFill>
                  <a:srgbClr val="0070C0"/>
                </a:solidFill>
              </a:rPr>
              <a:t>trường</a:t>
            </a:r>
            <a:r>
              <a:rPr lang="en-US" sz="2800" b="1" dirty="0" smtClean="0">
                <a:solidFill>
                  <a:srgbClr val="0070C0"/>
                </a:solidFill>
              </a:rPr>
              <a:t>.</a:t>
            </a:r>
          </a:p>
          <a:p>
            <a:pPr algn="just"/>
            <a:r>
              <a:rPr lang="en-US" sz="2800" b="1" dirty="0" smtClean="0">
                <a:solidFill>
                  <a:schemeClr val="tx1"/>
                </a:solidFill>
              </a:rPr>
              <a:t>	</a:t>
            </a:r>
            <a:r>
              <a:rPr lang="en-US" sz="2800" b="1" dirty="0" smtClean="0">
                <a:solidFill>
                  <a:srgbClr val="FF0000"/>
                </a:solidFill>
              </a:rPr>
              <a:t>4. </a:t>
            </a:r>
            <a:r>
              <a:rPr lang="en-US" sz="2800" b="1" dirty="0" err="1" smtClean="0">
                <a:solidFill>
                  <a:srgbClr val="FF0000"/>
                </a:solidFill>
              </a:rPr>
              <a:t>Hoàn</a:t>
            </a:r>
            <a:r>
              <a:rPr lang="en-US" sz="2800" b="1" dirty="0" smtClean="0">
                <a:solidFill>
                  <a:srgbClr val="FF0000"/>
                </a:solidFill>
              </a:rPr>
              <a:t> </a:t>
            </a:r>
            <a:r>
              <a:rPr lang="en-US" sz="2800" b="1" dirty="0" err="1" smtClean="0">
                <a:solidFill>
                  <a:srgbClr val="FF0000"/>
                </a:solidFill>
              </a:rPr>
              <a:t>thiện</a:t>
            </a:r>
            <a:r>
              <a:rPr lang="en-US" sz="2800" b="1" dirty="0" smtClean="0">
                <a:solidFill>
                  <a:srgbClr val="FF0000"/>
                </a:solidFill>
              </a:rPr>
              <a:t> </a:t>
            </a:r>
            <a:r>
              <a:rPr lang="en-US" sz="2800" b="1" dirty="0" err="1" smtClean="0">
                <a:solidFill>
                  <a:srgbClr val="FF0000"/>
                </a:solidFill>
              </a:rPr>
              <a:t>thê</a:t>
            </a:r>
            <a:r>
              <a:rPr lang="en-US" sz="2800" b="1" dirty="0" smtClean="0">
                <a:solidFill>
                  <a:srgbClr val="FF0000"/>
                </a:solidFill>
              </a:rPr>
              <a:t>̉ </a:t>
            </a:r>
            <a:r>
              <a:rPr lang="en-US" sz="2800" b="1" dirty="0" err="1" smtClean="0">
                <a:solidFill>
                  <a:srgbClr val="FF0000"/>
                </a:solidFill>
              </a:rPr>
              <a:t>chê</a:t>
            </a:r>
            <a:r>
              <a:rPr lang="en-US" sz="2800" b="1" dirty="0" smtClean="0">
                <a:solidFill>
                  <a:srgbClr val="FF0000"/>
                </a:solidFill>
              </a:rPr>
              <a:t>́ </a:t>
            </a:r>
            <a:r>
              <a:rPr lang="en-US" sz="2800" b="1" dirty="0" err="1" smtClean="0">
                <a:solidFill>
                  <a:srgbClr val="FF0000"/>
                </a:solidFill>
              </a:rPr>
              <a:t>gắn</a:t>
            </a:r>
            <a:r>
              <a:rPr lang="en-US" sz="2800" b="1" dirty="0" smtClean="0">
                <a:solidFill>
                  <a:srgbClr val="FF0000"/>
                </a:solidFill>
              </a:rPr>
              <a:t> </a:t>
            </a:r>
            <a:r>
              <a:rPr lang="en-US" sz="2800" b="1" dirty="0" err="1" smtClean="0">
                <a:solidFill>
                  <a:srgbClr val="FF0000"/>
                </a:solidFill>
              </a:rPr>
              <a:t>kết</a:t>
            </a:r>
            <a:r>
              <a:rPr lang="en-US" sz="2800" b="1" dirty="0" smtClean="0">
                <a:solidFill>
                  <a:srgbClr val="FF0000"/>
                </a:solidFill>
              </a:rPr>
              <a:t> </a:t>
            </a:r>
            <a:r>
              <a:rPr lang="en-US" sz="2800" b="1" dirty="0" err="1" smtClean="0">
                <a:solidFill>
                  <a:srgbClr val="FF0000"/>
                </a:solidFill>
              </a:rPr>
              <a:t>tăng</a:t>
            </a:r>
            <a:r>
              <a:rPr lang="en-US" sz="2800" b="1" dirty="0" smtClean="0">
                <a:solidFill>
                  <a:srgbClr val="FF0000"/>
                </a:solidFill>
              </a:rPr>
              <a:t> </a:t>
            </a:r>
            <a:r>
              <a:rPr lang="en-US" sz="2800" b="1" dirty="0" err="1" smtClean="0">
                <a:solidFill>
                  <a:srgbClr val="FF0000"/>
                </a:solidFill>
              </a:rPr>
              <a:t>trưởng</a:t>
            </a:r>
            <a:r>
              <a:rPr lang="en-US" sz="2800" b="1" dirty="0" smtClean="0">
                <a:solidFill>
                  <a:srgbClr val="FF0000"/>
                </a:solidFill>
              </a:rPr>
              <a:t> </a:t>
            </a:r>
            <a:r>
              <a:rPr lang="en-US" sz="2800" b="1" dirty="0" err="1" smtClean="0">
                <a:solidFill>
                  <a:srgbClr val="FF0000"/>
                </a:solidFill>
              </a:rPr>
              <a:t>kinh</a:t>
            </a:r>
            <a:r>
              <a:rPr lang="en-US" sz="2800" b="1" dirty="0" smtClean="0">
                <a:solidFill>
                  <a:srgbClr val="FF0000"/>
                </a:solidFill>
              </a:rPr>
              <a:t> </a:t>
            </a:r>
            <a:r>
              <a:rPr lang="en-US" sz="2800" b="1" dirty="0" err="1" smtClean="0">
                <a:solidFill>
                  <a:srgbClr val="FF0000"/>
                </a:solidFill>
              </a:rPr>
              <a:t>tê</a:t>
            </a:r>
            <a:r>
              <a:rPr lang="en-US" sz="2800" b="1" dirty="0" smtClean="0">
                <a:solidFill>
                  <a:srgbClr val="FF0000"/>
                </a:solidFill>
              </a:rPr>
              <a:t>́ </a:t>
            </a:r>
            <a:r>
              <a:rPr lang="en-US" sz="2800" b="1" dirty="0" err="1" smtClean="0">
                <a:solidFill>
                  <a:srgbClr val="FF0000"/>
                </a:solidFill>
              </a:rPr>
              <a:t>với</a:t>
            </a:r>
            <a:r>
              <a:rPr lang="en-US" sz="2800" b="1" dirty="0" smtClean="0">
                <a:solidFill>
                  <a:srgbClr val="FF0000"/>
                </a:solidFill>
              </a:rPr>
              <a:t> </a:t>
            </a:r>
            <a:r>
              <a:rPr lang="en-US" sz="2800" b="1" dirty="0" err="1" smtClean="0">
                <a:solidFill>
                  <a:srgbClr val="FF0000"/>
                </a:solidFill>
              </a:rPr>
              <a:t>bảo</a:t>
            </a:r>
            <a:r>
              <a:rPr lang="en-US" sz="2800" b="1" dirty="0" smtClean="0">
                <a:solidFill>
                  <a:srgbClr val="FF0000"/>
                </a:solidFill>
              </a:rPr>
              <a:t> </a:t>
            </a:r>
            <a:r>
              <a:rPr lang="en-US" sz="2800" b="1" dirty="0" err="1" smtClean="0">
                <a:solidFill>
                  <a:srgbClr val="FF0000"/>
                </a:solidFill>
              </a:rPr>
              <a:t>đảm</a:t>
            </a:r>
            <a:r>
              <a:rPr lang="en-US" sz="2800" b="1" dirty="0" smtClean="0">
                <a:solidFill>
                  <a:srgbClr val="FF0000"/>
                </a:solidFill>
              </a:rPr>
              <a:t> </a:t>
            </a:r>
            <a:r>
              <a:rPr lang="en-US" sz="2800" b="1" dirty="0" err="1" smtClean="0">
                <a:solidFill>
                  <a:srgbClr val="FF0000"/>
                </a:solidFill>
              </a:rPr>
              <a:t>phát</a:t>
            </a:r>
            <a:r>
              <a:rPr lang="en-US" sz="2800" b="1" dirty="0" smtClean="0">
                <a:solidFill>
                  <a:srgbClr val="FF0000"/>
                </a:solidFill>
              </a:rPr>
              <a:t> </a:t>
            </a:r>
            <a:r>
              <a:rPr lang="en-US" sz="2800" b="1" dirty="0" err="1" smtClean="0">
                <a:solidFill>
                  <a:srgbClr val="FF0000"/>
                </a:solidFill>
              </a:rPr>
              <a:t>triển</a:t>
            </a:r>
            <a:r>
              <a:rPr lang="en-US" sz="2800" b="1" dirty="0" smtClean="0">
                <a:solidFill>
                  <a:srgbClr val="FF0000"/>
                </a:solidFill>
              </a:rPr>
              <a:t> </a:t>
            </a:r>
            <a:r>
              <a:rPr lang="en-US" sz="2800" b="1" dirty="0" err="1" smtClean="0">
                <a:solidFill>
                  <a:srgbClr val="FF0000"/>
                </a:solidFill>
              </a:rPr>
              <a:t>bền</a:t>
            </a:r>
            <a:r>
              <a:rPr lang="en-US" sz="2800" b="1" dirty="0" smtClean="0">
                <a:solidFill>
                  <a:srgbClr val="FF0000"/>
                </a:solidFill>
              </a:rPr>
              <a:t> </a:t>
            </a:r>
            <a:r>
              <a:rPr lang="en-US" sz="2800" b="1" dirty="0" err="1" smtClean="0">
                <a:solidFill>
                  <a:srgbClr val="FF0000"/>
                </a:solidFill>
              </a:rPr>
              <a:t>vững</a:t>
            </a:r>
            <a:r>
              <a:rPr lang="en-US" sz="2800" b="1" dirty="0" smtClean="0">
                <a:solidFill>
                  <a:srgbClr val="FF0000"/>
                </a:solidFill>
              </a:rPr>
              <a:t>, </a:t>
            </a:r>
            <a:r>
              <a:rPr lang="en-US" sz="2800" b="1" dirty="0" err="1" smtClean="0">
                <a:solidFill>
                  <a:srgbClr val="FF0000"/>
                </a:solidFill>
              </a:rPr>
              <a:t>tiến</a:t>
            </a:r>
            <a:r>
              <a:rPr lang="en-US" sz="2800" b="1" dirty="0" smtClean="0">
                <a:solidFill>
                  <a:srgbClr val="FF0000"/>
                </a:solidFill>
              </a:rPr>
              <a:t> </a:t>
            </a:r>
            <a:r>
              <a:rPr lang="en-US" sz="2800" b="1" dirty="0" err="1" smtClean="0">
                <a:solidFill>
                  <a:srgbClr val="FF0000"/>
                </a:solidFill>
              </a:rPr>
              <a:t>bô</a:t>
            </a:r>
            <a:r>
              <a:rPr lang="en-US" sz="2800" b="1" dirty="0" smtClean="0">
                <a:solidFill>
                  <a:srgbClr val="FF0000"/>
                </a:solidFill>
              </a:rPr>
              <a:t>̣ </a:t>
            </a:r>
            <a:r>
              <a:rPr lang="en-US" sz="2800" b="1" dirty="0" err="1" smtClean="0">
                <a:solidFill>
                  <a:srgbClr val="FF0000"/>
                </a:solidFill>
              </a:rPr>
              <a:t>va</a:t>
            </a:r>
            <a:r>
              <a:rPr lang="en-US" sz="2800" b="1" dirty="0" smtClean="0">
                <a:solidFill>
                  <a:srgbClr val="FF0000"/>
                </a:solidFill>
              </a:rPr>
              <a:t>̀ </a:t>
            </a:r>
            <a:r>
              <a:rPr lang="en-US" sz="2800" b="1" dirty="0" err="1" smtClean="0">
                <a:solidFill>
                  <a:srgbClr val="FF0000"/>
                </a:solidFill>
              </a:rPr>
              <a:t>công</a:t>
            </a:r>
            <a:r>
              <a:rPr lang="en-US" sz="2800" b="1" dirty="0" smtClean="0">
                <a:solidFill>
                  <a:srgbClr val="FF0000"/>
                </a:solidFill>
              </a:rPr>
              <a:t> </a:t>
            </a:r>
            <a:r>
              <a:rPr lang="en-US" sz="2800" b="1" dirty="0" err="1" smtClean="0">
                <a:solidFill>
                  <a:srgbClr val="FF0000"/>
                </a:solidFill>
              </a:rPr>
              <a:t>bằng</a:t>
            </a:r>
            <a:r>
              <a:rPr lang="en-US" sz="2800" b="1" dirty="0" smtClean="0">
                <a:solidFill>
                  <a:srgbClr val="FF0000"/>
                </a:solidFill>
              </a:rPr>
              <a:t> </a:t>
            </a:r>
            <a:r>
              <a:rPr lang="en-US" sz="2800" b="1" dirty="0" err="1" smtClean="0">
                <a:solidFill>
                  <a:srgbClr val="FF0000"/>
                </a:solidFill>
              </a:rPr>
              <a:t>xa</a:t>
            </a:r>
            <a:r>
              <a:rPr lang="en-US" sz="2800" b="1" dirty="0" smtClean="0">
                <a:solidFill>
                  <a:srgbClr val="FF0000"/>
                </a:solidFill>
              </a:rPr>
              <a:t>̃ </a:t>
            </a:r>
            <a:r>
              <a:rPr lang="en-US" sz="2800" b="1" dirty="0" err="1" smtClean="0">
                <a:solidFill>
                  <a:srgbClr val="FF0000"/>
                </a:solidFill>
              </a:rPr>
              <a:t>hội</a:t>
            </a:r>
            <a:r>
              <a:rPr lang="en-US" sz="2800" b="1" dirty="0" smtClean="0">
                <a:solidFill>
                  <a:srgbClr val="FF0000"/>
                </a:solidFill>
              </a:rPr>
              <a:t>, </a:t>
            </a:r>
            <a:r>
              <a:rPr lang="en-US" sz="2800" b="1" dirty="0" err="1" smtClean="0">
                <a:solidFill>
                  <a:srgbClr val="FF0000"/>
                </a:solidFill>
              </a:rPr>
              <a:t>quốc</a:t>
            </a:r>
            <a:r>
              <a:rPr lang="en-US" sz="2800" b="1" dirty="0" smtClean="0">
                <a:solidFill>
                  <a:srgbClr val="FF0000"/>
                </a:solidFill>
              </a:rPr>
              <a:t> </a:t>
            </a:r>
            <a:r>
              <a:rPr lang="en-US" sz="2800" b="1" dirty="0" err="1" smtClean="0">
                <a:solidFill>
                  <a:srgbClr val="FF0000"/>
                </a:solidFill>
              </a:rPr>
              <a:t>phòng</a:t>
            </a:r>
            <a:r>
              <a:rPr lang="en-US" sz="2800" b="1" dirty="0" smtClean="0">
                <a:solidFill>
                  <a:srgbClr val="FF0000"/>
                </a:solidFill>
              </a:rPr>
              <a:t>, an </a:t>
            </a:r>
            <a:r>
              <a:rPr lang="en-US" sz="2800" b="1" dirty="0" err="1" smtClean="0">
                <a:solidFill>
                  <a:srgbClr val="FF0000"/>
                </a:solidFill>
              </a:rPr>
              <a:t>ninh</a:t>
            </a:r>
            <a:r>
              <a:rPr lang="en-US" sz="2800" b="1" dirty="0" smtClean="0">
                <a:solidFill>
                  <a:srgbClr val="FF0000"/>
                </a:solidFill>
              </a:rPr>
              <a:t>, </a:t>
            </a:r>
            <a:r>
              <a:rPr lang="en-US" sz="2800" b="1" dirty="0" err="1" smtClean="0">
                <a:solidFill>
                  <a:srgbClr val="FF0000"/>
                </a:solidFill>
              </a:rPr>
              <a:t>bảo</a:t>
            </a:r>
            <a:r>
              <a:rPr lang="en-US" sz="2800" b="1" dirty="0" smtClean="0">
                <a:solidFill>
                  <a:srgbClr val="FF0000"/>
                </a:solidFill>
              </a:rPr>
              <a:t> </a:t>
            </a:r>
            <a:r>
              <a:rPr lang="en-US" sz="2800" b="1" dirty="0" err="1" smtClean="0">
                <a:solidFill>
                  <a:srgbClr val="FF0000"/>
                </a:solidFill>
              </a:rPr>
              <a:t>vê</a:t>
            </a:r>
            <a:r>
              <a:rPr lang="en-US" sz="2800" b="1" dirty="0" smtClean="0">
                <a:solidFill>
                  <a:srgbClr val="FF0000"/>
                </a:solidFill>
              </a:rPr>
              <a:t>̣ </a:t>
            </a:r>
            <a:r>
              <a:rPr lang="en-US" sz="2800" b="1" dirty="0" err="1" smtClean="0">
                <a:solidFill>
                  <a:srgbClr val="FF0000"/>
                </a:solidFill>
              </a:rPr>
              <a:t>môi</a:t>
            </a:r>
            <a:r>
              <a:rPr lang="en-US" sz="2800" b="1" dirty="0" smtClean="0">
                <a:solidFill>
                  <a:srgbClr val="FF0000"/>
                </a:solidFill>
              </a:rPr>
              <a:t> </a:t>
            </a:r>
            <a:r>
              <a:rPr lang="en-US" sz="2800" b="1" dirty="0" err="1" smtClean="0">
                <a:solidFill>
                  <a:srgbClr val="FF0000"/>
                </a:solidFill>
              </a:rPr>
              <a:t>trường</a:t>
            </a:r>
            <a:r>
              <a:rPr lang="en-US" sz="2800" b="1" dirty="0" smtClean="0">
                <a:solidFill>
                  <a:srgbClr val="FF0000"/>
                </a:solidFill>
              </a:rPr>
              <a:t> </a:t>
            </a:r>
            <a:r>
              <a:rPr lang="en-US" sz="2800" b="1" dirty="0" err="1" smtClean="0">
                <a:solidFill>
                  <a:srgbClr val="FF0000"/>
                </a:solidFill>
              </a:rPr>
              <a:t>va</a:t>
            </a:r>
            <a:r>
              <a:rPr lang="en-US" sz="2800" b="1" dirty="0" smtClean="0">
                <a:solidFill>
                  <a:srgbClr val="FF0000"/>
                </a:solidFill>
              </a:rPr>
              <a:t>̀ </a:t>
            </a:r>
            <a:r>
              <a:rPr lang="en-US" sz="2800" b="1" dirty="0" err="1" smtClean="0">
                <a:solidFill>
                  <a:srgbClr val="FF0000"/>
                </a:solidFill>
              </a:rPr>
              <a:t>ứng</a:t>
            </a:r>
            <a:r>
              <a:rPr lang="en-US" sz="2800" b="1" dirty="0" smtClean="0">
                <a:solidFill>
                  <a:srgbClr val="FF0000"/>
                </a:solidFill>
              </a:rPr>
              <a:t> phó </a:t>
            </a:r>
            <a:r>
              <a:rPr lang="en-US" sz="2800" b="1" dirty="0" err="1" smtClean="0">
                <a:solidFill>
                  <a:srgbClr val="FF0000"/>
                </a:solidFill>
              </a:rPr>
              <a:t>với</a:t>
            </a:r>
            <a:r>
              <a:rPr lang="en-US" sz="2800" b="1" dirty="0" smtClean="0">
                <a:solidFill>
                  <a:srgbClr val="FF0000"/>
                </a:solidFill>
              </a:rPr>
              <a:t> </a:t>
            </a:r>
            <a:r>
              <a:rPr lang="en-US" sz="2800" b="1" dirty="0" err="1" smtClean="0">
                <a:solidFill>
                  <a:srgbClr val="FF0000"/>
                </a:solidFill>
              </a:rPr>
              <a:t>biến</a:t>
            </a:r>
            <a:r>
              <a:rPr lang="en-US" sz="2800" b="1" dirty="0" smtClean="0">
                <a:solidFill>
                  <a:srgbClr val="FF0000"/>
                </a:solidFill>
              </a:rPr>
              <a:t> </a:t>
            </a:r>
            <a:r>
              <a:rPr lang="en-US" sz="2800" b="1" dirty="0" err="1" smtClean="0">
                <a:solidFill>
                  <a:srgbClr val="FF0000"/>
                </a:solidFill>
              </a:rPr>
              <a:t>đổi</a:t>
            </a:r>
            <a:r>
              <a:rPr lang="en-US" sz="2800" b="1" dirty="0" smtClean="0">
                <a:solidFill>
                  <a:srgbClr val="FF0000"/>
                </a:solidFill>
              </a:rPr>
              <a:t> </a:t>
            </a:r>
            <a:r>
              <a:rPr lang="en-US" sz="2800" b="1" dirty="0" err="1" smtClean="0">
                <a:solidFill>
                  <a:srgbClr val="FF0000"/>
                </a:solidFill>
              </a:rPr>
              <a:t>khi</a:t>
            </a:r>
            <a:r>
              <a:rPr lang="en-US" sz="2800" b="1" dirty="0" smtClean="0">
                <a:solidFill>
                  <a:srgbClr val="FF0000"/>
                </a:solidFill>
              </a:rPr>
              <a:t>́ </a:t>
            </a:r>
            <a:r>
              <a:rPr lang="en-US" sz="2800" b="1" dirty="0" err="1" smtClean="0">
                <a:solidFill>
                  <a:srgbClr val="FF0000"/>
                </a:solidFill>
              </a:rPr>
              <a:t>hậu</a:t>
            </a:r>
            <a:r>
              <a:rPr lang="en-US" sz="2800" b="1" dirty="0" smtClean="0">
                <a:solidFill>
                  <a:srgbClr val="FF0000"/>
                </a:solidFill>
              </a:rPr>
              <a:t>.</a:t>
            </a:r>
          </a:p>
          <a:p>
            <a:pPr algn="just"/>
            <a:r>
              <a:rPr lang="en-US" sz="2800" b="1" dirty="0" smtClean="0">
                <a:solidFill>
                  <a:schemeClr val="tx1"/>
                </a:solidFill>
              </a:rPr>
              <a:t>	</a:t>
            </a:r>
            <a:r>
              <a:rPr lang="en-US" sz="2800" b="1" dirty="0" smtClean="0">
                <a:solidFill>
                  <a:schemeClr val="accent6">
                    <a:lumMod val="50000"/>
                  </a:schemeClr>
                </a:solidFill>
              </a:rPr>
              <a:t>5. </a:t>
            </a:r>
            <a:r>
              <a:rPr lang="en-US" sz="2800" b="1" dirty="0" err="1" smtClean="0">
                <a:solidFill>
                  <a:schemeClr val="accent6">
                    <a:lumMod val="50000"/>
                  </a:schemeClr>
                </a:solidFill>
              </a:rPr>
              <a:t>Hoàn</a:t>
            </a:r>
            <a:r>
              <a:rPr lang="en-US" sz="2800" b="1" dirty="0" smtClean="0">
                <a:solidFill>
                  <a:schemeClr val="accent6">
                    <a:lumMod val="50000"/>
                  </a:schemeClr>
                </a:solidFill>
              </a:rPr>
              <a:t> </a:t>
            </a:r>
            <a:r>
              <a:rPr lang="en-US" sz="2800" b="1" dirty="0" err="1" smtClean="0">
                <a:solidFill>
                  <a:schemeClr val="accent6">
                    <a:lumMod val="50000"/>
                  </a:schemeClr>
                </a:solidFill>
              </a:rPr>
              <a:t>thiện</a:t>
            </a:r>
            <a:r>
              <a:rPr lang="en-US" sz="2800" b="1" dirty="0" smtClean="0">
                <a:solidFill>
                  <a:schemeClr val="accent6">
                    <a:lumMod val="50000"/>
                  </a:schemeClr>
                </a:solidFill>
              </a:rPr>
              <a:t> </a:t>
            </a:r>
            <a:r>
              <a:rPr lang="en-US" sz="2800" b="1" dirty="0" err="1" smtClean="0">
                <a:solidFill>
                  <a:schemeClr val="accent6">
                    <a:lumMod val="50000"/>
                  </a:schemeClr>
                </a:solidFill>
              </a:rPr>
              <a:t>thê</a:t>
            </a:r>
            <a:r>
              <a:rPr lang="en-US" sz="2800" b="1" dirty="0" smtClean="0">
                <a:solidFill>
                  <a:schemeClr val="accent6">
                    <a:lumMod val="50000"/>
                  </a:schemeClr>
                </a:solidFill>
              </a:rPr>
              <a:t>̉ </a:t>
            </a:r>
            <a:r>
              <a:rPr lang="en-US" sz="2800" b="1" dirty="0" err="1" smtClean="0">
                <a:solidFill>
                  <a:schemeClr val="accent6">
                    <a:lumMod val="50000"/>
                  </a:schemeClr>
                </a:solidFill>
              </a:rPr>
              <a:t>chê</a:t>
            </a:r>
            <a:r>
              <a:rPr lang="en-US" sz="2800" b="1" dirty="0" smtClean="0">
                <a:solidFill>
                  <a:schemeClr val="accent6">
                    <a:lumMod val="50000"/>
                  </a:schemeClr>
                </a:solidFill>
              </a:rPr>
              <a:t>́ </a:t>
            </a:r>
            <a:r>
              <a:rPr lang="en-US" sz="2800" b="1" dirty="0" err="1" smtClean="0">
                <a:solidFill>
                  <a:schemeClr val="accent6">
                    <a:lumMod val="50000"/>
                  </a:schemeClr>
                </a:solidFill>
              </a:rPr>
              <a:t>đẩy</a:t>
            </a:r>
            <a:r>
              <a:rPr lang="en-US" sz="2800" b="1" dirty="0" smtClean="0">
                <a:solidFill>
                  <a:schemeClr val="accent6">
                    <a:lumMod val="50000"/>
                  </a:schemeClr>
                </a:solidFill>
              </a:rPr>
              <a:t> </a:t>
            </a:r>
            <a:r>
              <a:rPr lang="en-US" sz="2800" b="1" dirty="0" err="1" smtClean="0">
                <a:solidFill>
                  <a:schemeClr val="accent6">
                    <a:lumMod val="50000"/>
                  </a:schemeClr>
                </a:solidFill>
              </a:rPr>
              <a:t>mạnh</a:t>
            </a:r>
            <a:r>
              <a:rPr lang="en-US" sz="2800" b="1" dirty="0" smtClean="0">
                <a:solidFill>
                  <a:schemeClr val="accent6">
                    <a:lumMod val="50000"/>
                  </a:schemeClr>
                </a:solidFill>
              </a:rPr>
              <a:t>, </a:t>
            </a:r>
            <a:r>
              <a:rPr lang="en-US" sz="2800" b="1" dirty="0" err="1" smtClean="0">
                <a:solidFill>
                  <a:schemeClr val="accent6">
                    <a:lumMod val="50000"/>
                  </a:schemeClr>
                </a:solidFill>
              </a:rPr>
              <a:t>nâng</a:t>
            </a:r>
            <a:r>
              <a:rPr lang="en-US" sz="2800" b="1" dirty="0" smtClean="0">
                <a:solidFill>
                  <a:schemeClr val="accent6">
                    <a:lumMod val="50000"/>
                  </a:schemeClr>
                </a:solidFill>
              </a:rPr>
              <a:t> </a:t>
            </a:r>
            <a:r>
              <a:rPr lang="en-US" sz="2800" b="1" dirty="0" err="1" smtClean="0">
                <a:solidFill>
                  <a:schemeClr val="accent6">
                    <a:lumMod val="50000"/>
                  </a:schemeClr>
                </a:solidFill>
              </a:rPr>
              <a:t>cao</a:t>
            </a:r>
            <a:r>
              <a:rPr lang="en-US" sz="2800" b="1" dirty="0" smtClean="0">
                <a:solidFill>
                  <a:schemeClr val="accent6">
                    <a:lumMod val="50000"/>
                  </a:schemeClr>
                </a:solidFill>
              </a:rPr>
              <a:t> </a:t>
            </a:r>
            <a:r>
              <a:rPr lang="en-US" sz="2800" b="1" dirty="0" err="1" smtClean="0">
                <a:solidFill>
                  <a:schemeClr val="accent6">
                    <a:lumMod val="50000"/>
                  </a:schemeClr>
                </a:solidFill>
              </a:rPr>
              <a:t>hiệu</a:t>
            </a:r>
            <a:r>
              <a:rPr lang="en-US" sz="2800" b="1" dirty="0" smtClean="0">
                <a:solidFill>
                  <a:schemeClr val="accent6">
                    <a:lumMod val="50000"/>
                  </a:schemeClr>
                </a:solidFill>
              </a:rPr>
              <a:t> quả </a:t>
            </a:r>
            <a:r>
              <a:rPr lang="en-US" sz="2800" b="1" dirty="0" err="1" smtClean="0">
                <a:solidFill>
                  <a:schemeClr val="accent6">
                    <a:lumMod val="50000"/>
                  </a:schemeClr>
                </a:solidFill>
              </a:rPr>
              <a:t>hội</a:t>
            </a:r>
            <a:r>
              <a:rPr lang="en-US" sz="2800" b="1" dirty="0" smtClean="0">
                <a:solidFill>
                  <a:schemeClr val="accent6">
                    <a:lumMod val="50000"/>
                  </a:schemeClr>
                </a:solidFill>
              </a:rPr>
              <a:t> </a:t>
            </a:r>
            <a:r>
              <a:rPr lang="en-US" sz="2800" b="1" dirty="0" err="1" smtClean="0">
                <a:solidFill>
                  <a:schemeClr val="accent6">
                    <a:lumMod val="50000"/>
                  </a:schemeClr>
                </a:solidFill>
              </a:rPr>
              <a:t>nhập</a:t>
            </a:r>
            <a:r>
              <a:rPr lang="en-US" sz="2800" b="1" dirty="0" smtClean="0">
                <a:solidFill>
                  <a:schemeClr val="accent6">
                    <a:lumMod val="50000"/>
                  </a:schemeClr>
                </a:solidFill>
              </a:rPr>
              <a:t> </a:t>
            </a:r>
            <a:r>
              <a:rPr lang="en-US" sz="2800" b="1" dirty="0" err="1" smtClean="0">
                <a:solidFill>
                  <a:schemeClr val="accent6">
                    <a:lumMod val="50000"/>
                  </a:schemeClr>
                </a:solidFill>
              </a:rPr>
              <a:t>kinh</a:t>
            </a:r>
            <a:r>
              <a:rPr lang="en-US" sz="2800" b="1" dirty="0" smtClean="0">
                <a:solidFill>
                  <a:schemeClr val="accent6">
                    <a:lumMod val="50000"/>
                  </a:schemeClr>
                </a:solidFill>
              </a:rPr>
              <a:t> </a:t>
            </a:r>
            <a:r>
              <a:rPr lang="en-US" sz="2800" b="1" dirty="0" err="1" smtClean="0">
                <a:solidFill>
                  <a:schemeClr val="accent6">
                    <a:lumMod val="50000"/>
                  </a:schemeClr>
                </a:solidFill>
              </a:rPr>
              <a:t>tê</a:t>
            </a:r>
            <a:r>
              <a:rPr lang="en-US" sz="2800" b="1" dirty="0" smtClean="0">
                <a:solidFill>
                  <a:schemeClr val="accent6">
                    <a:lumMod val="50000"/>
                  </a:schemeClr>
                </a:solidFill>
              </a:rPr>
              <a:t>́ </a:t>
            </a:r>
            <a:r>
              <a:rPr lang="en-US" sz="2800" b="1" dirty="0" err="1" smtClean="0">
                <a:solidFill>
                  <a:schemeClr val="accent6">
                    <a:lumMod val="50000"/>
                  </a:schemeClr>
                </a:solidFill>
              </a:rPr>
              <a:t>quốc</a:t>
            </a:r>
            <a:r>
              <a:rPr lang="en-US" sz="2800" b="1" dirty="0" smtClean="0">
                <a:solidFill>
                  <a:schemeClr val="accent6">
                    <a:lumMod val="50000"/>
                  </a:schemeClr>
                </a:solidFill>
              </a:rPr>
              <a:t> </a:t>
            </a:r>
            <a:r>
              <a:rPr lang="en-US" sz="2800" b="1" dirty="0" err="1" smtClean="0">
                <a:solidFill>
                  <a:schemeClr val="accent6">
                    <a:lumMod val="50000"/>
                  </a:schemeClr>
                </a:solidFill>
              </a:rPr>
              <a:t>tê</a:t>
            </a:r>
            <a:r>
              <a:rPr lang="en-US" sz="2800" b="1" dirty="0" smtClean="0">
                <a:solidFill>
                  <a:schemeClr val="accent6">
                    <a:lumMod val="50000"/>
                  </a:schemeClr>
                </a:solidFill>
              </a:rPr>
              <a:t>́.</a:t>
            </a:r>
          </a:p>
          <a:p>
            <a:pPr algn="just"/>
            <a:r>
              <a:rPr lang="en-US" sz="2800" b="1" dirty="0" smtClean="0">
                <a:solidFill>
                  <a:schemeClr val="tx1"/>
                </a:solidFill>
              </a:rPr>
              <a:t>	</a:t>
            </a:r>
            <a:endParaRPr lang="en-US" sz="2800" b="1"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buNone/>
            </a:pPr>
            <a:r>
              <a:rPr lang="en-US" sz="3600" b="1" dirty="0" smtClean="0">
                <a:solidFill>
                  <a:srgbClr val="7030A0"/>
                </a:solidFill>
              </a:rPr>
              <a:t>6. </a:t>
            </a:r>
            <a:r>
              <a:rPr lang="en-US" sz="3600" b="1" dirty="0" err="1" smtClean="0">
                <a:solidFill>
                  <a:srgbClr val="7030A0"/>
                </a:solidFill>
              </a:rPr>
              <a:t>Nâng</a:t>
            </a:r>
            <a:r>
              <a:rPr lang="en-US" sz="3600" b="1" dirty="0" smtClean="0">
                <a:solidFill>
                  <a:srgbClr val="7030A0"/>
                </a:solidFill>
              </a:rPr>
              <a:t> </a:t>
            </a:r>
            <a:r>
              <a:rPr lang="en-US" sz="3600" b="1" dirty="0" err="1" smtClean="0">
                <a:solidFill>
                  <a:srgbClr val="7030A0"/>
                </a:solidFill>
              </a:rPr>
              <a:t>cao</a:t>
            </a:r>
            <a:r>
              <a:rPr lang="en-US" sz="3600" b="1" dirty="0" smtClean="0">
                <a:solidFill>
                  <a:srgbClr val="7030A0"/>
                </a:solidFill>
              </a:rPr>
              <a:t> </a:t>
            </a:r>
            <a:r>
              <a:rPr lang="en-US" sz="3600" b="1" dirty="0" err="1" smtClean="0">
                <a:solidFill>
                  <a:srgbClr val="7030A0"/>
                </a:solidFill>
              </a:rPr>
              <a:t>năng</a:t>
            </a:r>
            <a:r>
              <a:rPr lang="en-US" sz="3600" b="1" dirty="0" smtClean="0">
                <a:solidFill>
                  <a:srgbClr val="7030A0"/>
                </a:solidFill>
              </a:rPr>
              <a:t> </a:t>
            </a:r>
            <a:r>
              <a:rPr lang="en-US" sz="3600" b="1" dirty="0" err="1" smtClean="0">
                <a:solidFill>
                  <a:srgbClr val="7030A0"/>
                </a:solidFill>
              </a:rPr>
              <a:t>lực</a:t>
            </a:r>
            <a:r>
              <a:rPr lang="en-US" sz="3600" b="1" dirty="0" smtClean="0">
                <a:solidFill>
                  <a:srgbClr val="7030A0"/>
                </a:solidFill>
              </a:rPr>
              <a:t> </a:t>
            </a:r>
            <a:r>
              <a:rPr lang="en-US" sz="3600" b="1" dirty="0" err="1" smtClean="0">
                <a:solidFill>
                  <a:srgbClr val="7030A0"/>
                </a:solidFill>
              </a:rPr>
              <a:t>lãnh</a:t>
            </a:r>
            <a:r>
              <a:rPr lang="en-US" sz="3600" b="1" dirty="0" smtClean="0">
                <a:solidFill>
                  <a:srgbClr val="7030A0"/>
                </a:solidFill>
              </a:rPr>
              <a:t> </a:t>
            </a:r>
            <a:r>
              <a:rPr lang="en-US" sz="3600" b="1" dirty="0" err="1" smtClean="0">
                <a:solidFill>
                  <a:srgbClr val="7030A0"/>
                </a:solidFill>
              </a:rPr>
              <a:t>đạo</a:t>
            </a:r>
            <a:r>
              <a:rPr lang="en-US" sz="3600" b="1" dirty="0" smtClean="0">
                <a:solidFill>
                  <a:srgbClr val="7030A0"/>
                </a:solidFill>
              </a:rPr>
              <a:t> </a:t>
            </a:r>
            <a:r>
              <a:rPr lang="en-US" sz="3600" b="1" dirty="0" err="1" smtClean="0">
                <a:solidFill>
                  <a:srgbClr val="7030A0"/>
                </a:solidFill>
              </a:rPr>
              <a:t>của</a:t>
            </a:r>
            <a:r>
              <a:rPr lang="en-US" sz="3600" b="1" dirty="0" smtClean="0">
                <a:solidFill>
                  <a:srgbClr val="7030A0"/>
                </a:solidFill>
              </a:rPr>
              <a:t> </a:t>
            </a:r>
            <a:r>
              <a:rPr lang="en-US" sz="3600" b="1" dirty="0" err="1" smtClean="0">
                <a:solidFill>
                  <a:srgbClr val="7030A0"/>
                </a:solidFill>
              </a:rPr>
              <a:t>Đảng</a:t>
            </a:r>
            <a:r>
              <a:rPr lang="en-US" sz="3600" b="1" dirty="0" smtClean="0">
                <a:solidFill>
                  <a:srgbClr val="7030A0"/>
                </a:solidFill>
              </a:rPr>
              <a:t>, </a:t>
            </a:r>
            <a:r>
              <a:rPr lang="en-US" sz="3600" b="1" dirty="0" err="1" smtClean="0">
                <a:solidFill>
                  <a:srgbClr val="7030A0"/>
                </a:solidFill>
              </a:rPr>
              <a:t>vai</a:t>
            </a:r>
            <a:r>
              <a:rPr lang="en-US" sz="3600" b="1" dirty="0" smtClean="0">
                <a:solidFill>
                  <a:srgbClr val="7030A0"/>
                </a:solidFill>
              </a:rPr>
              <a:t> </a:t>
            </a:r>
            <a:r>
              <a:rPr lang="en-US" sz="3600" b="1" dirty="0" err="1" smtClean="0">
                <a:solidFill>
                  <a:srgbClr val="7030A0"/>
                </a:solidFill>
              </a:rPr>
              <a:t>tro</a:t>
            </a:r>
            <a:r>
              <a:rPr lang="en-US" sz="3600" b="1" dirty="0" smtClean="0">
                <a:solidFill>
                  <a:srgbClr val="7030A0"/>
                </a:solidFill>
              </a:rPr>
              <a:t>̀ </a:t>
            </a:r>
            <a:r>
              <a:rPr lang="en-US" sz="3600" b="1" dirty="0" err="1" smtClean="0">
                <a:solidFill>
                  <a:srgbClr val="7030A0"/>
                </a:solidFill>
              </a:rPr>
              <a:t>xây</a:t>
            </a:r>
            <a:r>
              <a:rPr lang="en-US" sz="3600" b="1" dirty="0" smtClean="0">
                <a:solidFill>
                  <a:srgbClr val="7030A0"/>
                </a:solidFill>
              </a:rPr>
              <a:t> </a:t>
            </a:r>
            <a:r>
              <a:rPr lang="en-US" sz="3600" b="1" dirty="0" err="1" smtClean="0">
                <a:solidFill>
                  <a:srgbClr val="7030A0"/>
                </a:solidFill>
              </a:rPr>
              <a:t>dựng</a:t>
            </a:r>
            <a:r>
              <a:rPr lang="en-US" sz="3600" b="1" dirty="0" smtClean="0">
                <a:solidFill>
                  <a:srgbClr val="7030A0"/>
                </a:solidFill>
              </a:rPr>
              <a:t> </a:t>
            </a:r>
            <a:r>
              <a:rPr lang="en-US" sz="3600" b="1" dirty="0" err="1" smtClean="0">
                <a:solidFill>
                  <a:srgbClr val="7030A0"/>
                </a:solidFill>
              </a:rPr>
              <a:t>va</a:t>
            </a:r>
            <a:r>
              <a:rPr lang="en-US" sz="3600" b="1" dirty="0" smtClean="0">
                <a:solidFill>
                  <a:srgbClr val="7030A0"/>
                </a:solidFill>
              </a:rPr>
              <a:t>̀ </a:t>
            </a:r>
            <a:r>
              <a:rPr lang="en-US" sz="3600" b="1" dirty="0" err="1" smtClean="0">
                <a:solidFill>
                  <a:srgbClr val="7030A0"/>
                </a:solidFill>
              </a:rPr>
              <a:t>thực</a:t>
            </a:r>
            <a:r>
              <a:rPr lang="en-US" sz="3600" b="1" dirty="0" smtClean="0">
                <a:solidFill>
                  <a:srgbClr val="7030A0"/>
                </a:solidFill>
              </a:rPr>
              <a:t> </a:t>
            </a:r>
            <a:r>
              <a:rPr lang="en-US" sz="3600" b="1" dirty="0" err="1" smtClean="0">
                <a:solidFill>
                  <a:srgbClr val="7030A0"/>
                </a:solidFill>
              </a:rPr>
              <a:t>hiện</a:t>
            </a:r>
            <a:r>
              <a:rPr lang="en-US" sz="3600" b="1" dirty="0" smtClean="0">
                <a:solidFill>
                  <a:srgbClr val="7030A0"/>
                </a:solidFill>
              </a:rPr>
              <a:t> </a:t>
            </a:r>
            <a:r>
              <a:rPr lang="en-US" sz="3600" b="1" dirty="0" err="1" smtClean="0">
                <a:solidFill>
                  <a:srgbClr val="7030A0"/>
                </a:solidFill>
              </a:rPr>
              <a:t>thê</a:t>
            </a:r>
            <a:r>
              <a:rPr lang="en-US" sz="3600" b="1" dirty="0" smtClean="0">
                <a:solidFill>
                  <a:srgbClr val="7030A0"/>
                </a:solidFill>
              </a:rPr>
              <a:t>̉ </a:t>
            </a:r>
            <a:r>
              <a:rPr lang="en-US" sz="3600" b="1" dirty="0" err="1" smtClean="0">
                <a:solidFill>
                  <a:srgbClr val="7030A0"/>
                </a:solidFill>
              </a:rPr>
              <a:t>chê</a:t>
            </a:r>
            <a:r>
              <a:rPr lang="en-US" sz="3600" b="1" dirty="0" smtClean="0">
                <a:solidFill>
                  <a:srgbClr val="7030A0"/>
                </a:solidFill>
              </a:rPr>
              <a:t>́ </a:t>
            </a:r>
            <a:r>
              <a:rPr lang="en-US" sz="3600" b="1" dirty="0" err="1" smtClean="0">
                <a:solidFill>
                  <a:srgbClr val="7030A0"/>
                </a:solidFill>
              </a:rPr>
              <a:t>kinh</a:t>
            </a:r>
            <a:r>
              <a:rPr lang="en-US" sz="3600" b="1" dirty="0" smtClean="0">
                <a:solidFill>
                  <a:srgbClr val="7030A0"/>
                </a:solidFill>
              </a:rPr>
              <a:t> </a:t>
            </a:r>
            <a:r>
              <a:rPr lang="en-US" sz="3600" b="1" dirty="0" err="1" smtClean="0">
                <a:solidFill>
                  <a:srgbClr val="7030A0"/>
                </a:solidFill>
              </a:rPr>
              <a:t>tê</a:t>
            </a:r>
            <a:r>
              <a:rPr lang="en-US" sz="3600" b="1" dirty="0" smtClean="0">
                <a:solidFill>
                  <a:srgbClr val="7030A0"/>
                </a:solidFill>
              </a:rPr>
              <a:t>́ </a:t>
            </a:r>
            <a:r>
              <a:rPr lang="en-US" sz="3600" b="1" dirty="0" err="1" smtClean="0">
                <a:solidFill>
                  <a:srgbClr val="7030A0"/>
                </a:solidFill>
              </a:rPr>
              <a:t>của</a:t>
            </a:r>
            <a:r>
              <a:rPr lang="en-US" sz="3600" b="1" dirty="0" smtClean="0">
                <a:solidFill>
                  <a:srgbClr val="7030A0"/>
                </a:solidFill>
              </a:rPr>
              <a:t> </a:t>
            </a:r>
            <a:r>
              <a:rPr lang="en-US" sz="3600" b="1" dirty="0" err="1" smtClean="0">
                <a:solidFill>
                  <a:srgbClr val="7030A0"/>
                </a:solidFill>
              </a:rPr>
              <a:t>Nha</a:t>
            </a:r>
            <a:r>
              <a:rPr lang="en-US" sz="3600" b="1" dirty="0" smtClean="0">
                <a:solidFill>
                  <a:srgbClr val="7030A0"/>
                </a:solidFill>
              </a:rPr>
              <a:t>̀ </a:t>
            </a:r>
            <a:r>
              <a:rPr lang="en-US" sz="3600" b="1" dirty="0" err="1" smtClean="0">
                <a:solidFill>
                  <a:srgbClr val="7030A0"/>
                </a:solidFill>
              </a:rPr>
              <a:t>nước</a:t>
            </a:r>
            <a:r>
              <a:rPr lang="en-US" sz="3600" b="1" dirty="0" smtClean="0">
                <a:solidFill>
                  <a:srgbClr val="7030A0"/>
                </a:solidFill>
              </a:rPr>
              <a:t>; </a:t>
            </a:r>
            <a:r>
              <a:rPr lang="en-US" sz="3600" b="1" dirty="0" err="1" smtClean="0">
                <a:solidFill>
                  <a:srgbClr val="7030A0"/>
                </a:solidFill>
              </a:rPr>
              <a:t>phát</a:t>
            </a:r>
            <a:r>
              <a:rPr lang="en-US" sz="3600" b="1" dirty="0" smtClean="0">
                <a:solidFill>
                  <a:srgbClr val="7030A0"/>
                </a:solidFill>
              </a:rPr>
              <a:t> </a:t>
            </a:r>
            <a:r>
              <a:rPr lang="en-US" sz="3600" b="1" dirty="0" err="1" smtClean="0">
                <a:solidFill>
                  <a:srgbClr val="7030A0"/>
                </a:solidFill>
              </a:rPr>
              <a:t>huy</a:t>
            </a:r>
            <a:r>
              <a:rPr lang="en-US" sz="3600" b="1" dirty="0" smtClean="0">
                <a:solidFill>
                  <a:srgbClr val="7030A0"/>
                </a:solidFill>
              </a:rPr>
              <a:t> </a:t>
            </a:r>
            <a:r>
              <a:rPr lang="en-US" sz="3600" b="1" dirty="0" err="1" smtClean="0">
                <a:solidFill>
                  <a:srgbClr val="7030A0"/>
                </a:solidFill>
              </a:rPr>
              <a:t>quyền</a:t>
            </a:r>
            <a:r>
              <a:rPr lang="en-US" sz="3600" b="1" dirty="0" smtClean="0">
                <a:solidFill>
                  <a:srgbClr val="7030A0"/>
                </a:solidFill>
              </a:rPr>
              <a:t> </a:t>
            </a:r>
            <a:r>
              <a:rPr lang="en-US" sz="3600" b="1" dirty="0" err="1" smtClean="0">
                <a:solidFill>
                  <a:srgbClr val="7030A0"/>
                </a:solidFill>
              </a:rPr>
              <a:t>làm</a:t>
            </a:r>
            <a:r>
              <a:rPr lang="en-US" sz="3600" b="1" dirty="0" smtClean="0">
                <a:solidFill>
                  <a:srgbClr val="7030A0"/>
                </a:solidFill>
              </a:rPr>
              <a:t> </a:t>
            </a:r>
            <a:r>
              <a:rPr lang="en-US" sz="3600" b="1" dirty="0" err="1" smtClean="0">
                <a:solidFill>
                  <a:srgbClr val="7030A0"/>
                </a:solidFill>
              </a:rPr>
              <a:t>chu</a:t>
            </a:r>
            <a:r>
              <a:rPr lang="en-US" sz="3600" b="1" dirty="0" smtClean="0">
                <a:solidFill>
                  <a:srgbClr val="7030A0"/>
                </a:solidFill>
              </a:rPr>
              <a:t>̉ </a:t>
            </a:r>
            <a:r>
              <a:rPr lang="en-US" sz="3600" b="1" dirty="0" err="1" smtClean="0">
                <a:solidFill>
                  <a:srgbClr val="7030A0"/>
                </a:solidFill>
              </a:rPr>
              <a:t>của</a:t>
            </a:r>
            <a:r>
              <a:rPr lang="en-US" sz="3600" b="1" dirty="0" smtClean="0">
                <a:solidFill>
                  <a:srgbClr val="7030A0"/>
                </a:solidFill>
              </a:rPr>
              <a:t> </a:t>
            </a:r>
            <a:r>
              <a:rPr lang="en-US" sz="3600" b="1" dirty="0" err="1" smtClean="0">
                <a:solidFill>
                  <a:srgbClr val="7030A0"/>
                </a:solidFill>
              </a:rPr>
              <a:t>nhân</a:t>
            </a:r>
            <a:r>
              <a:rPr lang="en-US" sz="3600" b="1" dirty="0" smtClean="0">
                <a:solidFill>
                  <a:srgbClr val="7030A0"/>
                </a:solidFill>
              </a:rPr>
              <a:t> </a:t>
            </a:r>
            <a:r>
              <a:rPr lang="en-US" sz="3600" b="1" dirty="0" err="1" smtClean="0">
                <a:solidFill>
                  <a:srgbClr val="7030A0"/>
                </a:solidFill>
              </a:rPr>
              <a:t>dân</a:t>
            </a:r>
            <a:r>
              <a:rPr lang="en-US" sz="3600" b="1" dirty="0" smtClean="0">
                <a:solidFill>
                  <a:srgbClr val="7030A0"/>
                </a:solidFill>
              </a:rPr>
              <a:t> </a:t>
            </a:r>
            <a:r>
              <a:rPr lang="en-US" sz="3600" b="1" dirty="0" err="1" smtClean="0">
                <a:solidFill>
                  <a:srgbClr val="7030A0"/>
                </a:solidFill>
              </a:rPr>
              <a:t>trong</a:t>
            </a:r>
            <a:r>
              <a:rPr lang="en-US" sz="3600" b="1" dirty="0" smtClean="0">
                <a:solidFill>
                  <a:srgbClr val="7030A0"/>
                </a:solidFill>
              </a:rPr>
              <a:t> </a:t>
            </a:r>
            <a:r>
              <a:rPr lang="en-US" sz="3600" b="1" dirty="0" err="1" smtClean="0">
                <a:solidFill>
                  <a:srgbClr val="7030A0"/>
                </a:solidFill>
              </a:rPr>
              <a:t>hoàn</a:t>
            </a:r>
            <a:r>
              <a:rPr lang="en-US" sz="3600" b="1" dirty="0" smtClean="0">
                <a:solidFill>
                  <a:srgbClr val="7030A0"/>
                </a:solidFill>
              </a:rPr>
              <a:t> </a:t>
            </a:r>
            <a:r>
              <a:rPr lang="en-US" sz="3600" b="1" dirty="0" err="1" smtClean="0">
                <a:solidFill>
                  <a:srgbClr val="7030A0"/>
                </a:solidFill>
              </a:rPr>
              <a:t>thiện</a:t>
            </a:r>
            <a:r>
              <a:rPr lang="en-US" sz="3600" b="1" dirty="0" smtClean="0">
                <a:solidFill>
                  <a:srgbClr val="7030A0"/>
                </a:solidFill>
              </a:rPr>
              <a:t> </a:t>
            </a:r>
            <a:r>
              <a:rPr lang="en-US" sz="3600" b="1" dirty="0" err="1" smtClean="0">
                <a:solidFill>
                  <a:srgbClr val="7030A0"/>
                </a:solidFill>
              </a:rPr>
              <a:t>thê</a:t>
            </a:r>
            <a:r>
              <a:rPr lang="en-US" sz="3600" b="1" dirty="0" smtClean="0">
                <a:solidFill>
                  <a:srgbClr val="7030A0"/>
                </a:solidFill>
              </a:rPr>
              <a:t>̉ </a:t>
            </a:r>
            <a:r>
              <a:rPr lang="en-US" sz="3600" b="1" dirty="0" err="1" smtClean="0">
                <a:solidFill>
                  <a:srgbClr val="7030A0"/>
                </a:solidFill>
              </a:rPr>
              <a:t>chê</a:t>
            </a:r>
            <a:r>
              <a:rPr lang="en-US" sz="3600" b="1" dirty="0" smtClean="0">
                <a:solidFill>
                  <a:srgbClr val="7030A0"/>
                </a:solidFill>
              </a:rPr>
              <a:t>́ KTTT </a:t>
            </a:r>
            <a:r>
              <a:rPr lang="en-US" sz="3600" b="1" dirty="0" err="1" smtClean="0">
                <a:solidFill>
                  <a:srgbClr val="7030A0"/>
                </a:solidFill>
              </a:rPr>
              <a:t>định</a:t>
            </a:r>
            <a:r>
              <a:rPr lang="en-US" sz="3600" b="1" dirty="0" smtClean="0">
                <a:solidFill>
                  <a:srgbClr val="7030A0"/>
                </a:solidFill>
              </a:rPr>
              <a:t> </a:t>
            </a:r>
            <a:r>
              <a:rPr lang="en-US" sz="3600" b="1" dirty="0" err="1" smtClean="0">
                <a:solidFill>
                  <a:srgbClr val="7030A0"/>
                </a:solidFill>
              </a:rPr>
              <a:t>hướng</a:t>
            </a:r>
            <a:r>
              <a:rPr lang="en-US" sz="3600" b="1" dirty="0" smtClean="0">
                <a:solidFill>
                  <a:srgbClr val="7030A0"/>
                </a:solidFill>
              </a:rPr>
              <a:t> XHCN.</a:t>
            </a:r>
          </a:p>
          <a:p>
            <a:pPr algn="just">
              <a:buNone/>
            </a:pPr>
            <a:r>
              <a:rPr lang="en-US" sz="3600" b="1" dirty="0" smtClean="0">
                <a:solidFill>
                  <a:srgbClr val="7030A0"/>
                </a:solidFill>
              </a:rPr>
              <a:t>7. </a:t>
            </a:r>
            <a:r>
              <a:rPr lang="en-US" sz="3600" b="1" dirty="0" err="1" smtClean="0">
                <a:solidFill>
                  <a:srgbClr val="7030A0"/>
                </a:solidFill>
              </a:rPr>
              <a:t>Một</a:t>
            </a:r>
            <a:r>
              <a:rPr lang="en-US" sz="3600" b="1" dirty="0" smtClean="0">
                <a:solidFill>
                  <a:srgbClr val="7030A0"/>
                </a:solidFill>
              </a:rPr>
              <a:t> </a:t>
            </a:r>
            <a:r>
              <a:rPr lang="en-US" sz="3600" b="1" dirty="0" err="1" smtClean="0">
                <a:solidFill>
                  <a:srgbClr val="7030A0"/>
                </a:solidFill>
              </a:rPr>
              <a:t>sô</a:t>
            </a:r>
            <a:r>
              <a:rPr lang="en-US" sz="3600" b="1" dirty="0" smtClean="0">
                <a:solidFill>
                  <a:srgbClr val="7030A0"/>
                </a:solidFill>
              </a:rPr>
              <a:t>́ </a:t>
            </a:r>
            <a:r>
              <a:rPr lang="en-US" sz="3600" b="1" dirty="0" err="1" smtClean="0">
                <a:solidFill>
                  <a:srgbClr val="7030A0"/>
                </a:solidFill>
              </a:rPr>
              <a:t>nhiệm</a:t>
            </a:r>
            <a:r>
              <a:rPr lang="en-US" sz="3600" b="1" dirty="0" smtClean="0">
                <a:solidFill>
                  <a:srgbClr val="7030A0"/>
                </a:solidFill>
              </a:rPr>
              <a:t> vụ </a:t>
            </a:r>
            <a:r>
              <a:rPr lang="en-US" sz="3600" b="1" dirty="0" err="1" smtClean="0">
                <a:solidFill>
                  <a:srgbClr val="7030A0"/>
                </a:solidFill>
              </a:rPr>
              <a:t>cần</a:t>
            </a:r>
            <a:r>
              <a:rPr lang="en-US" sz="3600" b="1" dirty="0" smtClean="0">
                <a:solidFill>
                  <a:srgbClr val="7030A0"/>
                </a:solidFill>
              </a:rPr>
              <a:t> </a:t>
            </a:r>
            <a:r>
              <a:rPr lang="en-US" sz="3600" b="1" dirty="0" err="1" smtClean="0">
                <a:solidFill>
                  <a:srgbClr val="7030A0"/>
                </a:solidFill>
              </a:rPr>
              <a:t>tập</a:t>
            </a:r>
            <a:r>
              <a:rPr lang="en-US" sz="3600" b="1" dirty="0" smtClean="0">
                <a:solidFill>
                  <a:srgbClr val="7030A0"/>
                </a:solidFill>
              </a:rPr>
              <a:t> </a:t>
            </a:r>
            <a:r>
              <a:rPr lang="en-US" sz="3600" b="1" dirty="0" err="1" smtClean="0">
                <a:solidFill>
                  <a:srgbClr val="7030A0"/>
                </a:solidFill>
              </a:rPr>
              <a:t>trung</a:t>
            </a:r>
            <a:r>
              <a:rPr lang="en-US" sz="3600" b="1" dirty="0" smtClean="0">
                <a:solidFill>
                  <a:srgbClr val="7030A0"/>
                </a:solidFill>
              </a:rPr>
              <a:t> </a:t>
            </a:r>
            <a:r>
              <a:rPr lang="en-US" sz="3600" b="1" dirty="0" err="1" smtClean="0">
                <a:solidFill>
                  <a:srgbClr val="7030A0"/>
                </a:solidFill>
              </a:rPr>
              <a:t>lãnh</a:t>
            </a:r>
            <a:r>
              <a:rPr lang="en-US" sz="3600" b="1" dirty="0" smtClean="0">
                <a:solidFill>
                  <a:srgbClr val="7030A0"/>
                </a:solidFill>
              </a:rPr>
              <a:t> </a:t>
            </a:r>
            <a:r>
              <a:rPr lang="en-US" sz="3600" b="1" dirty="0" err="1" smtClean="0">
                <a:solidFill>
                  <a:srgbClr val="7030A0"/>
                </a:solidFill>
              </a:rPr>
              <a:t>đạo</a:t>
            </a:r>
            <a:r>
              <a:rPr lang="en-US" sz="3600" b="1" dirty="0" smtClean="0">
                <a:solidFill>
                  <a:srgbClr val="7030A0"/>
                </a:solidFill>
              </a:rPr>
              <a:t>, chỉ </a:t>
            </a:r>
            <a:r>
              <a:rPr lang="en-US" sz="3600" b="1" dirty="0" err="1" smtClean="0">
                <a:solidFill>
                  <a:srgbClr val="7030A0"/>
                </a:solidFill>
              </a:rPr>
              <a:t>đạo</a:t>
            </a:r>
            <a:r>
              <a:rPr lang="en-US" sz="3600" b="1" dirty="0" smtClean="0">
                <a:solidFill>
                  <a:srgbClr val="7030A0"/>
                </a:solidFill>
              </a:rPr>
              <a:t> </a:t>
            </a:r>
            <a:r>
              <a:rPr lang="en-US" sz="3600" b="1" dirty="0" err="1" smtClean="0">
                <a:solidFill>
                  <a:srgbClr val="7030A0"/>
                </a:solidFill>
              </a:rPr>
              <a:t>thực</a:t>
            </a:r>
            <a:r>
              <a:rPr lang="en-US" sz="3600" b="1" dirty="0" smtClean="0">
                <a:solidFill>
                  <a:srgbClr val="7030A0"/>
                </a:solidFill>
              </a:rPr>
              <a:t> </a:t>
            </a:r>
            <a:r>
              <a:rPr lang="en-US" sz="3600" b="1" dirty="0" err="1" smtClean="0">
                <a:solidFill>
                  <a:srgbClr val="7030A0"/>
                </a:solidFill>
              </a:rPr>
              <a:t>hiện</a:t>
            </a:r>
            <a:r>
              <a:rPr lang="en-US" sz="3600" b="1" dirty="0" smtClean="0">
                <a:solidFill>
                  <a:srgbClr val="7030A0"/>
                </a:solidFill>
              </a:rPr>
              <a:t> </a:t>
            </a:r>
            <a:r>
              <a:rPr lang="en-US" sz="3600" b="1" dirty="0" err="1" smtClean="0">
                <a:solidFill>
                  <a:srgbClr val="7030A0"/>
                </a:solidFill>
              </a:rPr>
              <a:t>từ</a:t>
            </a:r>
            <a:r>
              <a:rPr lang="en-US" sz="3600" b="1" dirty="0" smtClean="0">
                <a:solidFill>
                  <a:srgbClr val="7030A0"/>
                </a:solidFill>
              </a:rPr>
              <a:t> nay </a:t>
            </a:r>
            <a:r>
              <a:rPr lang="en-US" sz="3600" b="1" dirty="0" err="1" smtClean="0">
                <a:solidFill>
                  <a:srgbClr val="7030A0"/>
                </a:solidFill>
              </a:rPr>
              <a:t>đến</a:t>
            </a:r>
            <a:r>
              <a:rPr lang="en-US" sz="3600" b="1" dirty="0" smtClean="0">
                <a:solidFill>
                  <a:srgbClr val="7030A0"/>
                </a:solidFill>
              </a:rPr>
              <a:t> </a:t>
            </a:r>
            <a:r>
              <a:rPr lang="en-US" sz="3600" b="1" dirty="0" err="1" smtClean="0">
                <a:solidFill>
                  <a:srgbClr val="7030A0"/>
                </a:solidFill>
              </a:rPr>
              <a:t>năm</a:t>
            </a:r>
            <a:r>
              <a:rPr lang="en-US" sz="3600" b="1" dirty="0" smtClean="0">
                <a:solidFill>
                  <a:srgbClr val="7030A0"/>
                </a:solidFill>
              </a:rPr>
              <a:t> 2020.</a:t>
            </a:r>
          </a:p>
          <a:p>
            <a:pPr algn="just">
              <a:buNone/>
            </a:pPr>
            <a:r>
              <a:rPr lang="en-US" sz="3600" b="1" dirty="0" smtClean="0">
                <a:solidFill>
                  <a:srgbClr val="7030A0"/>
                </a:solidFill>
              </a:rPr>
              <a:t>- </a:t>
            </a:r>
            <a:r>
              <a:rPr lang="en-US" sz="3600" b="1" dirty="0" err="1" smtClean="0">
                <a:solidFill>
                  <a:srgbClr val="7030A0"/>
                </a:solidFill>
              </a:rPr>
              <a:t>Hoàn</a:t>
            </a:r>
            <a:r>
              <a:rPr lang="en-US" sz="3600" b="1" dirty="0" smtClean="0">
                <a:solidFill>
                  <a:srgbClr val="7030A0"/>
                </a:solidFill>
              </a:rPr>
              <a:t> </a:t>
            </a:r>
            <a:r>
              <a:rPr lang="en-US" sz="3600" b="1" dirty="0" err="1" smtClean="0">
                <a:solidFill>
                  <a:srgbClr val="7030A0"/>
                </a:solidFill>
              </a:rPr>
              <a:t>thiện</a:t>
            </a:r>
            <a:r>
              <a:rPr lang="en-US" sz="3600" b="1" dirty="0" smtClean="0">
                <a:solidFill>
                  <a:srgbClr val="7030A0"/>
                </a:solidFill>
              </a:rPr>
              <a:t> </a:t>
            </a:r>
            <a:r>
              <a:rPr lang="en-US" sz="3600" b="1" dirty="0" err="1" smtClean="0">
                <a:solidFill>
                  <a:srgbClr val="7030A0"/>
                </a:solidFill>
              </a:rPr>
              <a:t>thể</a:t>
            </a:r>
            <a:r>
              <a:rPr lang="en-US" sz="3600" b="1" dirty="0" smtClean="0">
                <a:solidFill>
                  <a:srgbClr val="7030A0"/>
                </a:solidFill>
              </a:rPr>
              <a:t> </a:t>
            </a:r>
            <a:r>
              <a:rPr lang="en-US" sz="3600" b="1" dirty="0" err="1" smtClean="0">
                <a:solidFill>
                  <a:srgbClr val="7030A0"/>
                </a:solidFill>
              </a:rPr>
              <a:t>chế</a:t>
            </a:r>
            <a:r>
              <a:rPr lang="en-US" sz="3600" b="1" dirty="0" smtClean="0">
                <a:solidFill>
                  <a:srgbClr val="7030A0"/>
                </a:solidFill>
              </a:rPr>
              <a:t> </a:t>
            </a:r>
            <a:r>
              <a:rPr lang="en-US" sz="3600" b="1" dirty="0" err="1" smtClean="0">
                <a:solidFill>
                  <a:srgbClr val="7030A0"/>
                </a:solidFill>
              </a:rPr>
              <a:t>huy</a:t>
            </a:r>
            <a:r>
              <a:rPr lang="en-US" sz="3600" b="1" dirty="0" smtClean="0">
                <a:solidFill>
                  <a:srgbClr val="7030A0"/>
                </a:solidFill>
              </a:rPr>
              <a:t> </a:t>
            </a:r>
            <a:r>
              <a:rPr lang="en-US" sz="3600" b="1" dirty="0" err="1" smtClean="0">
                <a:solidFill>
                  <a:srgbClr val="7030A0"/>
                </a:solidFill>
              </a:rPr>
              <a:t>động</a:t>
            </a:r>
            <a:r>
              <a:rPr lang="en-US" sz="3600" b="1" dirty="0" smtClean="0">
                <a:solidFill>
                  <a:srgbClr val="7030A0"/>
                </a:solidFill>
              </a:rPr>
              <a:t>, </a:t>
            </a:r>
            <a:r>
              <a:rPr lang="en-US" sz="3600" b="1" dirty="0" err="1" smtClean="0">
                <a:solidFill>
                  <a:srgbClr val="7030A0"/>
                </a:solidFill>
              </a:rPr>
              <a:t>phân</a:t>
            </a:r>
            <a:r>
              <a:rPr lang="en-US" sz="3600" b="1" dirty="0" smtClean="0">
                <a:solidFill>
                  <a:srgbClr val="7030A0"/>
                </a:solidFill>
              </a:rPr>
              <a:t> </a:t>
            </a:r>
            <a:r>
              <a:rPr lang="en-US" sz="3600" b="1" dirty="0" err="1" smtClean="0">
                <a:solidFill>
                  <a:srgbClr val="7030A0"/>
                </a:solidFill>
              </a:rPr>
              <a:t>bổ</a:t>
            </a:r>
            <a:r>
              <a:rPr lang="en-US" sz="3600" b="1" dirty="0" smtClean="0">
                <a:solidFill>
                  <a:srgbClr val="7030A0"/>
                </a:solidFill>
              </a:rPr>
              <a:t>, </a:t>
            </a:r>
            <a:r>
              <a:rPr lang="en-US" sz="3600" b="1" dirty="0" err="1" smtClean="0">
                <a:solidFill>
                  <a:srgbClr val="7030A0"/>
                </a:solidFill>
              </a:rPr>
              <a:t>sử</a:t>
            </a:r>
            <a:r>
              <a:rPr lang="en-US" sz="3600" b="1" dirty="0" smtClean="0">
                <a:solidFill>
                  <a:srgbClr val="7030A0"/>
                </a:solidFill>
              </a:rPr>
              <a:t> </a:t>
            </a:r>
            <a:r>
              <a:rPr lang="en-US" sz="3600" b="1" dirty="0" err="1" smtClean="0">
                <a:solidFill>
                  <a:srgbClr val="7030A0"/>
                </a:solidFill>
              </a:rPr>
              <a:t>dụng</a:t>
            </a:r>
            <a:r>
              <a:rPr lang="en-US" sz="3600" b="1" dirty="0" smtClean="0">
                <a:solidFill>
                  <a:srgbClr val="7030A0"/>
                </a:solidFill>
              </a:rPr>
              <a:t> </a:t>
            </a:r>
            <a:r>
              <a:rPr lang="en-US" sz="3600" b="1" dirty="0" err="1" smtClean="0">
                <a:solidFill>
                  <a:srgbClr val="7030A0"/>
                </a:solidFill>
              </a:rPr>
              <a:t>hiệu</a:t>
            </a:r>
            <a:r>
              <a:rPr lang="en-US" sz="3600" b="1" dirty="0" smtClean="0">
                <a:solidFill>
                  <a:srgbClr val="7030A0"/>
                </a:solidFill>
              </a:rPr>
              <a:t> </a:t>
            </a:r>
            <a:r>
              <a:rPr lang="en-US" sz="3600" b="1" dirty="0" err="1" smtClean="0">
                <a:solidFill>
                  <a:srgbClr val="7030A0"/>
                </a:solidFill>
              </a:rPr>
              <a:t>quả</a:t>
            </a:r>
            <a:r>
              <a:rPr lang="en-US" sz="3600" b="1" dirty="0" smtClean="0">
                <a:solidFill>
                  <a:srgbClr val="7030A0"/>
                </a:solidFill>
              </a:rPr>
              <a:t> </a:t>
            </a:r>
            <a:r>
              <a:rPr lang="en-US" sz="3600" b="1" dirty="0" err="1" smtClean="0">
                <a:solidFill>
                  <a:srgbClr val="7030A0"/>
                </a:solidFill>
              </a:rPr>
              <a:t>các</a:t>
            </a:r>
            <a:r>
              <a:rPr lang="en-US" sz="3600" b="1" dirty="0" smtClean="0">
                <a:solidFill>
                  <a:srgbClr val="7030A0"/>
                </a:solidFill>
              </a:rPr>
              <a:t> </a:t>
            </a:r>
            <a:r>
              <a:rPr lang="en-US" sz="3600" b="1" dirty="0" err="1" smtClean="0">
                <a:solidFill>
                  <a:srgbClr val="7030A0"/>
                </a:solidFill>
              </a:rPr>
              <a:t>nguồn</a:t>
            </a:r>
            <a:r>
              <a:rPr lang="en-US" sz="3600" b="1" dirty="0" smtClean="0">
                <a:solidFill>
                  <a:srgbClr val="7030A0"/>
                </a:solidFill>
              </a:rPr>
              <a:t> </a:t>
            </a:r>
            <a:r>
              <a:rPr lang="en-US" sz="3600" b="1" dirty="0" err="1" smtClean="0">
                <a:solidFill>
                  <a:srgbClr val="7030A0"/>
                </a:solidFill>
              </a:rPr>
              <a:t>lực</a:t>
            </a:r>
            <a:r>
              <a:rPr lang="en-US" sz="3600" b="1" dirty="0" smtClean="0">
                <a:solidFill>
                  <a:srgbClr val="7030A0"/>
                </a:solidFill>
              </a:rPr>
              <a:t> </a:t>
            </a:r>
            <a:r>
              <a:rPr lang="en-US" sz="3600" b="1" dirty="0" err="1" smtClean="0">
                <a:solidFill>
                  <a:srgbClr val="7030A0"/>
                </a:solidFill>
              </a:rPr>
              <a:t>và</a:t>
            </a:r>
            <a:r>
              <a:rPr lang="en-US" sz="3600" b="1" dirty="0" smtClean="0">
                <a:solidFill>
                  <a:srgbClr val="7030A0"/>
                </a:solidFill>
              </a:rPr>
              <a:t> </a:t>
            </a:r>
            <a:r>
              <a:rPr lang="en-US" sz="3600" b="1" dirty="0" err="1" smtClean="0">
                <a:solidFill>
                  <a:srgbClr val="7030A0"/>
                </a:solidFill>
              </a:rPr>
              <a:t>thể</a:t>
            </a:r>
            <a:r>
              <a:rPr lang="en-US" sz="3600" b="1" dirty="0" smtClean="0">
                <a:solidFill>
                  <a:srgbClr val="7030A0"/>
                </a:solidFill>
              </a:rPr>
              <a:t> </a:t>
            </a:r>
            <a:r>
              <a:rPr lang="en-US" sz="3600" b="1" dirty="0" err="1" smtClean="0">
                <a:solidFill>
                  <a:srgbClr val="7030A0"/>
                </a:solidFill>
              </a:rPr>
              <a:t>chế</a:t>
            </a:r>
            <a:r>
              <a:rPr lang="en-US" sz="3600" b="1" dirty="0" smtClean="0">
                <a:solidFill>
                  <a:srgbClr val="7030A0"/>
                </a:solidFill>
              </a:rPr>
              <a:t> </a:t>
            </a:r>
            <a:r>
              <a:rPr lang="en-US" sz="3600" b="1" dirty="0" err="1" smtClean="0">
                <a:solidFill>
                  <a:srgbClr val="7030A0"/>
                </a:solidFill>
              </a:rPr>
              <a:t>phân</a:t>
            </a:r>
            <a:r>
              <a:rPr lang="en-US" sz="3600" b="1" dirty="0" smtClean="0">
                <a:solidFill>
                  <a:srgbClr val="7030A0"/>
                </a:solidFill>
              </a:rPr>
              <a:t> </a:t>
            </a:r>
            <a:r>
              <a:rPr lang="en-US" sz="3600" b="1" dirty="0" err="1" smtClean="0">
                <a:solidFill>
                  <a:srgbClr val="7030A0"/>
                </a:solidFill>
              </a:rPr>
              <a:t>phối</a:t>
            </a:r>
            <a:r>
              <a:rPr lang="en-US" sz="3600" b="1" dirty="0" smtClean="0">
                <a:solidFill>
                  <a:srgbClr val="7030A0"/>
                </a:solidFill>
              </a:rPr>
              <a:t> </a:t>
            </a:r>
            <a:r>
              <a:rPr lang="en-US" sz="3600" b="1" dirty="0" err="1" smtClean="0">
                <a:solidFill>
                  <a:srgbClr val="7030A0"/>
                </a:solidFill>
              </a:rPr>
              <a:t>kết</a:t>
            </a:r>
            <a:r>
              <a:rPr lang="en-US" sz="3600" b="1" dirty="0" smtClean="0">
                <a:solidFill>
                  <a:srgbClr val="7030A0"/>
                </a:solidFill>
              </a:rPr>
              <a:t> </a:t>
            </a:r>
            <a:r>
              <a:rPr lang="en-US" sz="3600" b="1" dirty="0" err="1" smtClean="0">
                <a:solidFill>
                  <a:srgbClr val="7030A0"/>
                </a:solidFill>
              </a:rPr>
              <a:t>quả</a:t>
            </a:r>
            <a:r>
              <a:rPr lang="en-US" sz="3600" b="1" dirty="0" smtClean="0">
                <a:solidFill>
                  <a:srgbClr val="7030A0"/>
                </a:solidFill>
              </a:rPr>
              <a:t> </a:t>
            </a:r>
            <a:r>
              <a:rPr lang="en-US" sz="3600" b="1" dirty="0" err="1" smtClean="0">
                <a:solidFill>
                  <a:srgbClr val="7030A0"/>
                </a:solidFill>
              </a:rPr>
              <a:t>làm</a:t>
            </a:r>
            <a:r>
              <a:rPr lang="en-US" sz="3600" b="1" dirty="0" smtClean="0">
                <a:solidFill>
                  <a:srgbClr val="7030A0"/>
                </a:solidFill>
              </a:rPr>
              <a:t> </a:t>
            </a:r>
            <a:r>
              <a:rPr lang="en-US" sz="3600" b="1" dirty="0" err="1" smtClean="0">
                <a:solidFill>
                  <a:srgbClr val="7030A0"/>
                </a:solidFill>
              </a:rPr>
              <a:t>ra</a:t>
            </a:r>
            <a:r>
              <a:rPr lang="en-US" sz="3600" b="1" dirty="0" smtClean="0">
                <a:solidFill>
                  <a:srgbClr val="7030A0"/>
                </a:solidFill>
              </a:rPr>
              <a:t>.</a:t>
            </a:r>
          </a:p>
          <a:p>
            <a:pPr algn="just">
              <a:buFontTx/>
              <a:buChar char="-"/>
            </a:pPr>
            <a:r>
              <a:rPr lang="en-US" sz="3600" b="1" dirty="0" err="1" smtClean="0">
                <a:solidFill>
                  <a:srgbClr val="7030A0"/>
                </a:solidFill>
              </a:rPr>
              <a:t>Hoàn</a:t>
            </a:r>
            <a:r>
              <a:rPr lang="en-US" sz="3600" b="1" dirty="0" smtClean="0">
                <a:solidFill>
                  <a:srgbClr val="7030A0"/>
                </a:solidFill>
              </a:rPr>
              <a:t> </a:t>
            </a:r>
            <a:r>
              <a:rPr lang="en-US" sz="3600" b="1" dirty="0" err="1" smtClean="0">
                <a:solidFill>
                  <a:srgbClr val="7030A0"/>
                </a:solidFill>
              </a:rPr>
              <a:t>thiện</a:t>
            </a:r>
            <a:r>
              <a:rPr lang="en-US" sz="3600" b="1" dirty="0" smtClean="0">
                <a:solidFill>
                  <a:srgbClr val="7030A0"/>
                </a:solidFill>
              </a:rPr>
              <a:t> </a:t>
            </a:r>
            <a:r>
              <a:rPr lang="en-US" sz="3600" b="1" dirty="0" err="1" smtClean="0">
                <a:solidFill>
                  <a:srgbClr val="7030A0"/>
                </a:solidFill>
              </a:rPr>
              <a:t>thể</a:t>
            </a:r>
            <a:r>
              <a:rPr lang="en-US" sz="3600" b="1" dirty="0" smtClean="0">
                <a:solidFill>
                  <a:srgbClr val="7030A0"/>
                </a:solidFill>
              </a:rPr>
              <a:t> </a:t>
            </a:r>
            <a:r>
              <a:rPr lang="en-US" sz="3600" b="1" dirty="0" err="1" smtClean="0">
                <a:solidFill>
                  <a:srgbClr val="7030A0"/>
                </a:solidFill>
              </a:rPr>
              <a:t>chế</a:t>
            </a:r>
            <a:r>
              <a:rPr lang="en-US" sz="3600" b="1" dirty="0" smtClean="0">
                <a:solidFill>
                  <a:srgbClr val="7030A0"/>
                </a:solidFill>
              </a:rPr>
              <a:t> </a:t>
            </a:r>
            <a:r>
              <a:rPr lang="en-US" sz="3600" b="1" dirty="0" err="1" smtClean="0">
                <a:solidFill>
                  <a:srgbClr val="7030A0"/>
                </a:solidFill>
              </a:rPr>
              <a:t>cải</a:t>
            </a:r>
            <a:r>
              <a:rPr lang="en-US" sz="3600" b="1" dirty="0" smtClean="0">
                <a:solidFill>
                  <a:srgbClr val="7030A0"/>
                </a:solidFill>
              </a:rPr>
              <a:t> </a:t>
            </a:r>
            <a:r>
              <a:rPr lang="en-US" sz="3600" b="1" dirty="0" err="1" smtClean="0">
                <a:solidFill>
                  <a:srgbClr val="7030A0"/>
                </a:solidFill>
              </a:rPr>
              <a:t>thiện</a:t>
            </a:r>
            <a:r>
              <a:rPr lang="en-US" sz="3600" b="1" dirty="0" smtClean="0">
                <a:solidFill>
                  <a:srgbClr val="7030A0"/>
                </a:solidFill>
              </a:rPr>
              <a:t> </a:t>
            </a:r>
            <a:r>
              <a:rPr lang="en-US" sz="3600" b="1" dirty="0" err="1" smtClean="0">
                <a:solidFill>
                  <a:srgbClr val="7030A0"/>
                </a:solidFill>
              </a:rPr>
              <a:t>môi</a:t>
            </a:r>
            <a:r>
              <a:rPr lang="en-US" sz="3600" b="1" dirty="0" smtClean="0">
                <a:solidFill>
                  <a:srgbClr val="7030A0"/>
                </a:solidFill>
              </a:rPr>
              <a:t> </a:t>
            </a:r>
            <a:r>
              <a:rPr lang="en-US" sz="3600" b="1" dirty="0" err="1" smtClean="0">
                <a:solidFill>
                  <a:srgbClr val="7030A0"/>
                </a:solidFill>
              </a:rPr>
              <a:t>trường</a:t>
            </a:r>
            <a:r>
              <a:rPr lang="en-US" sz="3600" b="1" dirty="0" smtClean="0">
                <a:solidFill>
                  <a:srgbClr val="7030A0"/>
                </a:solidFill>
              </a:rPr>
              <a:t> </a:t>
            </a:r>
            <a:r>
              <a:rPr lang="en-US" sz="3600" b="1" dirty="0" err="1" smtClean="0">
                <a:solidFill>
                  <a:srgbClr val="7030A0"/>
                </a:solidFill>
              </a:rPr>
              <a:t>đầu</a:t>
            </a:r>
            <a:r>
              <a:rPr lang="en-US" sz="3600" b="1" dirty="0" smtClean="0">
                <a:solidFill>
                  <a:srgbClr val="7030A0"/>
                </a:solidFill>
              </a:rPr>
              <a:t> </a:t>
            </a:r>
            <a:r>
              <a:rPr lang="en-US" sz="3600" b="1" dirty="0" err="1" smtClean="0">
                <a:solidFill>
                  <a:srgbClr val="7030A0"/>
                </a:solidFill>
              </a:rPr>
              <a:t>tư</a:t>
            </a:r>
            <a:r>
              <a:rPr lang="en-US" sz="3600" b="1" dirty="0" smtClean="0">
                <a:solidFill>
                  <a:srgbClr val="7030A0"/>
                </a:solidFill>
              </a:rPr>
              <a:t>, </a:t>
            </a:r>
            <a:r>
              <a:rPr lang="en-US" sz="3600" b="1" dirty="0" err="1" smtClean="0">
                <a:solidFill>
                  <a:srgbClr val="7030A0"/>
                </a:solidFill>
              </a:rPr>
              <a:t>kinh</a:t>
            </a:r>
            <a:r>
              <a:rPr lang="en-US" sz="3600" b="1" dirty="0" smtClean="0">
                <a:solidFill>
                  <a:srgbClr val="7030A0"/>
                </a:solidFill>
              </a:rPr>
              <a:t> </a:t>
            </a:r>
            <a:r>
              <a:rPr lang="en-US" sz="3600" b="1" dirty="0" err="1" smtClean="0">
                <a:solidFill>
                  <a:srgbClr val="7030A0"/>
                </a:solidFill>
              </a:rPr>
              <a:t>doanh</a:t>
            </a:r>
            <a:r>
              <a:rPr lang="en-US" sz="3600" b="1" dirty="0" smtClean="0">
                <a:solidFill>
                  <a:srgbClr val="7030A0"/>
                </a:solidFill>
              </a:rPr>
              <a:t>.</a:t>
            </a:r>
          </a:p>
          <a:p>
            <a:pPr algn="just">
              <a:buNone/>
            </a:pPr>
            <a:r>
              <a:rPr lang="en-US" sz="3600" b="1" dirty="0" smtClean="0">
                <a:solidFill>
                  <a:srgbClr val="7030A0"/>
                </a:solidFill>
              </a:rPr>
              <a:t>- </a:t>
            </a:r>
            <a:r>
              <a:rPr lang="en-US" sz="3600" b="1" dirty="0" err="1" smtClean="0">
                <a:solidFill>
                  <a:srgbClr val="7030A0"/>
                </a:solidFill>
              </a:rPr>
              <a:t>Hoàn</a:t>
            </a:r>
            <a:r>
              <a:rPr lang="en-US" sz="3600" b="1" dirty="0" smtClean="0">
                <a:solidFill>
                  <a:srgbClr val="7030A0"/>
                </a:solidFill>
              </a:rPr>
              <a:t> </a:t>
            </a:r>
            <a:r>
              <a:rPr lang="en-US" sz="3600" b="1" dirty="0" err="1" smtClean="0">
                <a:solidFill>
                  <a:srgbClr val="7030A0"/>
                </a:solidFill>
              </a:rPr>
              <a:t>thiện</a:t>
            </a:r>
            <a:r>
              <a:rPr lang="en-US" sz="3600" b="1" dirty="0" smtClean="0">
                <a:solidFill>
                  <a:srgbClr val="7030A0"/>
                </a:solidFill>
              </a:rPr>
              <a:t> </a:t>
            </a:r>
            <a:r>
              <a:rPr lang="en-US" sz="3600" b="1" dirty="0" err="1" smtClean="0">
                <a:solidFill>
                  <a:srgbClr val="7030A0"/>
                </a:solidFill>
              </a:rPr>
              <a:t>thể</a:t>
            </a:r>
            <a:r>
              <a:rPr lang="en-US" sz="3600" b="1" dirty="0" smtClean="0">
                <a:solidFill>
                  <a:srgbClr val="7030A0"/>
                </a:solidFill>
              </a:rPr>
              <a:t> </a:t>
            </a:r>
            <a:r>
              <a:rPr lang="en-US" sz="3600" b="1" dirty="0" err="1" smtClean="0">
                <a:solidFill>
                  <a:srgbClr val="7030A0"/>
                </a:solidFill>
              </a:rPr>
              <a:t>chế</a:t>
            </a:r>
            <a:r>
              <a:rPr lang="en-US" sz="3600" b="1" dirty="0" smtClean="0">
                <a:solidFill>
                  <a:srgbClr val="7030A0"/>
                </a:solidFill>
              </a:rPr>
              <a:t> </a:t>
            </a:r>
            <a:r>
              <a:rPr lang="en-US" sz="3600" b="1" dirty="0" err="1" smtClean="0">
                <a:solidFill>
                  <a:srgbClr val="7030A0"/>
                </a:solidFill>
              </a:rPr>
              <a:t>phát</a:t>
            </a:r>
            <a:r>
              <a:rPr lang="en-US" sz="3600" b="1" dirty="0" smtClean="0">
                <a:solidFill>
                  <a:srgbClr val="7030A0"/>
                </a:solidFill>
              </a:rPr>
              <a:t> </a:t>
            </a:r>
            <a:r>
              <a:rPr lang="en-US" sz="3600" b="1" dirty="0" err="1" smtClean="0">
                <a:solidFill>
                  <a:srgbClr val="7030A0"/>
                </a:solidFill>
              </a:rPr>
              <a:t>triển</a:t>
            </a:r>
            <a:r>
              <a:rPr lang="en-US" sz="3600" b="1" dirty="0" smtClean="0">
                <a:solidFill>
                  <a:srgbClr val="7030A0"/>
                </a:solidFill>
              </a:rPr>
              <a:t>, </a:t>
            </a:r>
            <a:r>
              <a:rPr lang="en-US" sz="3600" b="1" dirty="0" err="1" smtClean="0">
                <a:solidFill>
                  <a:srgbClr val="7030A0"/>
                </a:solidFill>
              </a:rPr>
              <a:t>ứng</a:t>
            </a:r>
            <a:r>
              <a:rPr lang="en-US" sz="3600" b="1" dirty="0" smtClean="0">
                <a:solidFill>
                  <a:srgbClr val="7030A0"/>
                </a:solidFill>
              </a:rPr>
              <a:t> </a:t>
            </a:r>
            <a:r>
              <a:rPr lang="en-US" sz="3600" b="1" dirty="0" err="1" smtClean="0">
                <a:solidFill>
                  <a:srgbClr val="7030A0"/>
                </a:solidFill>
              </a:rPr>
              <a:t>dụng</a:t>
            </a:r>
            <a:r>
              <a:rPr lang="en-US" sz="3600" b="1" dirty="0" smtClean="0">
                <a:solidFill>
                  <a:srgbClr val="7030A0"/>
                </a:solidFill>
              </a:rPr>
              <a:t> </a:t>
            </a:r>
            <a:r>
              <a:rPr lang="en-US" sz="3600" b="1" dirty="0" err="1" smtClean="0">
                <a:solidFill>
                  <a:srgbClr val="7030A0"/>
                </a:solidFill>
              </a:rPr>
              <a:t>khoa</a:t>
            </a:r>
            <a:r>
              <a:rPr lang="en-US" sz="3600" b="1" dirty="0" smtClean="0">
                <a:solidFill>
                  <a:srgbClr val="7030A0"/>
                </a:solidFill>
              </a:rPr>
              <a:t> </a:t>
            </a:r>
            <a:r>
              <a:rPr lang="en-US" sz="3600" b="1" dirty="0" err="1" smtClean="0">
                <a:solidFill>
                  <a:srgbClr val="7030A0"/>
                </a:solidFill>
              </a:rPr>
              <a:t>học-công</a:t>
            </a:r>
            <a:r>
              <a:rPr lang="en-US" sz="3600" b="1" dirty="0" smtClean="0">
                <a:solidFill>
                  <a:srgbClr val="7030A0"/>
                </a:solidFill>
              </a:rPr>
              <a:t> </a:t>
            </a:r>
            <a:r>
              <a:rPr lang="en-US" sz="3600" b="1" dirty="0" err="1" smtClean="0">
                <a:solidFill>
                  <a:srgbClr val="7030A0"/>
                </a:solidFill>
              </a:rPr>
              <a:t>nghệ</a:t>
            </a:r>
            <a:r>
              <a:rPr lang="en-US" sz="3600" b="1" dirty="0" smtClean="0">
                <a:solidFill>
                  <a:srgbClr val="7030A0"/>
                </a:solidFill>
              </a:rPr>
              <a:t>, </a:t>
            </a:r>
            <a:r>
              <a:rPr lang="en-US" sz="3600" b="1" dirty="0" err="1" smtClean="0">
                <a:solidFill>
                  <a:srgbClr val="7030A0"/>
                </a:solidFill>
              </a:rPr>
              <a:t>giáo</a:t>
            </a:r>
            <a:r>
              <a:rPr lang="en-US" sz="3600" b="1" dirty="0" smtClean="0">
                <a:solidFill>
                  <a:srgbClr val="7030A0"/>
                </a:solidFill>
              </a:rPr>
              <a:t> </a:t>
            </a:r>
            <a:r>
              <a:rPr lang="en-US" sz="3600" b="1" dirty="0" err="1" smtClean="0">
                <a:solidFill>
                  <a:srgbClr val="7030A0"/>
                </a:solidFill>
              </a:rPr>
              <a:t>dục-đào</a:t>
            </a:r>
            <a:r>
              <a:rPr lang="en-US" sz="3600" b="1" dirty="0" smtClean="0">
                <a:solidFill>
                  <a:srgbClr val="7030A0"/>
                </a:solidFill>
              </a:rPr>
              <a:t> </a:t>
            </a:r>
            <a:r>
              <a:rPr lang="en-US" sz="3600" b="1" dirty="0" err="1" smtClean="0">
                <a:solidFill>
                  <a:srgbClr val="7030A0"/>
                </a:solidFill>
              </a:rPr>
              <a:t>tạo</a:t>
            </a:r>
            <a:r>
              <a:rPr lang="en-US" sz="3600" b="1" dirty="0" smtClean="0">
                <a:solidFill>
                  <a:srgbClr val="7030A0"/>
                </a:solidFill>
              </a:rPr>
              <a:t>, </a:t>
            </a:r>
            <a:r>
              <a:rPr lang="en-US" sz="3600" b="1" dirty="0" err="1" smtClean="0">
                <a:solidFill>
                  <a:srgbClr val="7030A0"/>
                </a:solidFill>
              </a:rPr>
              <a:t>phát</a:t>
            </a:r>
            <a:r>
              <a:rPr lang="en-US" sz="3600" b="1" dirty="0" smtClean="0">
                <a:solidFill>
                  <a:srgbClr val="7030A0"/>
                </a:solidFill>
              </a:rPr>
              <a:t> </a:t>
            </a:r>
            <a:r>
              <a:rPr lang="en-US" sz="3600" b="1" dirty="0" err="1" smtClean="0">
                <a:solidFill>
                  <a:srgbClr val="7030A0"/>
                </a:solidFill>
              </a:rPr>
              <a:t>triển</a:t>
            </a:r>
            <a:r>
              <a:rPr lang="en-US" sz="3600" b="1" dirty="0" smtClean="0">
                <a:solidFill>
                  <a:srgbClr val="7030A0"/>
                </a:solidFill>
              </a:rPr>
              <a:t> </a:t>
            </a:r>
            <a:r>
              <a:rPr lang="en-US" sz="3600" b="1" dirty="0" err="1" smtClean="0">
                <a:solidFill>
                  <a:srgbClr val="7030A0"/>
                </a:solidFill>
              </a:rPr>
              <a:t>nguồn</a:t>
            </a:r>
            <a:r>
              <a:rPr lang="en-US" sz="3600" b="1" dirty="0" smtClean="0">
                <a:solidFill>
                  <a:srgbClr val="7030A0"/>
                </a:solidFill>
              </a:rPr>
              <a:t> </a:t>
            </a:r>
            <a:r>
              <a:rPr lang="en-US" sz="3600" b="1" dirty="0" err="1" smtClean="0">
                <a:solidFill>
                  <a:srgbClr val="7030A0"/>
                </a:solidFill>
              </a:rPr>
              <a:t>nhân</a:t>
            </a:r>
            <a:r>
              <a:rPr lang="en-US" sz="3600" b="1" dirty="0" smtClean="0">
                <a:solidFill>
                  <a:srgbClr val="7030A0"/>
                </a:solidFill>
              </a:rPr>
              <a:t> </a:t>
            </a:r>
            <a:r>
              <a:rPr lang="en-US" sz="3600" b="1" dirty="0" err="1" smtClean="0">
                <a:solidFill>
                  <a:srgbClr val="7030A0"/>
                </a:solidFill>
              </a:rPr>
              <a:t>lực</a:t>
            </a:r>
            <a:r>
              <a:rPr lang="en-US" sz="3600" b="1" dirty="0" smtClean="0">
                <a:solidFill>
                  <a:srgbClr val="7030A0"/>
                </a:solidFill>
              </a:rPr>
              <a:t>.</a:t>
            </a:r>
            <a:endParaRPr lang="en-US" sz="3600" b="1" dirty="0">
              <a:solidFill>
                <a:srgbClr val="7030A0"/>
              </a:solidFill>
            </a:endParaRPr>
          </a:p>
        </p:txBody>
      </p:sp>
      <p:sp>
        <p:nvSpPr>
          <p:cNvPr id="4" name="Date Placeholder 3"/>
          <p:cNvSpPr>
            <a:spLocks noGrp="1"/>
          </p:cNvSpPr>
          <p:nvPr>
            <p:ph type="dt" sz="half" idx="10"/>
          </p:nvPr>
        </p:nvSpPr>
        <p:spPr/>
        <p:txBody>
          <a:bodyPr/>
          <a:lstStyle/>
          <a:p>
            <a:r>
              <a:rPr lang="en-US" smtClean="0"/>
              <a:t>13/07/2017</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endParaRPr lang="en-US" sz="4000" dirty="0" smtClean="0">
              <a:solidFill>
                <a:srgbClr val="C00000"/>
              </a:solidFill>
            </a:endParaRPr>
          </a:p>
          <a:p>
            <a:pPr algn="just">
              <a:buNone/>
            </a:pPr>
            <a:r>
              <a:rPr lang="en-US" sz="4000" dirty="0" smtClean="0">
                <a:solidFill>
                  <a:srgbClr val="C00000"/>
                </a:solidFill>
              </a:rPr>
              <a:t>- </a:t>
            </a:r>
            <a:r>
              <a:rPr lang="en-US" sz="4000" dirty="0" err="1" smtClean="0">
                <a:solidFill>
                  <a:srgbClr val="C00000"/>
                </a:solidFill>
              </a:rPr>
              <a:t>Nâng</a:t>
            </a:r>
            <a:r>
              <a:rPr lang="en-US" sz="4000" dirty="0" smtClean="0">
                <a:solidFill>
                  <a:srgbClr val="C00000"/>
                </a:solidFill>
              </a:rPr>
              <a:t> </a:t>
            </a:r>
            <a:r>
              <a:rPr lang="en-US" sz="4000" dirty="0" err="1" smtClean="0">
                <a:solidFill>
                  <a:srgbClr val="C00000"/>
                </a:solidFill>
              </a:rPr>
              <a:t>cao</a:t>
            </a:r>
            <a:r>
              <a:rPr lang="en-US" sz="4000" dirty="0" smtClean="0">
                <a:solidFill>
                  <a:srgbClr val="C00000"/>
                </a:solidFill>
              </a:rPr>
              <a:t> </a:t>
            </a:r>
            <a:r>
              <a:rPr lang="en-US" sz="4000" dirty="0" err="1" smtClean="0">
                <a:solidFill>
                  <a:srgbClr val="C00000"/>
                </a:solidFill>
              </a:rPr>
              <a:t>hiệu</a:t>
            </a:r>
            <a:r>
              <a:rPr lang="en-US" sz="4000" dirty="0" smtClean="0">
                <a:solidFill>
                  <a:srgbClr val="C00000"/>
                </a:solidFill>
              </a:rPr>
              <a:t> </a:t>
            </a:r>
            <a:r>
              <a:rPr lang="en-US" sz="4000" dirty="0" err="1" smtClean="0">
                <a:solidFill>
                  <a:srgbClr val="C00000"/>
                </a:solidFill>
              </a:rPr>
              <a:t>lực</a:t>
            </a:r>
            <a:r>
              <a:rPr lang="en-US" sz="4000" dirty="0" smtClean="0">
                <a:solidFill>
                  <a:srgbClr val="C00000"/>
                </a:solidFill>
              </a:rPr>
              <a:t>, </a:t>
            </a:r>
            <a:r>
              <a:rPr lang="en-US" sz="4000" dirty="0" err="1" smtClean="0">
                <a:solidFill>
                  <a:srgbClr val="C00000"/>
                </a:solidFill>
              </a:rPr>
              <a:t>hiệu</a:t>
            </a:r>
            <a:r>
              <a:rPr lang="en-US" sz="4000" dirty="0" smtClean="0">
                <a:solidFill>
                  <a:srgbClr val="C00000"/>
                </a:solidFill>
              </a:rPr>
              <a:t> </a:t>
            </a:r>
            <a:r>
              <a:rPr lang="en-US" sz="4000" dirty="0" err="1" smtClean="0">
                <a:solidFill>
                  <a:srgbClr val="C00000"/>
                </a:solidFill>
              </a:rPr>
              <a:t>quả</a:t>
            </a:r>
            <a:r>
              <a:rPr lang="en-US" sz="4000" dirty="0" smtClean="0">
                <a:solidFill>
                  <a:srgbClr val="C00000"/>
                </a:solidFill>
              </a:rPr>
              <a:t> </a:t>
            </a:r>
            <a:r>
              <a:rPr lang="en-US" sz="4000" dirty="0" err="1" smtClean="0">
                <a:solidFill>
                  <a:srgbClr val="C00000"/>
                </a:solidFill>
              </a:rPr>
              <a:t>quản</a:t>
            </a:r>
            <a:r>
              <a:rPr lang="en-US" sz="4000" dirty="0" smtClean="0">
                <a:solidFill>
                  <a:srgbClr val="C00000"/>
                </a:solidFill>
              </a:rPr>
              <a:t> </a:t>
            </a:r>
            <a:r>
              <a:rPr lang="en-US" sz="4000" dirty="0" err="1" smtClean="0">
                <a:solidFill>
                  <a:srgbClr val="C00000"/>
                </a:solidFill>
              </a:rPr>
              <a:t>lý</a:t>
            </a:r>
            <a:r>
              <a:rPr lang="en-US" sz="4000" dirty="0" smtClean="0">
                <a:solidFill>
                  <a:srgbClr val="C00000"/>
                </a:solidFill>
              </a:rPr>
              <a:t> </a:t>
            </a:r>
            <a:r>
              <a:rPr lang="en-US" sz="4000" dirty="0" err="1" smtClean="0">
                <a:solidFill>
                  <a:srgbClr val="C00000"/>
                </a:solidFill>
              </a:rPr>
              <a:t>nền</a:t>
            </a:r>
            <a:r>
              <a:rPr lang="en-US" sz="4000" dirty="0" smtClean="0">
                <a:solidFill>
                  <a:srgbClr val="C00000"/>
                </a:solidFill>
              </a:rPr>
              <a:t> </a:t>
            </a:r>
            <a:r>
              <a:rPr lang="en-US" sz="4000" dirty="0" err="1" smtClean="0">
                <a:solidFill>
                  <a:srgbClr val="C00000"/>
                </a:solidFill>
              </a:rPr>
              <a:t>kinh</a:t>
            </a:r>
            <a:r>
              <a:rPr lang="en-US" sz="4000" dirty="0" smtClean="0">
                <a:solidFill>
                  <a:srgbClr val="C00000"/>
                </a:solidFill>
              </a:rPr>
              <a:t> </a:t>
            </a:r>
            <a:r>
              <a:rPr lang="en-US" sz="4000" dirty="0" err="1" smtClean="0">
                <a:solidFill>
                  <a:srgbClr val="C00000"/>
                </a:solidFill>
              </a:rPr>
              <a:t>tế</a:t>
            </a:r>
            <a:r>
              <a:rPr lang="en-US" sz="4000" dirty="0" smtClean="0">
                <a:solidFill>
                  <a:srgbClr val="C00000"/>
                </a:solidFill>
              </a:rPr>
              <a:t> </a:t>
            </a:r>
            <a:r>
              <a:rPr lang="en-US" sz="4000" dirty="0" err="1" smtClean="0">
                <a:solidFill>
                  <a:srgbClr val="C00000"/>
                </a:solidFill>
              </a:rPr>
              <a:t>và</a:t>
            </a:r>
            <a:r>
              <a:rPr lang="en-US" sz="4000" dirty="0" smtClean="0">
                <a:solidFill>
                  <a:srgbClr val="C00000"/>
                </a:solidFill>
              </a:rPr>
              <a:t> </a:t>
            </a:r>
            <a:r>
              <a:rPr lang="en-US" sz="4000" dirty="0" err="1" smtClean="0">
                <a:solidFill>
                  <a:srgbClr val="C00000"/>
                </a:solidFill>
              </a:rPr>
              <a:t>năng</a:t>
            </a:r>
            <a:r>
              <a:rPr lang="en-US" sz="4000" dirty="0" smtClean="0">
                <a:solidFill>
                  <a:srgbClr val="C00000"/>
                </a:solidFill>
              </a:rPr>
              <a:t> </a:t>
            </a:r>
            <a:r>
              <a:rPr lang="en-US" sz="4000" dirty="0" err="1" smtClean="0">
                <a:solidFill>
                  <a:srgbClr val="C00000"/>
                </a:solidFill>
              </a:rPr>
              <a:t>lực</a:t>
            </a:r>
            <a:r>
              <a:rPr lang="en-US" sz="4000" dirty="0" smtClean="0">
                <a:solidFill>
                  <a:srgbClr val="C00000"/>
                </a:solidFill>
              </a:rPr>
              <a:t> </a:t>
            </a:r>
            <a:r>
              <a:rPr lang="en-US" sz="4000" dirty="0" err="1" smtClean="0">
                <a:solidFill>
                  <a:srgbClr val="C00000"/>
                </a:solidFill>
              </a:rPr>
              <a:t>kiến</a:t>
            </a:r>
            <a:r>
              <a:rPr lang="en-US" sz="4000" dirty="0" smtClean="0">
                <a:solidFill>
                  <a:srgbClr val="C00000"/>
                </a:solidFill>
              </a:rPr>
              <a:t> </a:t>
            </a:r>
            <a:r>
              <a:rPr lang="en-US" sz="4000" dirty="0" err="1" smtClean="0">
                <a:solidFill>
                  <a:srgbClr val="C00000"/>
                </a:solidFill>
              </a:rPr>
              <a:t>tạo</a:t>
            </a:r>
            <a:r>
              <a:rPr lang="en-US" sz="4000" dirty="0" smtClean="0">
                <a:solidFill>
                  <a:srgbClr val="C00000"/>
                </a:solidFill>
              </a:rPr>
              <a:t> </a:t>
            </a:r>
            <a:r>
              <a:rPr lang="en-US" sz="4000" dirty="0" err="1" smtClean="0">
                <a:solidFill>
                  <a:srgbClr val="C00000"/>
                </a:solidFill>
              </a:rPr>
              <a:t>sự</a:t>
            </a:r>
            <a:r>
              <a:rPr lang="en-US" sz="4000" dirty="0" smtClean="0">
                <a:solidFill>
                  <a:srgbClr val="C00000"/>
                </a:solidFill>
              </a:rPr>
              <a:t> </a:t>
            </a:r>
            <a:r>
              <a:rPr lang="en-US" sz="4000" dirty="0" err="1" smtClean="0">
                <a:solidFill>
                  <a:srgbClr val="C00000"/>
                </a:solidFill>
              </a:rPr>
              <a:t>phát</a:t>
            </a:r>
            <a:r>
              <a:rPr lang="en-US" sz="4000" dirty="0" smtClean="0">
                <a:solidFill>
                  <a:srgbClr val="C00000"/>
                </a:solidFill>
              </a:rPr>
              <a:t> </a:t>
            </a:r>
            <a:r>
              <a:rPr lang="en-US" sz="4000" dirty="0" err="1" smtClean="0">
                <a:solidFill>
                  <a:srgbClr val="C00000"/>
                </a:solidFill>
              </a:rPr>
              <a:t>triển</a:t>
            </a:r>
            <a:r>
              <a:rPr lang="en-US" sz="4000" dirty="0" smtClean="0">
                <a:solidFill>
                  <a:srgbClr val="C00000"/>
                </a:solidFill>
              </a:rPr>
              <a:t> </a:t>
            </a:r>
            <a:r>
              <a:rPr lang="en-US" sz="4000" dirty="0" err="1" smtClean="0">
                <a:solidFill>
                  <a:srgbClr val="C00000"/>
                </a:solidFill>
              </a:rPr>
              <a:t>của</a:t>
            </a:r>
            <a:r>
              <a:rPr lang="en-US" sz="4000" dirty="0" smtClean="0">
                <a:solidFill>
                  <a:srgbClr val="C00000"/>
                </a:solidFill>
              </a:rPr>
              <a:t> </a:t>
            </a:r>
            <a:r>
              <a:rPr lang="en-US" sz="4000" dirty="0" err="1" smtClean="0">
                <a:solidFill>
                  <a:srgbClr val="C00000"/>
                </a:solidFill>
              </a:rPr>
              <a:t>Nhà</a:t>
            </a:r>
            <a:r>
              <a:rPr lang="en-US" sz="4000" dirty="0" smtClean="0">
                <a:solidFill>
                  <a:srgbClr val="C00000"/>
                </a:solidFill>
              </a:rPr>
              <a:t> </a:t>
            </a:r>
            <a:r>
              <a:rPr lang="en-US" sz="4000" dirty="0" err="1" smtClean="0">
                <a:solidFill>
                  <a:srgbClr val="C00000"/>
                </a:solidFill>
              </a:rPr>
              <a:t>nước</a:t>
            </a:r>
            <a:r>
              <a:rPr lang="en-US" sz="4000" dirty="0" smtClean="0">
                <a:solidFill>
                  <a:srgbClr val="C00000"/>
                </a:solidFill>
              </a:rPr>
              <a:t>.</a:t>
            </a:r>
          </a:p>
          <a:p>
            <a:pPr algn="just">
              <a:buNone/>
            </a:pPr>
            <a:r>
              <a:rPr lang="en-US" sz="4000" dirty="0" smtClean="0">
                <a:solidFill>
                  <a:srgbClr val="C00000"/>
                </a:solidFill>
              </a:rPr>
              <a:t>- </a:t>
            </a:r>
            <a:r>
              <a:rPr lang="en-US" sz="4000" dirty="0" err="1" smtClean="0">
                <a:solidFill>
                  <a:srgbClr val="C00000"/>
                </a:solidFill>
              </a:rPr>
              <a:t>Đổi</a:t>
            </a:r>
            <a:r>
              <a:rPr lang="en-US" sz="4000" dirty="0" smtClean="0">
                <a:solidFill>
                  <a:srgbClr val="C00000"/>
                </a:solidFill>
              </a:rPr>
              <a:t> </a:t>
            </a:r>
            <a:r>
              <a:rPr lang="en-US" sz="4000" dirty="0" err="1" smtClean="0">
                <a:solidFill>
                  <a:srgbClr val="C00000"/>
                </a:solidFill>
              </a:rPr>
              <a:t>mới</a:t>
            </a:r>
            <a:r>
              <a:rPr lang="en-US" sz="4000" dirty="0" smtClean="0">
                <a:solidFill>
                  <a:srgbClr val="C00000"/>
                </a:solidFill>
              </a:rPr>
              <a:t> </a:t>
            </a:r>
            <a:r>
              <a:rPr lang="en-US" sz="4000" dirty="0" err="1" smtClean="0">
                <a:solidFill>
                  <a:srgbClr val="C00000"/>
                </a:solidFill>
              </a:rPr>
              <a:t>phương</a:t>
            </a:r>
            <a:r>
              <a:rPr lang="en-US" sz="4000" dirty="0" smtClean="0">
                <a:solidFill>
                  <a:srgbClr val="C00000"/>
                </a:solidFill>
              </a:rPr>
              <a:t> </a:t>
            </a:r>
            <a:r>
              <a:rPr lang="en-US" sz="4000" dirty="0" err="1" smtClean="0">
                <a:solidFill>
                  <a:srgbClr val="C00000"/>
                </a:solidFill>
              </a:rPr>
              <a:t>thức</a:t>
            </a:r>
            <a:r>
              <a:rPr lang="en-US" sz="4000" dirty="0" smtClean="0">
                <a:solidFill>
                  <a:srgbClr val="C00000"/>
                </a:solidFill>
              </a:rPr>
              <a:t> </a:t>
            </a:r>
            <a:r>
              <a:rPr lang="en-US" sz="4000" dirty="0" err="1" smtClean="0">
                <a:solidFill>
                  <a:srgbClr val="C00000"/>
                </a:solidFill>
              </a:rPr>
              <a:t>lãnh</a:t>
            </a:r>
            <a:r>
              <a:rPr lang="en-US" sz="4000" dirty="0" smtClean="0">
                <a:solidFill>
                  <a:srgbClr val="C00000"/>
                </a:solidFill>
              </a:rPr>
              <a:t> </a:t>
            </a:r>
            <a:r>
              <a:rPr lang="en-US" sz="4000" dirty="0" err="1" smtClean="0">
                <a:solidFill>
                  <a:srgbClr val="C00000"/>
                </a:solidFill>
              </a:rPr>
              <a:t>đạo</a:t>
            </a:r>
            <a:r>
              <a:rPr lang="en-US" sz="4000" dirty="0" smtClean="0">
                <a:solidFill>
                  <a:srgbClr val="C00000"/>
                </a:solidFill>
              </a:rPr>
              <a:t> </a:t>
            </a:r>
            <a:r>
              <a:rPr lang="en-US" sz="4000" dirty="0" err="1" smtClean="0">
                <a:solidFill>
                  <a:srgbClr val="C00000"/>
                </a:solidFill>
              </a:rPr>
              <a:t>của</a:t>
            </a:r>
            <a:r>
              <a:rPr lang="en-US" sz="4000" dirty="0" smtClean="0">
                <a:solidFill>
                  <a:srgbClr val="C00000"/>
                </a:solidFill>
              </a:rPr>
              <a:t> </a:t>
            </a:r>
            <a:r>
              <a:rPr lang="en-US" sz="4000" dirty="0" err="1" smtClean="0">
                <a:solidFill>
                  <a:srgbClr val="C00000"/>
                </a:solidFill>
              </a:rPr>
              <a:t>Đảng</a:t>
            </a:r>
            <a:r>
              <a:rPr lang="en-US" sz="4000" dirty="0" smtClean="0">
                <a:solidFill>
                  <a:srgbClr val="C00000"/>
                </a:solidFill>
              </a:rPr>
              <a:t>, </a:t>
            </a:r>
            <a:r>
              <a:rPr lang="en-US" sz="4000" dirty="0" err="1" smtClean="0">
                <a:solidFill>
                  <a:srgbClr val="C00000"/>
                </a:solidFill>
              </a:rPr>
              <a:t>hoàn</a:t>
            </a:r>
            <a:r>
              <a:rPr lang="en-US" sz="4000" dirty="0" smtClean="0">
                <a:solidFill>
                  <a:srgbClr val="C00000"/>
                </a:solidFill>
              </a:rPr>
              <a:t> </a:t>
            </a:r>
            <a:r>
              <a:rPr lang="en-US" sz="4000" dirty="0" err="1" smtClean="0">
                <a:solidFill>
                  <a:srgbClr val="C00000"/>
                </a:solidFill>
              </a:rPr>
              <a:t>thiện</a:t>
            </a:r>
            <a:r>
              <a:rPr lang="en-US" sz="4000" dirty="0" smtClean="0">
                <a:solidFill>
                  <a:srgbClr val="C00000"/>
                </a:solidFill>
              </a:rPr>
              <a:t> </a:t>
            </a:r>
            <a:r>
              <a:rPr lang="en-US" sz="4000" dirty="0" err="1" smtClean="0">
                <a:solidFill>
                  <a:srgbClr val="C00000"/>
                </a:solidFill>
              </a:rPr>
              <a:t>thể</a:t>
            </a:r>
            <a:r>
              <a:rPr lang="en-US" sz="4000" dirty="0" smtClean="0">
                <a:solidFill>
                  <a:srgbClr val="C00000"/>
                </a:solidFill>
              </a:rPr>
              <a:t> </a:t>
            </a:r>
            <a:r>
              <a:rPr lang="en-US" sz="4000" dirty="0" err="1" smtClean="0">
                <a:solidFill>
                  <a:srgbClr val="C00000"/>
                </a:solidFill>
              </a:rPr>
              <a:t>chế</a:t>
            </a:r>
            <a:r>
              <a:rPr lang="en-US" sz="4000" dirty="0" smtClean="0">
                <a:solidFill>
                  <a:srgbClr val="C00000"/>
                </a:solidFill>
              </a:rPr>
              <a:t> </a:t>
            </a:r>
            <a:r>
              <a:rPr lang="en-US" sz="4000" dirty="0" err="1" smtClean="0">
                <a:solidFill>
                  <a:srgbClr val="C00000"/>
                </a:solidFill>
              </a:rPr>
              <a:t>kiểm</a:t>
            </a:r>
            <a:r>
              <a:rPr lang="en-US" sz="4000" dirty="0" smtClean="0">
                <a:solidFill>
                  <a:srgbClr val="C00000"/>
                </a:solidFill>
              </a:rPr>
              <a:t> </a:t>
            </a:r>
            <a:r>
              <a:rPr lang="en-US" sz="4000" dirty="0" err="1" smtClean="0">
                <a:solidFill>
                  <a:srgbClr val="C00000"/>
                </a:solidFill>
              </a:rPr>
              <a:t>soát</a:t>
            </a:r>
            <a:r>
              <a:rPr lang="en-US" sz="4000" dirty="0" smtClean="0">
                <a:solidFill>
                  <a:srgbClr val="C00000"/>
                </a:solidFill>
              </a:rPr>
              <a:t> </a:t>
            </a:r>
            <a:r>
              <a:rPr lang="en-US" sz="4000" dirty="0" err="1" smtClean="0">
                <a:solidFill>
                  <a:srgbClr val="C00000"/>
                </a:solidFill>
              </a:rPr>
              <a:t>quyền</a:t>
            </a:r>
            <a:r>
              <a:rPr lang="en-US" sz="4000" dirty="0" smtClean="0">
                <a:solidFill>
                  <a:srgbClr val="C00000"/>
                </a:solidFill>
              </a:rPr>
              <a:t> </a:t>
            </a:r>
            <a:r>
              <a:rPr lang="en-US" sz="4000" dirty="0" err="1" smtClean="0">
                <a:solidFill>
                  <a:srgbClr val="C00000"/>
                </a:solidFill>
              </a:rPr>
              <a:t>lực</a:t>
            </a:r>
            <a:r>
              <a:rPr lang="en-US" sz="4000" dirty="0" smtClean="0">
                <a:solidFill>
                  <a:srgbClr val="C00000"/>
                </a:solidFill>
              </a:rPr>
              <a:t>, </a:t>
            </a:r>
            <a:r>
              <a:rPr lang="en-US" sz="4000" dirty="0" err="1" smtClean="0">
                <a:solidFill>
                  <a:srgbClr val="C00000"/>
                </a:solidFill>
              </a:rPr>
              <a:t>xây</a:t>
            </a:r>
            <a:r>
              <a:rPr lang="en-US" sz="4000" dirty="0" smtClean="0">
                <a:solidFill>
                  <a:srgbClr val="C00000"/>
                </a:solidFill>
              </a:rPr>
              <a:t> </a:t>
            </a:r>
            <a:r>
              <a:rPr lang="en-US" sz="4000" dirty="0" err="1" smtClean="0">
                <a:solidFill>
                  <a:srgbClr val="C00000"/>
                </a:solidFill>
              </a:rPr>
              <a:t>dựng</a:t>
            </a:r>
            <a:r>
              <a:rPr lang="en-US" sz="4000" dirty="0" smtClean="0">
                <a:solidFill>
                  <a:srgbClr val="C00000"/>
                </a:solidFill>
              </a:rPr>
              <a:t> </a:t>
            </a:r>
            <a:r>
              <a:rPr lang="en-US" sz="4000" dirty="0" err="1" smtClean="0">
                <a:solidFill>
                  <a:srgbClr val="C00000"/>
                </a:solidFill>
              </a:rPr>
              <a:t>đội</a:t>
            </a:r>
            <a:r>
              <a:rPr lang="en-US" sz="4000" dirty="0" smtClean="0">
                <a:solidFill>
                  <a:srgbClr val="C00000"/>
                </a:solidFill>
              </a:rPr>
              <a:t> </a:t>
            </a:r>
            <a:r>
              <a:rPr lang="en-US" sz="4000" dirty="0" err="1" smtClean="0">
                <a:solidFill>
                  <a:srgbClr val="C00000"/>
                </a:solidFill>
              </a:rPr>
              <a:t>ngũ</a:t>
            </a:r>
            <a:r>
              <a:rPr lang="en-US" sz="4000" dirty="0" smtClean="0">
                <a:solidFill>
                  <a:srgbClr val="C00000"/>
                </a:solidFill>
              </a:rPr>
              <a:t> </a:t>
            </a:r>
            <a:r>
              <a:rPr lang="en-US" sz="4000" dirty="0" err="1" smtClean="0">
                <a:solidFill>
                  <a:srgbClr val="C00000"/>
                </a:solidFill>
              </a:rPr>
              <a:t>cán</a:t>
            </a:r>
            <a:r>
              <a:rPr lang="en-US" sz="4000" dirty="0" smtClean="0">
                <a:solidFill>
                  <a:srgbClr val="C00000"/>
                </a:solidFill>
              </a:rPr>
              <a:t> </a:t>
            </a:r>
            <a:r>
              <a:rPr lang="en-US" sz="4000" dirty="0" err="1" smtClean="0">
                <a:solidFill>
                  <a:srgbClr val="C00000"/>
                </a:solidFill>
              </a:rPr>
              <a:t>bộ</a:t>
            </a:r>
            <a:r>
              <a:rPr lang="en-US" sz="4000" dirty="0" smtClean="0">
                <a:solidFill>
                  <a:srgbClr val="C00000"/>
                </a:solidFill>
              </a:rPr>
              <a:t> </a:t>
            </a:r>
            <a:r>
              <a:rPr lang="en-US" sz="4000" dirty="0" err="1" smtClean="0">
                <a:solidFill>
                  <a:srgbClr val="C00000"/>
                </a:solidFill>
              </a:rPr>
              <a:t>có</a:t>
            </a:r>
            <a:r>
              <a:rPr lang="en-US" sz="4000" dirty="0" smtClean="0">
                <a:solidFill>
                  <a:srgbClr val="C00000"/>
                </a:solidFill>
              </a:rPr>
              <a:t> </a:t>
            </a:r>
            <a:r>
              <a:rPr lang="en-US" sz="4000" dirty="0" err="1" smtClean="0">
                <a:solidFill>
                  <a:srgbClr val="C00000"/>
                </a:solidFill>
              </a:rPr>
              <a:t>năng</a:t>
            </a:r>
            <a:r>
              <a:rPr lang="en-US" sz="4000" dirty="0" smtClean="0">
                <a:solidFill>
                  <a:srgbClr val="C00000"/>
                </a:solidFill>
              </a:rPr>
              <a:t> </a:t>
            </a:r>
            <a:r>
              <a:rPr lang="en-US" sz="4000" dirty="0" err="1" smtClean="0">
                <a:solidFill>
                  <a:srgbClr val="C00000"/>
                </a:solidFill>
              </a:rPr>
              <a:t>lực</a:t>
            </a:r>
            <a:r>
              <a:rPr lang="en-US" sz="4000" dirty="0" smtClean="0">
                <a:solidFill>
                  <a:srgbClr val="C00000"/>
                </a:solidFill>
              </a:rPr>
              <a:t>, </a:t>
            </a:r>
            <a:r>
              <a:rPr lang="en-US" sz="4000" dirty="0" err="1" smtClean="0">
                <a:solidFill>
                  <a:srgbClr val="C00000"/>
                </a:solidFill>
              </a:rPr>
              <a:t>phẩm</a:t>
            </a:r>
            <a:r>
              <a:rPr lang="en-US" sz="4000" dirty="0" smtClean="0">
                <a:solidFill>
                  <a:srgbClr val="C00000"/>
                </a:solidFill>
              </a:rPr>
              <a:t> </a:t>
            </a:r>
            <a:r>
              <a:rPr lang="en-US" sz="4000" dirty="0" err="1" smtClean="0">
                <a:solidFill>
                  <a:srgbClr val="C00000"/>
                </a:solidFill>
              </a:rPr>
              <a:t>chất</a:t>
            </a:r>
            <a:r>
              <a:rPr lang="en-US" sz="4000" dirty="0" smtClean="0">
                <a:solidFill>
                  <a:srgbClr val="C00000"/>
                </a:solidFill>
              </a:rPr>
              <a:t>, </a:t>
            </a:r>
            <a:r>
              <a:rPr lang="en-US" sz="4000" dirty="0" err="1" smtClean="0">
                <a:solidFill>
                  <a:srgbClr val="C00000"/>
                </a:solidFill>
              </a:rPr>
              <a:t>nâng</a:t>
            </a:r>
            <a:r>
              <a:rPr lang="en-US" sz="4000" dirty="0" smtClean="0">
                <a:solidFill>
                  <a:srgbClr val="C00000"/>
                </a:solidFill>
              </a:rPr>
              <a:t> </a:t>
            </a:r>
            <a:r>
              <a:rPr lang="en-US" sz="4000" dirty="0" err="1" smtClean="0">
                <a:solidFill>
                  <a:srgbClr val="C00000"/>
                </a:solidFill>
              </a:rPr>
              <a:t>cao</a:t>
            </a:r>
            <a:r>
              <a:rPr lang="en-US" sz="4000" dirty="0" smtClean="0">
                <a:solidFill>
                  <a:srgbClr val="C00000"/>
                </a:solidFill>
              </a:rPr>
              <a:t> </a:t>
            </a:r>
            <a:r>
              <a:rPr lang="en-US" sz="4000" dirty="0" err="1" smtClean="0">
                <a:solidFill>
                  <a:srgbClr val="C00000"/>
                </a:solidFill>
              </a:rPr>
              <a:t>chất</a:t>
            </a:r>
            <a:r>
              <a:rPr lang="en-US" sz="4000" dirty="0" smtClean="0">
                <a:solidFill>
                  <a:srgbClr val="C00000"/>
                </a:solidFill>
              </a:rPr>
              <a:t> </a:t>
            </a:r>
            <a:r>
              <a:rPr lang="en-US" sz="4000" dirty="0" err="1" smtClean="0">
                <a:solidFill>
                  <a:srgbClr val="C00000"/>
                </a:solidFill>
              </a:rPr>
              <a:t>lượng</a:t>
            </a:r>
            <a:r>
              <a:rPr lang="en-US" sz="4000" dirty="0" smtClean="0">
                <a:solidFill>
                  <a:srgbClr val="C00000"/>
                </a:solidFill>
              </a:rPr>
              <a:t>, </a:t>
            </a:r>
            <a:r>
              <a:rPr lang="en-US" sz="4000" dirty="0" err="1" smtClean="0">
                <a:solidFill>
                  <a:srgbClr val="C00000"/>
                </a:solidFill>
              </a:rPr>
              <a:t>hiệu</a:t>
            </a:r>
            <a:r>
              <a:rPr lang="en-US" sz="4000" dirty="0" smtClean="0">
                <a:solidFill>
                  <a:srgbClr val="C00000"/>
                </a:solidFill>
              </a:rPr>
              <a:t> </a:t>
            </a:r>
            <a:r>
              <a:rPr lang="en-US" sz="4000" dirty="0" err="1" smtClean="0">
                <a:solidFill>
                  <a:srgbClr val="C00000"/>
                </a:solidFill>
              </a:rPr>
              <a:t>quả</a:t>
            </a:r>
            <a:r>
              <a:rPr lang="en-US" sz="4000" dirty="0" smtClean="0">
                <a:solidFill>
                  <a:srgbClr val="C00000"/>
                </a:solidFill>
              </a:rPr>
              <a:t> </a:t>
            </a:r>
            <a:r>
              <a:rPr lang="en-US" sz="4000" dirty="0" err="1" smtClean="0">
                <a:solidFill>
                  <a:srgbClr val="C00000"/>
                </a:solidFill>
              </a:rPr>
              <a:t>hoạt</a:t>
            </a:r>
            <a:r>
              <a:rPr lang="en-US" sz="4000" dirty="0" smtClean="0">
                <a:solidFill>
                  <a:srgbClr val="C00000"/>
                </a:solidFill>
              </a:rPr>
              <a:t> </a:t>
            </a:r>
            <a:r>
              <a:rPr lang="en-US" sz="4000" dirty="0" err="1" smtClean="0">
                <a:solidFill>
                  <a:srgbClr val="C00000"/>
                </a:solidFill>
              </a:rPr>
              <a:t>động</a:t>
            </a:r>
            <a:r>
              <a:rPr lang="en-US" sz="4000" dirty="0" smtClean="0">
                <a:solidFill>
                  <a:srgbClr val="C00000"/>
                </a:solidFill>
              </a:rPr>
              <a:t> </a:t>
            </a:r>
            <a:r>
              <a:rPr lang="en-US" sz="4000" dirty="0" err="1" smtClean="0">
                <a:solidFill>
                  <a:srgbClr val="C00000"/>
                </a:solidFill>
              </a:rPr>
              <a:t>của</a:t>
            </a:r>
            <a:r>
              <a:rPr lang="en-US" sz="4000" dirty="0" smtClean="0">
                <a:solidFill>
                  <a:srgbClr val="C00000"/>
                </a:solidFill>
              </a:rPr>
              <a:t> </a:t>
            </a:r>
            <a:r>
              <a:rPr lang="en-US" sz="4000" dirty="0" err="1" smtClean="0">
                <a:solidFill>
                  <a:srgbClr val="C00000"/>
                </a:solidFill>
              </a:rPr>
              <a:t>toàn</a:t>
            </a:r>
            <a:r>
              <a:rPr lang="en-US" sz="4000" dirty="0" smtClean="0">
                <a:solidFill>
                  <a:srgbClr val="C00000"/>
                </a:solidFill>
              </a:rPr>
              <a:t> </a:t>
            </a:r>
            <a:r>
              <a:rPr lang="en-US" sz="4000" dirty="0" err="1" smtClean="0">
                <a:solidFill>
                  <a:srgbClr val="C00000"/>
                </a:solidFill>
              </a:rPr>
              <a:t>hệ</a:t>
            </a:r>
            <a:r>
              <a:rPr lang="en-US" sz="4000" dirty="0" smtClean="0">
                <a:solidFill>
                  <a:srgbClr val="C00000"/>
                </a:solidFill>
              </a:rPr>
              <a:t> </a:t>
            </a:r>
            <a:r>
              <a:rPr lang="en-US" sz="4000" dirty="0" err="1" smtClean="0">
                <a:solidFill>
                  <a:srgbClr val="C00000"/>
                </a:solidFill>
              </a:rPr>
              <a:t>thống</a:t>
            </a:r>
            <a:r>
              <a:rPr lang="en-US" sz="4000" dirty="0" smtClean="0">
                <a:solidFill>
                  <a:srgbClr val="C00000"/>
                </a:solidFill>
              </a:rPr>
              <a:t> </a:t>
            </a:r>
            <a:r>
              <a:rPr lang="en-US" sz="4000" dirty="0" err="1" smtClean="0">
                <a:solidFill>
                  <a:srgbClr val="C00000"/>
                </a:solidFill>
              </a:rPr>
              <a:t>chính</a:t>
            </a:r>
            <a:r>
              <a:rPr lang="en-US" sz="4000" dirty="0" smtClean="0">
                <a:solidFill>
                  <a:srgbClr val="C00000"/>
                </a:solidFill>
              </a:rPr>
              <a:t> </a:t>
            </a:r>
            <a:r>
              <a:rPr lang="en-US" sz="4000" dirty="0" err="1" smtClean="0">
                <a:solidFill>
                  <a:srgbClr val="C00000"/>
                </a:solidFill>
              </a:rPr>
              <a:t>trị</a:t>
            </a:r>
            <a:endParaRPr lang="en-US" sz="4000" dirty="0">
              <a:solidFill>
                <a:srgbClr val="C00000"/>
              </a:solidFill>
            </a:endParaRPr>
          </a:p>
        </p:txBody>
      </p:sp>
      <p:sp>
        <p:nvSpPr>
          <p:cNvPr id="4" name="Date Placeholder 3"/>
          <p:cNvSpPr>
            <a:spLocks noGrp="1"/>
          </p:cNvSpPr>
          <p:nvPr>
            <p:ph type="dt" sz="half" idx="10"/>
          </p:nvPr>
        </p:nvSpPr>
        <p:spPr/>
        <p:txBody>
          <a:bodyPr/>
          <a:lstStyle/>
          <a:p>
            <a:r>
              <a:rPr lang="en-US" smtClean="0"/>
              <a:t>13/07/2017</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3.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12-NQ/TW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8" name="Rectangle 17"/>
          <p:cNvSpPr/>
          <p:nvPr/>
        </p:nvSpPr>
        <p:spPr>
          <a:xfrm>
            <a:off x="0" y="1905000"/>
            <a:ext cx="91440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	</a:t>
            </a:r>
            <a:r>
              <a:rPr lang="en-US" sz="2600" b="1" dirty="0" smtClean="0">
                <a:solidFill>
                  <a:schemeClr val="tx1"/>
                </a:solidFill>
              </a:rPr>
              <a:t>1. </a:t>
            </a:r>
            <a:r>
              <a:rPr lang="vi-VN" sz="2600" b="1" dirty="0" smtClean="0">
                <a:solidFill>
                  <a:schemeClr val="tx1"/>
                </a:solidFill>
              </a:rPr>
              <a:t>Cùng</a:t>
            </a:r>
            <a:r>
              <a:rPr lang="en-US" sz="2600" b="1" dirty="0" smtClean="0">
                <a:solidFill>
                  <a:schemeClr val="tx1"/>
                </a:solidFill>
              </a:rPr>
              <a:t> </a:t>
            </a:r>
            <a:r>
              <a:rPr lang="en-US" sz="2600" b="1" dirty="0" err="1" smtClean="0">
                <a:solidFill>
                  <a:schemeClr val="tx1"/>
                </a:solidFill>
              </a:rPr>
              <a:t>với</a:t>
            </a:r>
            <a:r>
              <a:rPr lang="en-US" sz="2600" b="1" dirty="0" smtClean="0">
                <a:solidFill>
                  <a:schemeClr val="tx1"/>
                </a:solidFill>
              </a:rPr>
              <a:t> </a:t>
            </a:r>
            <a:r>
              <a:rPr lang="en-US" sz="2600" b="1" dirty="0" err="1" smtClean="0">
                <a:solidFill>
                  <a:schemeClr val="tx1"/>
                </a:solidFill>
              </a:rPr>
              <a:t>cơ</a:t>
            </a:r>
            <a:r>
              <a:rPr lang="en-US" sz="2600" b="1" dirty="0" smtClean="0">
                <a:solidFill>
                  <a:schemeClr val="tx1"/>
                </a:solidFill>
              </a:rPr>
              <a:t> </a:t>
            </a:r>
            <a:r>
              <a:rPr lang="en-US" sz="2600" b="1" dirty="0" err="1" smtClean="0">
                <a:solidFill>
                  <a:schemeClr val="tx1"/>
                </a:solidFill>
              </a:rPr>
              <a:t>chê</a:t>
            </a:r>
            <a:r>
              <a:rPr lang="en-US" sz="2600" b="1" dirty="0" smtClean="0">
                <a:solidFill>
                  <a:schemeClr val="tx1"/>
                </a:solidFill>
              </a:rPr>
              <a:t>́, </a:t>
            </a:r>
            <a:r>
              <a:rPr lang="en-US" sz="2600" b="1" dirty="0" err="1" smtClean="0">
                <a:solidFill>
                  <a:schemeClr val="tx1"/>
                </a:solidFill>
              </a:rPr>
              <a:t>chính</a:t>
            </a:r>
            <a:r>
              <a:rPr lang="en-US" sz="2600" b="1" dirty="0" smtClean="0">
                <a:solidFill>
                  <a:schemeClr val="tx1"/>
                </a:solidFill>
              </a:rPr>
              <a:t> </a:t>
            </a:r>
            <a:r>
              <a:rPr lang="en-US" sz="2600" b="1" dirty="0" err="1" smtClean="0">
                <a:solidFill>
                  <a:schemeClr val="tx1"/>
                </a:solidFill>
              </a:rPr>
              <a:t>sách</a:t>
            </a:r>
            <a:r>
              <a:rPr lang="en-US" sz="2600" b="1" dirty="0" smtClean="0">
                <a:solidFill>
                  <a:schemeClr val="tx1"/>
                </a:solidFill>
              </a:rPr>
              <a:t> </a:t>
            </a:r>
            <a:r>
              <a:rPr lang="en-US" sz="2600" b="1" dirty="0" err="1" smtClean="0">
                <a:solidFill>
                  <a:schemeClr val="tx1"/>
                </a:solidFill>
              </a:rPr>
              <a:t>của</a:t>
            </a:r>
            <a:r>
              <a:rPr lang="en-US" sz="2600" b="1" dirty="0" smtClean="0">
                <a:solidFill>
                  <a:schemeClr val="tx1"/>
                </a:solidFill>
              </a:rPr>
              <a:t> </a:t>
            </a:r>
            <a:r>
              <a:rPr lang="en-US" sz="2600" b="1" dirty="0" err="1" smtClean="0">
                <a:solidFill>
                  <a:schemeClr val="tx1"/>
                </a:solidFill>
              </a:rPr>
              <a:t>Nha</a:t>
            </a:r>
            <a:r>
              <a:rPr lang="en-US" sz="2600" b="1" dirty="0" smtClean="0">
                <a:solidFill>
                  <a:schemeClr val="tx1"/>
                </a:solidFill>
              </a:rPr>
              <a:t>̀ </a:t>
            </a:r>
            <a:r>
              <a:rPr lang="en-US" sz="2600" b="1" dirty="0" err="1" smtClean="0">
                <a:solidFill>
                  <a:schemeClr val="tx1"/>
                </a:solidFill>
              </a:rPr>
              <a:t>nước</a:t>
            </a:r>
            <a:r>
              <a:rPr lang="en-US" sz="2600" b="1" dirty="0" smtClean="0">
                <a:solidFill>
                  <a:schemeClr val="tx1"/>
                </a:solidFill>
              </a:rPr>
              <a:t>, </a:t>
            </a:r>
            <a:r>
              <a:rPr lang="en-US" sz="2600" b="1" dirty="0" err="1" smtClean="0">
                <a:solidFill>
                  <a:schemeClr val="tx1"/>
                </a:solidFill>
              </a:rPr>
              <a:t>doanh</a:t>
            </a:r>
            <a:r>
              <a:rPr lang="en-US" sz="2600" b="1" dirty="0" smtClean="0">
                <a:solidFill>
                  <a:schemeClr val="tx1"/>
                </a:solidFill>
              </a:rPr>
              <a:t> </a:t>
            </a:r>
            <a:r>
              <a:rPr lang="en-US" sz="2600" b="1" dirty="0" err="1" smtClean="0">
                <a:solidFill>
                  <a:schemeClr val="tx1"/>
                </a:solidFill>
              </a:rPr>
              <a:t>nghiệp</a:t>
            </a:r>
            <a:r>
              <a:rPr lang="en-US" sz="2600" b="1" dirty="0" smtClean="0">
                <a:solidFill>
                  <a:schemeClr val="tx1"/>
                </a:solidFill>
              </a:rPr>
              <a:t> </a:t>
            </a:r>
            <a:r>
              <a:rPr lang="en-US" sz="2600" b="1" dirty="0" err="1" smtClean="0">
                <a:solidFill>
                  <a:schemeClr val="tx1"/>
                </a:solidFill>
              </a:rPr>
              <a:t>nha</a:t>
            </a:r>
            <a:r>
              <a:rPr lang="en-US" sz="2600" b="1" dirty="0" smtClean="0">
                <a:solidFill>
                  <a:schemeClr val="tx1"/>
                </a:solidFill>
              </a:rPr>
              <a:t>̀ </a:t>
            </a:r>
            <a:r>
              <a:rPr lang="en-US" sz="2600" b="1" dirty="0" err="1" smtClean="0">
                <a:solidFill>
                  <a:schemeClr val="tx1"/>
                </a:solidFill>
              </a:rPr>
              <a:t>nước</a:t>
            </a:r>
            <a:r>
              <a:rPr lang="en-US" sz="2600" b="1" dirty="0" smtClean="0">
                <a:solidFill>
                  <a:schemeClr val="tx1"/>
                </a:solidFill>
              </a:rPr>
              <a:t> là </a:t>
            </a:r>
            <a:r>
              <a:rPr lang="en-US" sz="2600" b="1" dirty="0" err="1" smtClean="0">
                <a:solidFill>
                  <a:schemeClr val="tx1"/>
                </a:solidFill>
              </a:rPr>
              <a:t>công</a:t>
            </a:r>
            <a:r>
              <a:rPr lang="en-US" sz="2600" b="1" dirty="0" smtClean="0">
                <a:solidFill>
                  <a:schemeClr val="tx1"/>
                </a:solidFill>
              </a:rPr>
              <a:t> cụ </a:t>
            </a:r>
            <a:r>
              <a:rPr lang="en-US" sz="2600" b="1" dirty="0" err="1" smtClean="0">
                <a:solidFill>
                  <a:schemeClr val="tx1"/>
                </a:solidFill>
              </a:rPr>
              <a:t>quan</a:t>
            </a:r>
            <a:r>
              <a:rPr lang="en-US" sz="2600" b="1" dirty="0" smtClean="0">
                <a:solidFill>
                  <a:schemeClr val="tx1"/>
                </a:solidFill>
              </a:rPr>
              <a:t> </a:t>
            </a:r>
            <a:r>
              <a:rPr lang="en-US" sz="2600" b="1" dirty="0" err="1" smtClean="0">
                <a:solidFill>
                  <a:schemeClr val="tx1"/>
                </a:solidFill>
              </a:rPr>
              <a:t>trọng</a:t>
            </a:r>
            <a:r>
              <a:rPr lang="en-US" sz="2600" b="1" dirty="0" smtClean="0">
                <a:solidFill>
                  <a:schemeClr val="tx1"/>
                </a:solidFill>
              </a:rPr>
              <a:t> </a:t>
            </a:r>
            <a:r>
              <a:rPr lang="en-US" sz="2600" b="1" dirty="0" err="1" smtClean="0">
                <a:solidFill>
                  <a:schemeClr val="tx1"/>
                </a:solidFill>
              </a:rPr>
              <a:t>đê</a:t>
            </a:r>
            <a:r>
              <a:rPr lang="en-US" sz="2600" b="1" dirty="0" smtClean="0">
                <a:solidFill>
                  <a:schemeClr val="tx1"/>
                </a:solidFill>
              </a:rPr>
              <a:t>̉ </a:t>
            </a:r>
            <a:r>
              <a:rPr lang="en-US" sz="2600" b="1" dirty="0" err="1" smtClean="0">
                <a:solidFill>
                  <a:schemeClr val="tx1"/>
                </a:solidFill>
              </a:rPr>
              <a:t>bảo</a:t>
            </a:r>
            <a:r>
              <a:rPr lang="en-US" sz="2600" b="1" dirty="0" smtClean="0">
                <a:solidFill>
                  <a:schemeClr val="tx1"/>
                </a:solidFill>
              </a:rPr>
              <a:t> </a:t>
            </a:r>
            <a:r>
              <a:rPr lang="en-US" sz="2600" b="1" dirty="0" err="1" smtClean="0">
                <a:solidFill>
                  <a:schemeClr val="tx1"/>
                </a:solidFill>
              </a:rPr>
              <a:t>đảm</a:t>
            </a:r>
            <a:r>
              <a:rPr lang="en-US" sz="2600" b="1" dirty="0" smtClean="0">
                <a:solidFill>
                  <a:schemeClr val="tx1"/>
                </a:solidFill>
              </a:rPr>
              <a:t> </a:t>
            </a:r>
            <a:r>
              <a:rPr lang="en-US" sz="2600" b="1" dirty="0" err="1" smtClean="0">
                <a:solidFill>
                  <a:schemeClr val="tx1"/>
                </a:solidFill>
              </a:rPr>
              <a:t>thực</a:t>
            </a:r>
            <a:r>
              <a:rPr lang="en-US" sz="2600" b="1" dirty="0" smtClean="0">
                <a:solidFill>
                  <a:schemeClr val="tx1"/>
                </a:solidFill>
              </a:rPr>
              <a:t> </a:t>
            </a:r>
            <a:r>
              <a:rPr lang="en-US" sz="2600" b="1" dirty="0" err="1" smtClean="0">
                <a:solidFill>
                  <a:schemeClr val="tx1"/>
                </a:solidFill>
              </a:rPr>
              <a:t>hiện</a:t>
            </a:r>
            <a:r>
              <a:rPr lang="en-US" sz="2600" b="1" dirty="0" smtClean="0">
                <a:solidFill>
                  <a:schemeClr val="tx1"/>
                </a:solidFill>
              </a:rPr>
              <a:t> </a:t>
            </a:r>
            <a:r>
              <a:rPr lang="en-US" sz="2600" b="1" dirty="0" smtClean="0">
                <a:solidFill>
                  <a:srgbClr val="7030A0"/>
                </a:solidFill>
              </a:rPr>
              <a:t>có </a:t>
            </a:r>
            <a:r>
              <a:rPr lang="en-US" sz="2600" b="1" dirty="0" err="1" smtClean="0">
                <a:solidFill>
                  <a:srgbClr val="7030A0"/>
                </a:solidFill>
              </a:rPr>
              <a:t>hiệu</a:t>
            </a:r>
            <a:r>
              <a:rPr lang="en-US" sz="2600" b="1" dirty="0" smtClean="0">
                <a:solidFill>
                  <a:srgbClr val="7030A0"/>
                </a:solidFill>
              </a:rPr>
              <a:t> quả </a:t>
            </a:r>
            <a:r>
              <a:rPr lang="en-US" sz="2600" b="1" dirty="0" err="1" smtClean="0">
                <a:solidFill>
                  <a:srgbClr val="7030A0"/>
                </a:solidFill>
              </a:rPr>
              <a:t>các</a:t>
            </a:r>
            <a:r>
              <a:rPr lang="en-US" sz="2600" b="1" dirty="0" smtClean="0">
                <a:solidFill>
                  <a:srgbClr val="7030A0"/>
                </a:solidFill>
              </a:rPr>
              <a:t> </a:t>
            </a:r>
            <a:r>
              <a:rPr lang="en-US" sz="2600" b="1" dirty="0" err="1" smtClean="0">
                <a:solidFill>
                  <a:srgbClr val="7030A0"/>
                </a:solidFill>
              </a:rPr>
              <a:t>chính</a:t>
            </a:r>
            <a:r>
              <a:rPr lang="en-US" sz="2600" b="1" dirty="0" smtClean="0">
                <a:solidFill>
                  <a:srgbClr val="7030A0"/>
                </a:solidFill>
              </a:rPr>
              <a:t> </a:t>
            </a:r>
            <a:r>
              <a:rPr lang="en-US" sz="2600" b="1" dirty="0" err="1" smtClean="0">
                <a:solidFill>
                  <a:srgbClr val="7030A0"/>
                </a:solidFill>
              </a:rPr>
              <a:t>sách</a:t>
            </a:r>
            <a:r>
              <a:rPr lang="en-US" sz="2600" b="1" dirty="0" smtClean="0">
                <a:solidFill>
                  <a:srgbClr val="7030A0"/>
                </a:solidFill>
              </a:rPr>
              <a:t> </a:t>
            </a:r>
            <a:r>
              <a:rPr lang="en-US" sz="2600" b="1" dirty="0" err="1" smtClean="0">
                <a:solidFill>
                  <a:srgbClr val="7030A0"/>
                </a:solidFill>
              </a:rPr>
              <a:t>ổn</a:t>
            </a:r>
            <a:r>
              <a:rPr lang="en-US" sz="2600" b="1" dirty="0" smtClean="0">
                <a:solidFill>
                  <a:srgbClr val="7030A0"/>
                </a:solidFill>
              </a:rPr>
              <a:t> </a:t>
            </a:r>
            <a:r>
              <a:rPr lang="en-US" sz="2600" b="1" dirty="0" err="1" smtClean="0">
                <a:solidFill>
                  <a:srgbClr val="7030A0"/>
                </a:solidFill>
              </a:rPr>
              <a:t>định</a:t>
            </a:r>
            <a:r>
              <a:rPr lang="en-US" sz="2600" b="1" dirty="0" smtClean="0">
                <a:solidFill>
                  <a:srgbClr val="7030A0"/>
                </a:solidFill>
              </a:rPr>
              <a:t> vĩ </a:t>
            </a:r>
            <a:r>
              <a:rPr lang="en-US" sz="2600" b="1" dirty="0" err="1" smtClean="0">
                <a:solidFill>
                  <a:srgbClr val="7030A0"/>
                </a:solidFill>
              </a:rPr>
              <a:t>mô</a:t>
            </a:r>
            <a:r>
              <a:rPr lang="en-US" sz="2600" b="1" dirty="0" smtClean="0">
                <a:solidFill>
                  <a:srgbClr val="7030A0"/>
                </a:solidFill>
              </a:rPr>
              <a:t>, </a:t>
            </a:r>
            <a:r>
              <a:rPr lang="en-US" sz="2600" b="1" dirty="0" err="1" smtClean="0">
                <a:solidFill>
                  <a:srgbClr val="7030A0"/>
                </a:solidFill>
              </a:rPr>
              <a:t>kiềm</a:t>
            </a:r>
            <a:r>
              <a:rPr lang="en-US" sz="2600" b="1" dirty="0" smtClean="0">
                <a:solidFill>
                  <a:srgbClr val="7030A0"/>
                </a:solidFill>
              </a:rPr>
              <a:t> </a:t>
            </a:r>
            <a:r>
              <a:rPr lang="en-US" sz="2600" b="1" dirty="0" err="1" smtClean="0">
                <a:solidFill>
                  <a:srgbClr val="7030A0"/>
                </a:solidFill>
              </a:rPr>
              <a:t>chê</a:t>
            </a:r>
            <a:r>
              <a:rPr lang="en-US" sz="2600" b="1" dirty="0" smtClean="0">
                <a:solidFill>
                  <a:srgbClr val="7030A0"/>
                </a:solidFill>
              </a:rPr>
              <a:t>́ </a:t>
            </a:r>
            <a:r>
              <a:rPr lang="en-US" sz="2600" b="1" dirty="0" err="1" smtClean="0">
                <a:solidFill>
                  <a:srgbClr val="7030A0"/>
                </a:solidFill>
              </a:rPr>
              <a:t>lạm</a:t>
            </a:r>
            <a:r>
              <a:rPr lang="en-US" sz="2600" b="1" dirty="0" smtClean="0">
                <a:solidFill>
                  <a:srgbClr val="7030A0"/>
                </a:solidFill>
              </a:rPr>
              <a:t> </a:t>
            </a:r>
            <a:r>
              <a:rPr lang="en-US" sz="2600" b="1" dirty="0" err="1" smtClean="0">
                <a:solidFill>
                  <a:srgbClr val="7030A0"/>
                </a:solidFill>
              </a:rPr>
              <a:t>phát</a:t>
            </a:r>
            <a:r>
              <a:rPr lang="en-US" sz="2600" b="1" dirty="0" smtClean="0">
                <a:solidFill>
                  <a:srgbClr val="7030A0"/>
                </a:solidFill>
              </a:rPr>
              <a:t>, </a:t>
            </a:r>
            <a:r>
              <a:rPr lang="en-US" sz="2600" b="1" dirty="0" err="1" smtClean="0">
                <a:solidFill>
                  <a:srgbClr val="7030A0"/>
                </a:solidFill>
              </a:rPr>
              <a:t>đối</a:t>
            </a:r>
            <a:r>
              <a:rPr lang="en-US" sz="2600" b="1" dirty="0" smtClean="0">
                <a:solidFill>
                  <a:srgbClr val="7030A0"/>
                </a:solidFill>
              </a:rPr>
              <a:t> phó </a:t>
            </a:r>
            <a:r>
              <a:rPr lang="en-US" sz="2600" b="1" dirty="0" err="1" smtClean="0">
                <a:solidFill>
                  <a:srgbClr val="7030A0"/>
                </a:solidFill>
              </a:rPr>
              <a:t>với</a:t>
            </a:r>
            <a:r>
              <a:rPr lang="en-US" sz="2600" b="1" dirty="0" smtClean="0">
                <a:solidFill>
                  <a:srgbClr val="7030A0"/>
                </a:solidFill>
              </a:rPr>
              <a:t> </a:t>
            </a:r>
            <a:r>
              <a:rPr lang="en-US" sz="2600" b="1" dirty="0" err="1" smtClean="0">
                <a:solidFill>
                  <a:srgbClr val="7030A0"/>
                </a:solidFill>
              </a:rPr>
              <a:t>những</a:t>
            </a:r>
            <a:r>
              <a:rPr lang="en-US" sz="2600" b="1" dirty="0" smtClean="0">
                <a:solidFill>
                  <a:srgbClr val="7030A0"/>
                </a:solidFill>
              </a:rPr>
              <a:t> </a:t>
            </a:r>
            <a:r>
              <a:rPr lang="en-US" sz="2600" b="1" dirty="0" err="1" smtClean="0">
                <a:solidFill>
                  <a:srgbClr val="7030A0"/>
                </a:solidFill>
              </a:rPr>
              <a:t>biến</a:t>
            </a:r>
            <a:r>
              <a:rPr lang="en-US" sz="2600" b="1" dirty="0" smtClean="0">
                <a:solidFill>
                  <a:srgbClr val="7030A0"/>
                </a:solidFill>
              </a:rPr>
              <a:t> </a:t>
            </a:r>
            <a:r>
              <a:rPr lang="en-US" sz="2600" b="1" dirty="0" err="1" smtClean="0">
                <a:solidFill>
                  <a:srgbClr val="7030A0"/>
                </a:solidFill>
              </a:rPr>
              <a:t>động</a:t>
            </a:r>
            <a:r>
              <a:rPr lang="en-US" sz="2600" b="1" dirty="0" smtClean="0">
                <a:solidFill>
                  <a:srgbClr val="7030A0"/>
                </a:solidFill>
              </a:rPr>
              <a:t> </a:t>
            </a:r>
            <a:r>
              <a:rPr lang="en-US" sz="2600" b="1" dirty="0" err="1" smtClean="0">
                <a:solidFill>
                  <a:srgbClr val="7030A0"/>
                </a:solidFill>
              </a:rPr>
              <a:t>thi</a:t>
            </a:r>
            <a:r>
              <a:rPr lang="en-US" sz="2600" b="1" dirty="0" smtClean="0">
                <a:solidFill>
                  <a:srgbClr val="7030A0"/>
                </a:solidFill>
              </a:rPr>
              <a:t>̣ </a:t>
            </a:r>
            <a:r>
              <a:rPr lang="en-US" sz="2600" b="1" dirty="0" err="1" smtClean="0">
                <a:solidFill>
                  <a:srgbClr val="7030A0"/>
                </a:solidFill>
              </a:rPr>
              <a:t>trường</a:t>
            </a:r>
            <a:r>
              <a:rPr lang="en-US" sz="2600" b="1" dirty="0" smtClean="0">
                <a:solidFill>
                  <a:schemeClr val="tx1"/>
                </a:solidFill>
              </a:rPr>
              <a:t>;…</a:t>
            </a:r>
            <a:r>
              <a:rPr lang="en-US" sz="2600" b="1" dirty="0" err="1" smtClean="0">
                <a:solidFill>
                  <a:srgbClr val="FF0000"/>
                </a:solidFill>
              </a:rPr>
              <a:t>thực</a:t>
            </a:r>
            <a:r>
              <a:rPr lang="en-US" sz="2600" b="1" dirty="0" smtClean="0">
                <a:solidFill>
                  <a:srgbClr val="FF0000"/>
                </a:solidFill>
              </a:rPr>
              <a:t> </a:t>
            </a:r>
            <a:r>
              <a:rPr lang="en-US" sz="2600" b="1" dirty="0" err="1" smtClean="0">
                <a:solidFill>
                  <a:srgbClr val="FF0000"/>
                </a:solidFill>
              </a:rPr>
              <a:t>hiện</a:t>
            </a:r>
            <a:r>
              <a:rPr lang="en-US" sz="2600" b="1" dirty="0" smtClean="0">
                <a:solidFill>
                  <a:srgbClr val="FF0000"/>
                </a:solidFill>
              </a:rPr>
              <a:t> </a:t>
            </a:r>
            <a:r>
              <a:rPr lang="en-US" sz="2600" b="1" dirty="0" err="1" smtClean="0">
                <a:solidFill>
                  <a:srgbClr val="FF0000"/>
                </a:solidFill>
              </a:rPr>
              <a:t>nhiệm</a:t>
            </a:r>
            <a:r>
              <a:rPr lang="en-US" sz="2600" b="1" dirty="0" smtClean="0">
                <a:solidFill>
                  <a:srgbClr val="FF0000"/>
                </a:solidFill>
              </a:rPr>
              <a:t> vụ </a:t>
            </a:r>
            <a:r>
              <a:rPr lang="en-US" sz="2600" b="1" dirty="0" err="1" smtClean="0">
                <a:solidFill>
                  <a:srgbClr val="FF0000"/>
                </a:solidFill>
              </a:rPr>
              <a:t>quốc</a:t>
            </a:r>
            <a:r>
              <a:rPr lang="en-US" sz="2600" b="1" dirty="0" smtClean="0">
                <a:solidFill>
                  <a:srgbClr val="FF0000"/>
                </a:solidFill>
              </a:rPr>
              <a:t> </a:t>
            </a:r>
            <a:r>
              <a:rPr lang="en-US" sz="2600" b="1" dirty="0" err="1" smtClean="0">
                <a:solidFill>
                  <a:srgbClr val="FF0000"/>
                </a:solidFill>
              </a:rPr>
              <a:t>phòng</a:t>
            </a:r>
            <a:r>
              <a:rPr lang="en-US" sz="2600" b="1" dirty="0" smtClean="0">
                <a:solidFill>
                  <a:srgbClr val="FF0000"/>
                </a:solidFill>
              </a:rPr>
              <a:t>, an </a:t>
            </a:r>
            <a:r>
              <a:rPr lang="en-US" sz="2600" b="1" dirty="0" err="1" smtClean="0">
                <a:solidFill>
                  <a:srgbClr val="FF0000"/>
                </a:solidFill>
              </a:rPr>
              <a:t>ninh</a:t>
            </a:r>
            <a:r>
              <a:rPr lang="en-US" sz="2600" b="1" dirty="0" smtClean="0">
                <a:solidFill>
                  <a:srgbClr val="FF0000"/>
                </a:solidFill>
              </a:rPr>
              <a:t> </a:t>
            </a:r>
            <a:r>
              <a:rPr lang="en-US" sz="2600" b="1" dirty="0" err="1" smtClean="0">
                <a:solidFill>
                  <a:srgbClr val="FF0000"/>
                </a:solidFill>
              </a:rPr>
              <a:t>va</a:t>
            </a:r>
            <a:r>
              <a:rPr lang="en-US" sz="2600" b="1" dirty="0" smtClean="0">
                <a:solidFill>
                  <a:srgbClr val="FF0000"/>
                </a:solidFill>
              </a:rPr>
              <a:t>̀ </a:t>
            </a:r>
            <a:r>
              <a:rPr lang="en-US" sz="2600" b="1" dirty="0" err="1" smtClean="0">
                <a:solidFill>
                  <a:srgbClr val="FF0000"/>
                </a:solidFill>
              </a:rPr>
              <a:t>chính</a:t>
            </a:r>
            <a:r>
              <a:rPr lang="en-US" sz="2600" b="1" dirty="0" smtClean="0">
                <a:solidFill>
                  <a:srgbClr val="FF0000"/>
                </a:solidFill>
              </a:rPr>
              <a:t> </a:t>
            </a:r>
            <a:r>
              <a:rPr lang="en-US" sz="2600" b="1" dirty="0" err="1" smtClean="0">
                <a:solidFill>
                  <a:srgbClr val="FF0000"/>
                </a:solidFill>
              </a:rPr>
              <a:t>sách</a:t>
            </a:r>
            <a:r>
              <a:rPr lang="en-US" sz="2600" b="1" dirty="0" smtClean="0">
                <a:solidFill>
                  <a:srgbClr val="FF0000"/>
                </a:solidFill>
              </a:rPr>
              <a:t> an </a:t>
            </a:r>
            <a:r>
              <a:rPr lang="en-US" sz="2600" b="1" dirty="0" err="1" smtClean="0">
                <a:solidFill>
                  <a:srgbClr val="FF0000"/>
                </a:solidFill>
              </a:rPr>
              <a:t>sinh</a:t>
            </a:r>
            <a:r>
              <a:rPr lang="en-US" sz="2600" b="1" dirty="0" smtClean="0">
                <a:solidFill>
                  <a:srgbClr val="FF0000"/>
                </a:solidFill>
              </a:rPr>
              <a:t> </a:t>
            </a:r>
            <a:r>
              <a:rPr lang="en-US" sz="2600" b="1" dirty="0" err="1" smtClean="0">
                <a:solidFill>
                  <a:srgbClr val="FF0000"/>
                </a:solidFill>
              </a:rPr>
              <a:t>xa</a:t>
            </a:r>
            <a:r>
              <a:rPr lang="en-US" sz="2600" b="1" dirty="0" smtClean="0">
                <a:solidFill>
                  <a:srgbClr val="FF0000"/>
                </a:solidFill>
              </a:rPr>
              <a:t>̃ </a:t>
            </a:r>
            <a:r>
              <a:rPr lang="en-US" sz="2600" b="1" dirty="0" err="1" smtClean="0">
                <a:solidFill>
                  <a:srgbClr val="FF0000"/>
                </a:solidFill>
              </a:rPr>
              <a:t>hội</a:t>
            </a:r>
            <a:r>
              <a:rPr lang="en-US" sz="2600" b="1" dirty="0" smtClean="0">
                <a:solidFill>
                  <a:srgbClr val="FF0000"/>
                </a:solidFill>
              </a:rPr>
              <a:t>.</a:t>
            </a:r>
          </a:p>
          <a:p>
            <a:pPr algn="just"/>
            <a:r>
              <a:rPr lang="en-US" sz="2600" b="1" dirty="0" smtClean="0">
                <a:solidFill>
                  <a:schemeClr val="tx1"/>
                </a:solidFill>
              </a:rPr>
              <a:t>	</a:t>
            </a:r>
            <a:r>
              <a:rPr lang="en-US" sz="2600" b="1" dirty="0" smtClean="0">
                <a:solidFill>
                  <a:srgbClr val="0070C0"/>
                </a:solidFill>
              </a:rPr>
              <a:t>2. </a:t>
            </a:r>
            <a:r>
              <a:rPr lang="en-US" sz="2600" b="1" dirty="0" err="1" smtClean="0">
                <a:solidFill>
                  <a:srgbClr val="0070C0"/>
                </a:solidFill>
              </a:rPr>
              <a:t>Cơ</a:t>
            </a:r>
            <a:r>
              <a:rPr lang="en-US" sz="2600" b="1" dirty="0" smtClean="0">
                <a:solidFill>
                  <a:srgbClr val="0070C0"/>
                </a:solidFill>
              </a:rPr>
              <a:t> </a:t>
            </a:r>
            <a:r>
              <a:rPr lang="en-US" sz="2600" b="1" dirty="0" err="1" smtClean="0">
                <a:solidFill>
                  <a:srgbClr val="0070C0"/>
                </a:solidFill>
              </a:rPr>
              <a:t>cấu</a:t>
            </a:r>
            <a:r>
              <a:rPr lang="en-US" sz="2600" b="1" dirty="0" smtClean="0">
                <a:solidFill>
                  <a:srgbClr val="0070C0"/>
                </a:solidFill>
              </a:rPr>
              <a:t> </a:t>
            </a:r>
            <a:r>
              <a:rPr lang="en-US" sz="2600" b="1" dirty="0" err="1" smtClean="0">
                <a:solidFill>
                  <a:srgbClr val="0070C0"/>
                </a:solidFill>
              </a:rPr>
              <a:t>lại</a:t>
            </a:r>
            <a:r>
              <a:rPr lang="en-US" sz="2600" b="1" dirty="0" smtClean="0">
                <a:solidFill>
                  <a:srgbClr val="0070C0"/>
                </a:solidFill>
              </a:rPr>
              <a:t> </a:t>
            </a:r>
            <a:r>
              <a:rPr lang="en-US" sz="2600" b="1" dirty="0" err="1" smtClean="0">
                <a:solidFill>
                  <a:srgbClr val="0070C0"/>
                </a:solidFill>
              </a:rPr>
              <a:t>doanh</a:t>
            </a:r>
            <a:r>
              <a:rPr lang="en-US" sz="2600" b="1" dirty="0" smtClean="0">
                <a:solidFill>
                  <a:srgbClr val="0070C0"/>
                </a:solidFill>
              </a:rPr>
              <a:t> </a:t>
            </a:r>
            <a:r>
              <a:rPr lang="en-US" sz="2600" b="1" dirty="0" err="1" smtClean="0">
                <a:solidFill>
                  <a:srgbClr val="0070C0"/>
                </a:solidFill>
              </a:rPr>
              <a:t>nghiệp</a:t>
            </a:r>
            <a:r>
              <a:rPr lang="en-US" sz="2600" b="1" dirty="0" smtClean="0">
                <a:solidFill>
                  <a:srgbClr val="0070C0"/>
                </a:solidFill>
              </a:rPr>
              <a:t> </a:t>
            </a:r>
            <a:r>
              <a:rPr lang="en-US" sz="2600" b="1" dirty="0" err="1" smtClean="0">
                <a:solidFill>
                  <a:srgbClr val="0070C0"/>
                </a:solidFill>
              </a:rPr>
              <a:t>nha</a:t>
            </a:r>
            <a:r>
              <a:rPr lang="en-US" sz="2600" b="1" dirty="0" smtClean="0">
                <a:solidFill>
                  <a:srgbClr val="0070C0"/>
                </a:solidFill>
              </a:rPr>
              <a:t>̀ </a:t>
            </a:r>
            <a:r>
              <a:rPr lang="en-US" sz="2600" b="1" dirty="0" err="1" smtClean="0">
                <a:solidFill>
                  <a:srgbClr val="0070C0"/>
                </a:solidFill>
              </a:rPr>
              <a:t>nước</a:t>
            </a:r>
            <a:r>
              <a:rPr lang="en-US" sz="2600" b="1" dirty="0" smtClean="0">
                <a:solidFill>
                  <a:srgbClr val="0070C0"/>
                </a:solidFill>
              </a:rPr>
              <a:t> </a:t>
            </a:r>
            <a:r>
              <a:rPr lang="en-US" sz="2600" b="1" dirty="0" err="1" smtClean="0">
                <a:solidFill>
                  <a:srgbClr val="0070C0"/>
                </a:solidFill>
              </a:rPr>
              <a:t>được</a:t>
            </a:r>
            <a:r>
              <a:rPr lang="en-US" sz="2600" b="1" dirty="0" smtClean="0">
                <a:solidFill>
                  <a:srgbClr val="0070C0"/>
                </a:solidFill>
              </a:rPr>
              <a:t> </a:t>
            </a:r>
            <a:r>
              <a:rPr lang="en-US" sz="2600" b="1" dirty="0" err="1" smtClean="0">
                <a:solidFill>
                  <a:srgbClr val="0070C0"/>
                </a:solidFill>
              </a:rPr>
              <a:t>đẩy</a:t>
            </a:r>
            <a:r>
              <a:rPr lang="en-US" sz="2600" b="1" dirty="0" smtClean="0">
                <a:solidFill>
                  <a:srgbClr val="0070C0"/>
                </a:solidFill>
              </a:rPr>
              <a:t> </a:t>
            </a:r>
            <a:r>
              <a:rPr lang="en-US" sz="2600" b="1" dirty="0" err="1" smtClean="0">
                <a:solidFill>
                  <a:srgbClr val="0070C0"/>
                </a:solidFill>
              </a:rPr>
              <a:t>mạnh</a:t>
            </a:r>
            <a:r>
              <a:rPr lang="en-US" sz="2600" b="1" dirty="0" smtClean="0">
                <a:solidFill>
                  <a:srgbClr val="0070C0"/>
                </a:solidFill>
              </a:rPr>
              <a:t>, </a:t>
            </a:r>
            <a:r>
              <a:rPr lang="en-US" sz="2600" b="1" dirty="0" err="1" smtClean="0">
                <a:solidFill>
                  <a:srgbClr val="0070C0"/>
                </a:solidFill>
              </a:rPr>
              <a:t>sô</a:t>
            </a:r>
            <a:r>
              <a:rPr lang="en-US" sz="2600" b="1" dirty="0" smtClean="0">
                <a:solidFill>
                  <a:srgbClr val="0070C0"/>
                </a:solidFill>
              </a:rPr>
              <a:t>́ </a:t>
            </a:r>
            <a:r>
              <a:rPr lang="en-US" sz="2600" b="1" dirty="0" err="1" smtClean="0">
                <a:solidFill>
                  <a:srgbClr val="0070C0"/>
                </a:solidFill>
              </a:rPr>
              <a:t>lượng</a:t>
            </a:r>
            <a:r>
              <a:rPr lang="en-US" sz="2600" b="1" dirty="0" smtClean="0">
                <a:solidFill>
                  <a:srgbClr val="0070C0"/>
                </a:solidFill>
              </a:rPr>
              <a:t> </a:t>
            </a:r>
            <a:r>
              <a:rPr lang="en-US" sz="2600" b="1" dirty="0" err="1" smtClean="0">
                <a:solidFill>
                  <a:srgbClr val="0070C0"/>
                </a:solidFill>
              </a:rPr>
              <a:t>doanh</a:t>
            </a:r>
            <a:r>
              <a:rPr lang="en-US" sz="2600" b="1" dirty="0" smtClean="0">
                <a:solidFill>
                  <a:srgbClr val="0070C0"/>
                </a:solidFill>
              </a:rPr>
              <a:t> </a:t>
            </a:r>
            <a:r>
              <a:rPr lang="en-US" sz="2600" b="1" dirty="0" err="1" smtClean="0">
                <a:solidFill>
                  <a:srgbClr val="0070C0"/>
                </a:solidFill>
              </a:rPr>
              <a:t>nghiệp</a:t>
            </a:r>
            <a:r>
              <a:rPr lang="en-US" sz="2600" b="1" dirty="0" smtClean="0">
                <a:solidFill>
                  <a:srgbClr val="0070C0"/>
                </a:solidFill>
              </a:rPr>
              <a:t> </a:t>
            </a:r>
            <a:r>
              <a:rPr lang="en-US" sz="2600" b="1" dirty="0" err="1" smtClean="0">
                <a:solidFill>
                  <a:srgbClr val="0070C0"/>
                </a:solidFill>
              </a:rPr>
              <a:t>nha</a:t>
            </a:r>
            <a:r>
              <a:rPr lang="en-US" sz="2600" b="1" dirty="0" smtClean="0">
                <a:solidFill>
                  <a:srgbClr val="0070C0"/>
                </a:solidFill>
              </a:rPr>
              <a:t>̀ </a:t>
            </a:r>
            <a:r>
              <a:rPr lang="en-US" sz="2600" b="1" dirty="0" err="1" smtClean="0">
                <a:solidFill>
                  <a:srgbClr val="0070C0"/>
                </a:solidFill>
              </a:rPr>
              <a:t>nước</a:t>
            </a:r>
            <a:r>
              <a:rPr lang="en-US" sz="2600" b="1" dirty="0" smtClean="0">
                <a:solidFill>
                  <a:srgbClr val="0070C0"/>
                </a:solidFill>
              </a:rPr>
              <a:t> </a:t>
            </a:r>
            <a:r>
              <a:rPr lang="en-US" sz="2600" b="1" dirty="0" err="1" smtClean="0">
                <a:solidFill>
                  <a:srgbClr val="0070C0"/>
                </a:solidFill>
              </a:rPr>
              <a:t>đa</a:t>
            </a:r>
            <a:r>
              <a:rPr lang="en-US" sz="2600" b="1" dirty="0" smtClean="0">
                <a:solidFill>
                  <a:srgbClr val="0070C0"/>
                </a:solidFill>
              </a:rPr>
              <a:t>̃ </a:t>
            </a:r>
            <a:r>
              <a:rPr lang="en-US" sz="2600" b="1" dirty="0" err="1" smtClean="0">
                <a:solidFill>
                  <a:srgbClr val="0070C0"/>
                </a:solidFill>
              </a:rPr>
              <a:t>được</a:t>
            </a:r>
            <a:r>
              <a:rPr lang="en-US" sz="2600" b="1" dirty="0" smtClean="0">
                <a:solidFill>
                  <a:srgbClr val="0070C0"/>
                </a:solidFill>
              </a:rPr>
              <a:t> </a:t>
            </a:r>
            <a:r>
              <a:rPr lang="en-US" sz="2600" b="1" dirty="0" err="1" smtClean="0">
                <a:solidFill>
                  <a:srgbClr val="0070C0"/>
                </a:solidFill>
              </a:rPr>
              <a:t>thu</a:t>
            </a:r>
            <a:r>
              <a:rPr lang="en-US" sz="2600" b="1" dirty="0" smtClean="0">
                <a:solidFill>
                  <a:srgbClr val="0070C0"/>
                </a:solidFill>
              </a:rPr>
              <a:t> </a:t>
            </a:r>
            <a:r>
              <a:rPr lang="en-US" sz="2600" b="1" dirty="0" err="1" smtClean="0">
                <a:solidFill>
                  <a:srgbClr val="0070C0"/>
                </a:solidFill>
              </a:rPr>
              <a:t>gọn</a:t>
            </a:r>
            <a:r>
              <a:rPr lang="en-US" sz="2600" b="1" dirty="0" smtClean="0">
                <a:solidFill>
                  <a:srgbClr val="0070C0"/>
                </a:solidFill>
              </a:rPr>
              <a:t> </a:t>
            </a:r>
            <a:r>
              <a:rPr lang="en-US" sz="2600" b="1" dirty="0" err="1" smtClean="0">
                <a:solidFill>
                  <a:srgbClr val="0070C0"/>
                </a:solidFill>
              </a:rPr>
              <a:t>hơn</a:t>
            </a:r>
            <a:r>
              <a:rPr lang="en-US" sz="2600" b="1" dirty="0" smtClean="0">
                <a:solidFill>
                  <a:srgbClr val="0070C0"/>
                </a:solidFill>
              </a:rPr>
              <a:t>, </a:t>
            </a:r>
            <a:r>
              <a:rPr lang="en-US" sz="2600" b="1" dirty="0" err="1" smtClean="0">
                <a:solidFill>
                  <a:srgbClr val="0070C0"/>
                </a:solidFill>
              </a:rPr>
              <a:t>tập</a:t>
            </a:r>
            <a:r>
              <a:rPr lang="en-US" sz="2600" b="1" dirty="0" smtClean="0">
                <a:solidFill>
                  <a:srgbClr val="0070C0"/>
                </a:solidFill>
              </a:rPr>
              <a:t> </a:t>
            </a:r>
            <a:r>
              <a:rPr lang="en-US" sz="2600" b="1" dirty="0" err="1" smtClean="0">
                <a:solidFill>
                  <a:srgbClr val="0070C0"/>
                </a:solidFill>
              </a:rPr>
              <a:t>trung</a:t>
            </a:r>
            <a:r>
              <a:rPr lang="en-US" sz="2600" b="1" dirty="0" smtClean="0">
                <a:solidFill>
                  <a:srgbClr val="0070C0"/>
                </a:solidFill>
              </a:rPr>
              <a:t> </a:t>
            </a:r>
            <a:r>
              <a:rPr lang="en-US" sz="2600" b="1" dirty="0" err="1" smtClean="0">
                <a:solidFill>
                  <a:srgbClr val="0070C0"/>
                </a:solidFill>
              </a:rPr>
              <a:t>vào</a:t>
            </a:r>
            <a:r>
              <a:rPr lang="en-US" sz="2600" b="1" dirty="0" smtClean="0">
                <a:solidFill>
                  <a:srgbClr val="0070C0"/>
                </a:solidFill>
              </a:rPr>
              <a:t> </a:t>
            </a:r>
            <a:r>
              <a:rPr lang="en-US" sz="2600" b="1" dirty="0" err="1" smtClean="0">
                <a:solidFill>
                  <a:srgbClr val="0070C0"/>
                </a:solidFill>
              </a:rPr>
              <a:t>những</a:t>
            </a:r>
            <a:r>
              <a:rPr lang="en-US" sz="2600" b="1" dirty="0" smtClean="0">
                <a:solidFill>
                  <a:srgbClr val="0070C0"/>
                </a:solidFill>
              </a:rPr>
              <a:t> </a:t>
            </a:r>
            <a:r>
              <a:rPr lang="en-US" sz="2600" b="1" dirty="0" err="1" smtClean="0">
                <a:solidFill>
                  <a:srgbClr val="0070C0"/>
                </a:solidFill>
              </a:rPr>
              <a:t>ngành</a:t>
            </a:r>
            <a:r>
              <a:rPr lang="en-US" sz="2600" b="1" dirty="0" smtClean="0">
                <a:solidFill>
                  <a:srgbClr val="0070C0"/>
                </a:solidFill>
              </a:rPr>
              <a:t>, </a:t>
            </a:r>
            <a:r>
              <a:rPr lang="en-US" sz="2600" b="1" dirty="0" err="1" smtClean="0">
                <a:solidFill>
                  <a:srgbClr val="0070C0"/>
                </a:solidFill>
              </a:rPr>
              <a:t>lĩnh</a:t>
            </a:r>
            <a:r>
              <a:rPr lang="en-US" sz="2600" b="1" dirty="0" smtClean="0">
                <a:solidFill>
                  <a:srgbClr val="0070C0"/>
                </a:solidFill>
              </a:rPr>
              <a:t> </a:t>
            </a:r>
            <a:r>
              <a:rPr lang="en-US" sz="2600" b="1" dirty="0" err="1" smtClean="0">
                <a:solidFill>
                  <a:srgbClr val="0070C0"/>
                </a:solidFill>
              </a:rPr>
              <a:t>vực</a:t>
            </a:r>
            <a:r>
              <a:rPr lang="en-US" sz="2600" b="1" dirty="0" smtClean="0">
                <a:solidFill>
                  <a:srgbClr val="0070C0"/>
                </a:solidFill>
              </a:rPr>
              <a:t> then </a:t>
            </a:r>
            <a:r>
              <a:rPr lang="en-US" sz="2600" b="1" dirty="0" err="1" smtClean="0">
                <a:solidFill>
                  <a:srgbClr val="0070C0"/>
                </a:solidFill>
              </a:rPr>
              <a:t>chốt</a:t>
            </a:r>
            <a:r>
              <a:rPr lang="en-US" sz="2600" b="1" dirty="0" smtClean="0">
                <a:solidFill>
                  <a:srgbClr val="0070C0"/>
                </a:solidFill>
              </a:rPr>
              <a:t>…</a:t>
            </a:r>
            <a:r>
              <a:rPr lang="en-US" sz="2600" b="1" dirty="0" err="1" smtClean="0">
                <a:solidFill>
                  <a:srgbClr val="0070C0"/>
                </a:solidFill>
              </a:rPr>
              <a:t>Hiệu</a:t>
            </a:r>
            <a:r>
              <a:rPr lang="en-US" sz="2600" b="1" dirty="0" smtClean="0">
                <a:solidFill>
                  <a:srgbClr val="0070C0"/>
                </a:solidFill>
              </a:rPr>
              <a:t> quả </a:t>
            </a:r>
            <a:r>
              <a:rPr lang="en-US" sz="2600" b="1" dirty="0" err="1" smtClean="0">
                <a:solidFill>
                  <a:srgbClr val="0070C0"/>
                </a:solidFill>
              </a:rPr>
              <a:t>hoạt</a:t>
            </a:r>
            <a:r>
              <a:rPr lang="en-US" sz="2600" b="1" dirty="0" smtClean="0">
                <a:solidFill>
                  <a:srgbClr val="0070C0"/>
                </a:solidFill>
              </a:rPr>
              <a:t> </a:t>
            </a:r>
            <a:r>
              <a:rPr lang="en-US" sz="2600" b="1" dirty="0" err="1" smtClean="0">
                <a:solidFill>
                  <a:srgbClr val="0070C0"/>
                </a:solidFill>
              </a:rPr>
              <a:t>động</a:t>
            </a:r>
            <a:r>
              <a:rPr lang="en-US" sz="2600" b="1" dirty="0" smtClean="0">
                <a:solidFill>
                  <a:srgbClr val="0070C0"/>
                </a:solidFill>
              </a:rPr>
              <a:t>, </a:t>
            </a:r>
            <a:r>
              <a:rPr lang="en-US" sz="2600" b="1" dirty="0" err="1" smtClean="0">
                <a:solidFill>
                  <a:srgbClr val="0070C0"/>
                </a:solidFill>
              </a:rPr>
              <a:t>năng</a:t>
            </a:r>
            <a:r>
              <a:rPr lang="en-US" sz="2600" b="1" dirty="0" smtClean="0">
                <a:solidFill>
                  <a:srgbClr val="0070C0"/>
                </a:solidFill>
              </a:rPr>
              <a:t> </a:t>
            </a:r>
            <a:r>
              <a:rPr lang="en-US" sz="2600" b="1" dirty="0" err="1" smtClean="0">
                <a:solidFill>
                  <a:srgbClr val="0070C0"/>
                </a:solidFill>
              </a:rPr>
              <a:t>lực</a:t>
            </a:r>
            <a:r>
              <a:rPr lang="en-US" sz="2600" b="1" dirty="0" smtClean="0">
                <a:solidFill>
                  <a:srgbClr val="0070C0"/>
                </a:solidFill>
              </a:rPr>
              <a:t> </a:t>
            </a:r>
            <a:r>
              <a:rPr lang="en-US" sz="2600" b="1" dirty="0" err="1" smtClean="0">
                <a:solidFill>
                  <a:srgbClr val="0070C0"/>
                </a:solidFill>
              </a:rPr>
              <a:t>cạnh</a:t>
            </a:r>
            <a:r>
              <a:rPr lang="en-US" sz="2600" b="1" dirty="0" smtClean="0">
                <a:solidFill>
                  <a:srgbClr val="0070C0"/>
                </a:solidFill>
              </a:rPr>
              <a:t> </a:t>
            </a:r>
            <a:r>
              <a:rPr lang="en-US" sz="2600" b="1" dirty="0" err="1" smtClean="0">
                <a:solidFill>
                  <a:srgbClr val="0070C0"/>
                </a:solidFill>
              </a:rPr>
              <a:t>tranh</a:t>
            </a:r>
            <a:r>
              <a:rPr lang="en-US" sz="2600" b="1" dirty="0" smtClean="0">
                <a:solidFill>
                  <a:srgbClr val="0070C0"/>
                </a:solidFill>
              </a:rPr>
              <a:t> </a:t>
            </a:r>
            <a:r>
              <a:rPr lang="en-US" sz="2600" b="1" dirty="0" err="1" smtClean="0">
                <a:solidFill>
                  <a:srgbClr val="0070C0"/>
                </a:solidFill>
              </a:rPr>
              <a:t>của</a:t>
            </a:r>
            <a:r>
              <a:rPr lang="en-US" sz="2600" b="1" dirty="0" smtClean="0">
                <a:solidFill>
                  <a:srgbClr val="0070C0"/>
                </a:solidFill>
              </a:rPr>
              <a:t> </a:t>
            </a:r>
            <a:r>
              <a:rPr lang="en-US" sz="2600" b="1" dirty="0" err="1" smtClean="0">
                <a:solidFill>
                  <a:srgbClr val="0070C0"/>
                </a:solidFill>
              </a:rPr>
              <a:t>một</a:t>
            </a:r>
            <a:r>
              <a:rPr lang="en-US" sz="2600" b="1" dirty="0" smtClean="0">
                <a:solidFill>
                  <a:srgbClr val="0070C0"/>
                </a:solidFill>
              </a:rPr>
              <a:t> </a:t>
            </a:r>
            <a:r>
              <a:rPr lang="en-US" sz="2600" b="1" dirty="0" err="1" smtClean="0">
                <a:solidFill>
                  <a:srgbClr val="0070C0"/>
                </a:solidFill>
              </a:rPr>
              <a:t>sô</a:t>
            </a:r>
            <a:r>
              <a:rPr lang="en-US" sz="2600" b="1" dirty="0" smtClean="0">
                <a:solidFill>
                  <a:srgbClr val="0070C0"/>
                </a:solidFill>
              </a:rPr>
              <a:t>́ </a:t>
            </a:r>
            <a:r>
              <a:rPr lang="en-US" sz="2600" b="1" dirty="0" err="1" smtClean="0">
                <a:solidFill>
                  <a:srgbClr val="0070C0"/>
                </a:solidFill>
              </a:rPr>
              <a:t>doanh</a:t>
            </a:r>
            <a:r>
              <a:rPr lang="en-US" sz="2600" b="1" dirty="0" smtClean="0">
                <a:solidFill>
                  <a:srgbClr val="0070C0"/>
                </a:solidFill>
              </a:rPr>
              <a:t> </a:t>
            </a:r>
            <a:r>
              <a:rPr lang="en-US" sz="2600" b="1" dirty="0" err="1" smtClean="0">
                <a:solidFill>
                  <a:srgbClr val="0070C0"/>
                </a:solidFill>
              </a:rPr>
              <a:t>nghiệp</a:t>
            </a:r>
            <a:r>
              <a:rPr lang="en-US" sz="2600" b="1" dirty="0" smtClean="0">
                <a:solidFill>
                  <a:srgbClr val="0070C0"/>
                </a:solidFill>
              </a:rPr>
              <a:t> </a:t>
            </a:r>
            <a:r>
              <a:rPr lang="en-US" sz="2600" b="1" dirty="0" err="1" smtClean="0">
                <a:solidFill>
                  <a:srgbClr val="0070C0"/>
                </a:solidFill>
              </a:rPr>
              <a:t>nha</a:t>
            </a:r>
            <a:r>
              <a:rPr lang="en-US" sz="2600" b="1" dirty="0" smtClean="0">
                <a:solidFill>
                  <a:srgbClr val="0070C0"/>
                </a:solidFill>
              </a:rPr>
              <a:t>̀ </a:t>
            </a:r>
            <a:r>
              <a:rPr lang="en-US" sz="2600" b="1" dirty="0" err="1" smtClean="0">
                <a:solidFill>
                  <a:srgbClr val="0070C0"/>
                </a:solidFill>
              </a:rPr>
              <a:t>nước</a:t>
            </a:r>
            <a:r>
              <a:rPr lang="en-US" sz="2600" b="1" dirty="0" smtClean="0">
                <a:solidFill>
                  <a:srgbClr val="0070C0"/>
                </a:solidFill>
              </a:rPr>
              <a:t> </a:t>
            </a:r>
            <a:r>
              <a:rPr lang="en-US" sz="2600" b="1" dirty="0" err="1" smtClean="0">
                <a:solidFill>
                  <a:srgbClr val="0070C0"/>
                </a:solidFill>
              </a:rPr>
              <a:t>được</a:t>
            </a:r>
            <a:r>
              <a:rPr lang="en-US" sz="2600" b="1" dirty="0" smtClean="0">
                <a:solidFill>
                  <a:srgbClr val="0070C0"/>
                </a:solidFill>
              </a:rPr>
              <a:t> </a:t>
            </a:r>
            <a:r>
              <a:rPr lang="en-US" sz="2600" b="1" dirty="0" err="1" smtClean="0">
                <a:solidFill>
                  <a:srgbClr val="0070C0"/>
                </a:solidFill>
              </a:rPr>
              <a:t>nâng</a:t>
            </a:r>
            <a:r>
              <a:rPr lang="en-US" sz="2600" b="1" dirty="0" smtClean="0">
                <a:solidFill>
                  <a:srgbClr val="0070C0"/>
                </a:solidFill>
              </a:rPr>
              <a:t> </a:t>
            </a:r>
            <a:r>
              <a:rPr lang="en-US" sz="2600" b="1" dirty="0" err="1" smtClean="0">
                <a:solidFill>
                  <a:srgbClr val="0070C0"/>
                </a:solidFill>
              </a:rPr>
              <a:t>lên</a:t>
            </a:r>
            <a:r>
              <a:rPr lang="en-US" sz="2600" b="1" dirty="0" smtClean="0">
                <a:solidFill>
                  <a:srgbClr val="0070C0"/>
                </a:solidFill>
              </a:rPr>
              <a:t>.</a:t>
            </a:r>
          </a:p>
          <a:p>
            <a:pPr algn="just"/>
            <a:r>
              <a:rPr lang="en-US" sz="2600" b="1" dirty="0" smtClean="0">
                <a:solidFill>
                  <a:schemeClr val="tx1"/>
                </a:solidFill>
              </a:rPr>
              <a:t>	</a:t>
            </a:r>
            <a:r>
              <a:rPr lang="en-US" sz="2600" b="1" dirty="0" smtClean="0">
                <a:solidFill>
                  <a:srgbClr val="00B050"/>
                </a:solidFill>
              </a:rPr>
              <a:t>3. </a:t>
            </a:r>
            <a:r>
              <a:rPr lang="en-US" sz="2600" b="1" dirty="0" err="1" smtClean="0">
                <a:solidFill>
                  <a:srgbClr val="00B050"/>
                </a:solidFill>
              </a:rPr>
              <a:t>Quản</a:t>
            </a:r>
            <a:r>
              <a:rPr lang="en-US" sz="2600" b="1" dirty="0" smtClean="0">
                <a:solidFill>
                  <a:srgbClr val="00B050"/>
                </a:solidFill>
              </a:rPr>
              <a:t> </a:t>
            </a:r>
            <a:r>
              <a:rPr lang="en-US" sz="2600" b="1" dirty="0" err="1" smtClean="0">
                <a:solidFill>
                  <a:srgbClr val="00B050"/>
                </a:solidFill>
              </a:rPr>
              <a:t>ly</a:t>
            </a:r>
            <a:r>
              <a:rPr lang="en-US" sz="2600" b="1" dirty="0" smtClean="0">
                <a:solidFill>
                  <a:srgbClr val="00B050"/>
                </a:solidFill>
              </a:rPr>
              <a:t>́ </a:t>
            </a:r>
            <a:r>
              <a:rPr lang="en-US" sz="2600" b="1" dirty="0" err="1" smtClean="0">
                <a:solidFill>
                  <a:srgbClr val="00B050"/>
                </a:solidFill>
              </a:rPr>
              <a:t>nha</a:t>
            </a:r>
            <a:r>
              <a:rPr lang="en-US" sz="2600" b="1" dirty="0" smtClean="0">
                <a:solidFill>
                  <a:srgbClr val="00B050"/>
                </a:solidFill>
              </a:rPr>
              <a:t>̀ </a:t>
            </a:r>
            <a:r>
              <a:rPr lang="en-US" sz="2600" b="1" dirty="0" err="1" smtClean="0">
                <a:solidFill>
                  <a:srgbClr val="00B050"/>
                </a:solidFill>
              </a:rPr>
              <a:t>nước</a:t>
            </a:r>
            <a:r>
              <a:rPr lang="en-US" sz="2600" b="1" dirty="0" smtClean="0">
                <a:solidFill>
                  <a:srgbClr val="00B050"/>
                </a:solidFill>
              </a:rPr>
              <a:t> </a:t>
            </a:r>
            <a:r>
              <a:rPr lang="en-US" sz="2600" b="1" dirty="0" err="1" smtClean="0">
                <a:solidFill>
                  <a:srgbClr val="00B050"/>
                </a:solidFill>
              </a:rPr>
              <a:t>đối</a:t>
            </a:r>
            <a:r>
              <a:rPr lang="en-US" sz="2600" b="1" dirty="0" smtClean="0">
                <a:solidFill>
                  <a:srgbClr val="00B050"/>
                </a:solidFill>
              </a:rPr>
              <a:t> </a:t>
            </a:r>
            <a:r>
              <a:rPr lang="en-US" sz="2600" b="1" dirty="0" err="1" smtClean="0">
                <a:solidFill>
                  <a:srgbClr val="00B050"/>
                </a:solidFill>
              </a:rPr>
              <a:t>với</a:t>
            </a:r>
            <a:r>
              <a:rPr lang="en-US" sz="2600" b="1" dirty="0" smtClean="0">
                <a:solidFill>
                  <a:srgbClr val="00B050"/>
                </a:solidFill>
              </a:rPr>
              <a:t> </a:t>
            </a:r>
            <a:r>
              <a:rPr lang="en-US" sz="2600" b="1" dirty="0" err="1" smtClean="0">
                <a:solidFill>
                  <a:srgbClr val="00B050"/>
                </a:solidFill>
              </a:rPr>
              <a:t>doanh</a:t>
            </a:r>
            <a:r>
              <a:rPr lang="en-US" sz="2600" b="1" dirty="0" smtClean="0">
                <a:solidFill>
                  <a:srgbClr val="00B050"/>
                </a:solidFill>
              </a:rPr>
              <a:t> </a:t>
            </a:r>
            <a:r>
              <a:rPr lang="en-US" sz="2600" b="1" dirty="0" err="1" smtClean="0">
                <a:solidFill>
                  <a:srgbClr val="00B050"/>
                </a:solidFill>
              </a:rPr>
              <a:t>nghiệp</a:t>
            </a:r>
            <a:r>
              <a:rPr lang="en-US" sz="2600" b="1" dirty="0" smtClean="0">
                <a:solidFill>
                  <a:srgbClr val="00B050"/>
                </a:solidFill>
              </a:rPr>
              <a:t> </a:t>
            </a:r>
            <a:r>
              <a:rPr lang="en-US" sz="2600" b="1" dirty="0" err="1" smtClean="0">
                <a:solidFill>
                  <a:srgbClr val="00B050"/>
                </a:solidFill>
              </a:rPr>
              <a:t>nha</a:t>
            </a:r>
            <a:r>
              <a:rPr lang="en-US" sz="2600" b="1" dirty="0" smtClean="0">
                <a:solidFill>
                  <a:srgbClr val="00B050"/>
                </a:solidFill>
              </a:rPr>
              <a:t>̀ </a:t>
            </a:r>
            <a:r>
              <a:rPr lang="en-US" sz="2600" b="1" dirty="0" err="1" smtClean="0">
                <a:solidFill>
                  <a:srgbClr val="00B050"/>
                </a:solidFill>
              </a:rPr>
              <a:t>nước</a:t>
            </a:r>
            <a:r>
              <a:rPr lang="en-US" sz="2600" b="1" dirty="0" smtClean="0">
                <a:solidFill>
                  <a:srgbClr val="00B050"/>
                </a:solidFill>
              </a:rPr>
              <a:t> </a:t>
            </a:r>
            <a:r>
              <a:rPr lang="en-US" sz="2600" b="1" dirty="0" err="1" smtClean="0">
                <a:solidFill>
                  <a:srgbClr val="00B050"/>
                </a:solidFill>
              </a:rPr>
              <a:t>được</a:t>
            </a:r>
            <a:r>
              <a:rPr lang="en-US" sz="2600" b="1" dirty="0" smtClean="0">
                <a:solidFill>
                  <a:srgbClr val="00B050"/>
                </a:solidFill>
              </a:rPr>
              <a:t> </a:t>
            </a:r>
            <a:r>
              <a:rPr lang="en-US" sz="2600" b="1" dirty="0" err="1" smtClean="0">
                <a:solidFill>
                  <a:srgbClr val="00B050"/>
                </a:solidFill>
              </a:rPr>
              <a:t>điều</a:t>
            </a:r>
            <a:r>
              <a:rPr lang="en-US" sz="2600" b="1" dirty="0" smtClean="0">
                <a:solidFill>
                  <a:srgbClr val="00B050"/>
                </a:solidFill>
              </a:rPr>
              <a:t> </a:t>
            </a:r>
            <a:r>
              <a:rPr lang="en-US" sz="2600" b="1" dirty="0" err="1" smtClean="0">
                <a:solidFill>
                  <a:srgbClr val="00B050"/>
                </a:solidFill>
              </a:rPr>
              <a:t>chỉnh</a:t>
            </a:r>
            <a:r>
              <a:rPr lang="en-US" sz="2600" b="1" dirty="0" smtClean="0">
                <a:solidFill>
                  <a:srgbClr val="00B050"/>
                </a:solidFill>
              </a:rPr>
              <a:t> </a:t>
            </a:r>
            <a:r>
              <a:rPr lang="en-US" sz="2600" b="1" dirty="0" err="1" smtClean="0">
                <a:solidFill>
                  <a:srgbClr val="00B050"/>
                </a:solidFill>
              </a:rPr>
              <a:t>phu</a:t>
            </a:r>
            <a:r>
              <a:rPr lang="en-US" sz="2600" b="1" dirty="0" smtClean="0">
                <a:solidFill>
                  <a:srgbClr val="00B050"/>
                </a:solidFill>
              </a:rPr>
              <a:t>̀ </a:t>
            </a:r>
            <a:r>
              <a:rPr lang="en-US" sz="2600" b="1" dirty="0" err="1" smtClean="0">
                <a:solidFill>
                  <a:srgbClr val="00B050"/>
                </a:solidFill>
              </a:rPr>
              <a:t>hợp</a:t>
            </a:r>
            <a:r>
              <a:rPr lang="en-US" sz="2600" b="1" dirty="0" smtClean="0">
                <a:solidFill>
                  <a:srgbClr val="00B050"/>
                </a:solidFill>
              </a:rPr>
              <a:t> </a:t>
            </a:r>
            <a:r>
              <a:rPr lang="en-US" sz="2600" b="1" dirty="0" err="1" smtClean="0">
                <a:solidFill>
                  <a:srgbClr val="00B050"/>
                </a:solidFill>
              </a:rPr>
              <a:t>hơn</a:t>
            </a:r>
            <a:r>
              <a:rPr lang="en-US" sz="2600" b="1" dirty="0" smtClean="0">
                <a:solidFill>
                  <a:srgbClr val="00B050"/>
                </a:solidFill>
              </a:rPr>
              <a:t> </a:t>
            </a:r>
            <a:r>
              <a:rPr lang="en-US" sz="2600" b="1" dirty="0" err="1" smtClean="0">
                <a:solidFill>
                  <a:srgbClr val="00B050"/>
                </a:solidFill>
              </a:rPr>
              <a:t>với</a:t>
            </a:r>
            <a:r>
              <a:rPr lang="en-US" sz="2600" b="1" dirty="0" smtClean="0">
                <a:solidFill>
                  <a:srgbClr val="00B050"/>
                </a:solidFill>
              </a:rPr>
              <a:t> </a:t>
            </a:r>
            <a:r>
              <a:rPr lang="en-US" sz="2600" b="1" dirty="0" err="1" smtClean="0">
                <a:solidFill>
                  <a:srgbClr val="00B050"/>
                </a:solidFill>
              </a:rPr>
              <a:t>cơ</a:t>
            </a:r>
            <a:r>
              <a:rPr lang="en-US" sz="2600" b="1" dirty="0" smtClean="0">
                <a:solidFill>
                  <a:srgbClr val="00B050"/>
                </a:solidFill>
              </a:rPr>
              <a:t> </a:t>
            </a:r>
            <a:r>
              <a:rPr lang="en-US" sz="2600" b="1" dirty="0" err="1" smtClean="0">
                <a:solidFill>
                  <a:srgbClr val="00B050"/>
                </a:solidFill>
              </a:rPr>
              <a:t>chê</a:t>
            </a:r>
            <a:r>
              <a:rPr lang="en-US" sz="2600" b="1" dirty="0" smtClean="0">
                <a:solidFill>
                  <a:srgbClr val="00B050"/>
                </a:solidFill>
              </a:rPr>
              <a:t>́ </a:t>
            </a:r>
            <a:r>
              <a:rPr lang="en-US" sz="2600" b="1" dirty="0" err="1" smtClean="0">
                <a:solidFill>
                  <a:srgbClr val="00B050"/>
                </a:solidFill>
              </a:rPr>
              <a:t>thi</a:t>
            </a:r>
            <a:r>
              <a:rPr lang="en-US" sz="2600" b="1" dirty="0" smtClean="0">
                <a:solidFill>
                  <a:srgbClr val="00B050"/>
                </a:solidFill>
              </a:rPr>
              <a:t>̣ </a:t>
            </a:r>
            <a:r>
              <a:rPr lang="en-US" sz="2600" b="1" dirty="0" err="1" smtClean="0">
                <a:solidFill>
                  <a:srgbClr val="00B050"/>
                </a:solidFill>
              </a:rPr>
              <a:t>trường</a:t>
            </a:r>
            <a:r>
              <a:rPr lang="en-US" sz="2600" b="1" dirty="0" smtClean="0">
                <a:solidFill>
                  <a:srgbClr val="00B050"/>
                </a:solidFill>
              </a:rPr>
              <a:t>.</a:t>
            </a:r>
            <a:endParaRPr lang="en-US" sz="2600" b="1" dirty="0">
              <a:solidFill>
                <a:srgbClr val="00B050"/>
              </a:solidFill>
            </a:endParaRPr>
          </a:p>
        </p:txBody>
      </p:sp>
      <p:sp>
        <p:nvSpPr>
          <p:cNvPr id="14" name="Rounded Rectangle 13"/>
          <p:cNvSpPr/>
          <p:nvPr/>
        </p:nvSpPr>
        <p:spPr>
          <a:xfrm>
            <a:off x="3581400" y="1447800"/>
            <a:ext cx="34290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 </a:t>
            </a:r>
            <a:r>
              <a:rPr lang="en-US" sz="2400" b="1" dirty="0" err="1" smtClean="0"/>
              <a:t>Kết</a:t>
            </a:r>
            <a:r>
              <a:rPr lang="en-US" sz="2400" b="1" dirty="0" smtClean="0"/>
              <a:t> </a:t>
            </a:r>
            <a:r>
              <a:rPr lang="en-US" sz="2400" b="1" dirty="0" err="1" smtClean="0"/>
              <a:t>quả</a:t>
            </a:r>
            <a:r>
              <a:rPr lang="en-US" sz="2400" b="1" dirty="0" smtClean="0"/>
              <a:t> </a:t>
            </a:r>
            <a:r>
              <a:rPr lang="en-US" sz="2400" b="1" dirty="0" err="1" smtClean="0"/>
              <a:t>đạt</a:t>
            </a:r>
            <a:r>
              <a:rPr lang="en-US" sz="2400" b="1" dirty="0" smtClean="0"/>
              <a:t> đ</a:t>
            </a:r>
            <a:r>
              <a:rPr lang="vi-VN" sz="2400" b="1" dirty="0" smtClean="0"/>
              <a:t>ược</a:t>
            </a:r>
            <a:r>
              <a:rPr lang="en-US" sz="2400" b="1" dirty="0" smtClean="0"/>
              <a:t> </a:t>
            </a:r>
            <a:endParaRPr lang="en-US" sz="2400"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3.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12-NQ/TW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8" name="Rectangle 17"/>
          <p:cNvSpPr/>
          <p:nvPr/>
        </p:nvSpPr>
        <p:spPr>
          <a:xfrm>
            <a:off x="0" y="1905000"/>
            <a:ext cx="91440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	</a:t>
            </a:r>
            <a:r>
              <a:rPr lang="en-US" sz="2300" b="1" dirty="0" smtClean="0">
                <a:solidFill>
                  <a:schemeClr val="tx1"/>
                </a:solidFill>
              </a:rPr>
              <a:t>1. </a:t>
            </a:r>
            <a:r>
              <a:rPr lang="en-US" sz="2300" b="1" dirty="0" err="1" smtClean="0">
                <a:solidFill>
                  <a:schemeClr val="tx1"/>
                </a:solidFill>
              </a:rPr>
              <a:t>Nhìn</a:t>
            </a:r>
            <a:r>
              <a:rPr lang="en-US" sz="2300" b="1" dirty="0" smtClean="0">
                <a:solidFill>
                  <a:schemeClr val="tx1"/>
                </a:solidFill>
              </a:rPr>
              <a:t> </a:t>
            </a:r>
            <a:r>
              <a:rPr lang="en-US" sz="2300" b="1" dirty="0" err="1" smtClean="0">
                <a:solidFill>
                  <a:schemeClr val="tx1"/>
                </a:solidFill>
              </a:rPr>
              <a:t>chung</a:t>
            </a:r>
            <a:r>
              <a:rPr lang="en-US" sz="2300" b="1" dirty="0" smtClean="0">
                <a:solidFill>
                  <a:schemeClr val="tx1"/>
                </a:solidFill>
              </a:rPr>
              <a:t>, </a:t>
            </a:r>
            <a:r>
              <a:rPr lang="en-US" sz="2300" b="1" dirty="0" err="1" smtClean="0">
                <a:solidFill>
                  <a:schemeClr val="tx1"/>
                </a:solidFill>
              </a:rPr>
              <a:t>hiệu</a:t>
            </a:r>
            <a:r>
              <a:rPr lang="en-US" sz="2300" b="1" dirty="0" smtClean="0">
                <a:solidFill>
                  <a:schemeClr val="tx1"/>
                </a:solidFill>
              </a:rPr>
              <a:t> quả </a:t>
            </a:r>
            <a:r>
              <a:rPr lang="en-US" sz="2300" b="1" dirty="0" err="1" smtClean="0">
                <a:solidFill>
                  <a:schemeClr val="tx1"/>
                </a:solidFill>
              </a:rPr>
              <a:t>sản</a:t>
            </a:r>
            <a:r>
              <a:rPr lang="en-US" sz="2300" b="1" dirty="0" smtClean="0">
                <a:solidFill>
                  <a:schemeClr val="tx1"/>
                </a:solidFill>
              </a:rPr>
              <a:t> </a:t>
            </a:r>
            <a:r>
              <a:rPr lang="en-US" sz="2300" b="1" dirty="0" err="1" smtClean="0">
                <a:solidFill>
                  <a:schemeClr val="tx1"/>
                </a:solidFill>
              </a:rPr>
              <a:t>xuất</a:t>
            </a:r>
            <a:r>
              <a:rPr lang="en-US" sz="2300" b="1" dirty="0" smtClean="0">
                <a:solidFill>
                  <a:schemeClr val="tx1"/>
                </a:solidFill>
              </a:rPr>
              <a:t> </a:t>
            </a:r>
            <a:r>
              <a:rPr lang="en-US" sz="2300" b="1" dirty="0" err="1" smtClean="0">
                <a:solidFill>
                  <a:schemeClr val="tx1"/>
                </a:solidFill>
              </a:rPr>
              <a:t>kinh</a:t>
            </a:r>
            <a:r>
              <a:rPr lang="en-US" sz="2300" b="1" dirty="0" smtClean="0">
                <a:solidFill>
                  <a:schemeClr val="tx1"/>
                </a:solidFill>
              </a:rPr>
              <a:t> </a:t>
            </a:r>
            <a:r>
              <a:rPr lang="en-US" sz="2300" b="1" dirty="0" err="1" smtClean="0">
                <a:solidFill>
                  <a:schemeClr val="tx1"/>
                </a:solidFill>
              </a:rPr>
              <a:t>doanh</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đóng</a:t>
            </a:r>
            <a:r>
              <a:rPr lang="en-US" sz="2300" b="1" dirty="0" smtClean="0">
                <a:solidFill>
                  <a:schemeClr val="tx1"/>
                </a:solidFill>
              </a:rPr>
              <a:t> </a:t>
            </a:r>
            <a:r>
              <a:rPr lang="en-US" sz="2300" b="1" dirty="0" err="1" smtClean="0">
                <a:solidFill>
                  <a:schemeClr val="tx1"/>
                </a:solidFill>
              </a:rPr>
              <a:t>góp</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nhiều</a:t>
            </a:r>
            <a:r>
              <a:rPr lang="en-US" sz="2300" b="1" dirty="0" smtClean="0">
                <a:solidFill>
                  <a:schemeClr val="tx1"/>
                </a:solidFill>
              </a:rPr>
              <a:t> </a:t>
            </a:r>
            <a:r>
              <a:rPr lang="en-US" sz="2300" b="1" dirty="0" err="1" smtClean="0">
                <a:solidFill>
                  <a:schemeClr val="tx1"/>
                </a:solidFill>
              </a:rPr>
              <a:t>doanh</a:t>
            </a:r>
            <a:r>
              <a:rPr lang="en-US" sz="2300" b="1" dirty="0" smtClean="0">
                <a:solidFill>
                  <a:schemeClr val="tx1"/>
                </a:solidFill>
              </a:rPr>
              <a:t> </a:t>
            </a:r>
            <a:r>
              <a:rPr lang="en-US" sz="2300" b="1" dirty="0" err="1" smtClean="0">
                <a:solidFill>
                  <a:schemeClr val="tx1"/>
                </a:solidFill>
              </a:rPr>
              <a:t>nghiệp</a:t>
            </a:r>
            <a:r>
              <a:rPr lang="en-US" sz="2300" b="1" dirty="0" smtClean="0">
                <a:solidFill>
                  <a:schemeClr val="tx1"/>
                </a:solidFill>
              </a:rPr>
              <a:t> </a:t>
            </a:r>
            <a:r>
              <a:rPr lang="en-US" sz="2300" b="1" dirty="0" err="1" smtClean="0">
                <a:solidFill>
                  <a:schemeClr val="tx1"/>
                </a:solidFill>
              </a:rPr>
              <a:t>nha</a:t>
            </a:r>
            <a:r>
              <a:rPr lang="en-US" sz="2300" b="1" dirty="0" smtClean="0">
                <a:solidFill>
                  <a:schemeClr val="tx1"/>
                </a:solidFill>
              </a:rPr>
              <a:t>̀ </a:t>
            </a:r>
            <a:r>
              <a:rPr lang="en-US" sz="2300" b="1" dirty="0" err="1" smtClean="0">
                <a:solidFill>
                  <a:schemeClr val="tx1"/>
                </a:solidFill>
              </a:rPr>
              <a:t>nước</a:t>
            </a:r>
            <a:r>
              <a:rPr lang="en-US" sz="2300" b="1" dirty="0" smtClean="0">
                <a:solidFill>
                  <a:schemeClr val="tx1"/>
                </a:solidFill>
              </a:rPr>
              <a:t> </a:t>
            </a:r>
            <a:r>
              <a:rPr lang="en-US" sz="2300" b="1" dirty="0" err="1" smtClean="0">
                <a:solidFill>
                  <a:schemeClr val="tx1"/>
                </a:solidFill>
              </a:rPr>
              <a:t>còn</a:t>
            </a:r>
            <a:r>
              <a:rPr lang="en-US" sz="2300" b="1" dirty="0" smtClean="0">
                <a:solidFill>
                  <a:schemeClr val="tx1"/>
                </a:solidFill>
              </a:rPr>
              <a:t> </a:t>
            </a:r>
            <a:r>
              <a:rPr lang="en-US" sz="2300" b="1" dirty="0" err="1" smtClean="0">
                <a:solidFill>
                  <a:schemeClr val="tx1"/>
                </a:solidFill>
              </a:rPr>
              <a:t>thấp</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tương</a:t>
            </a:r>
            <a:r>
              <a:rPr lang="en-US" sz="2300" b="1" dirty="0" smtClean="0">
                <a:solidFill>
                  <a:schemeClr val="tx1"/>
                </a:solidFill>
              </a:rPr>
              <a:t> </a:t>
            </a:r>
            <a:r>
              <a:rPr lang="en-US" sz="2300" b="1" dirty="0" err="1" smtClean="0">
                <a:solidFill>
                  <a:schemeClr val="tx1"/>
                </a:solidFill>
              </a:rPr>
              <a:t>xứng</a:t>
            </a:r>
            <a:r>
              <a:rPr lang="en-US" sz="2300" b="1" dirty="0" smtClean="0">
                <a:solidFill>
                  <a:schemeClr val="tx1"/>
                </a:solidFill>
              </a:rPr>
              <a:t> </a:t>
            </a:r>
            <a:r>
              <a:rPr lang="en-US" sz="2300" b="1" dirty="0" err="1" smtClean="0">
                <a:solidFill>
                  <a:schemeClr val="tx1"/>
                </a:solidFill>
              </a:rPr>
              <a:t>với</a:t>
            </a:r>
            <a:r>
              <a:rPr lang="en-US" sz="2300" b="1" dirty="0" smtClean="0">
                <a:solidFill>
                  <a:schemeClr val="tx1"/>
                </a:solidFill>
              </a:rPr>
              <a:t> </a:t>
            </a:r>
            <a:r>
              <a:rPr lang="en-US" sz="2300" b="1" dirty="0" err="1" smtClean="0">
                <a:solidFill>
                  <a:schemeClr val="tx1"/>
                </a:solidFill>
              </a:rPr>
              <a:t>nguồn</a:t>
            </a:r>
            <a:r>
              <a:rPr lang="en-US" sz="2300" b="1" dirty="0" smtClean="0">
                <a:solidFill>
                  <a:schemeClr val="tx1"/>
                </a:solidFill>
              </a:rPr>
              <a:t> </a:t>
            </a:r>
            <a:r>
              <a:rPr lang="en-US" sz="2300" b="1" dirty="0" err="1" smtClean="0">
                <a:solidFill>
                  <a:schemeClr val="tx1"/>
                </a:solidFill>
              </a:rPr>
              <a:t>lực</a:t>
            </a:r>
            <a:r>
              <a:rPr lang="en-US" sz="2300" b="1" dirty="0" smtClean="0">
                <a:solidFill>
                  <a:schemeClr val="tx1"/>
                </a:solidFill>
              </a:rPr>
              <a:t> </a:t>
            </a:r>
            <a:r>
              <a:rPr lang="en-US" sz="2300" b="1" dirty="0" err="1" smtClean="0">
                <a:solidFill>
                  <a:schemeClr val="tx1"/>
                </a:solidFill>
              </a:rPr>
              <a:t>Nha</a:t>
            </a:r>
            <a:r>
              <a:rPr lang="en-US" sz="2300" b="1" dirty="0" smtClean="0">
                <a:solidFill>
                  <a:schemeClr val="tx1"/>
                </a:solidFill>
              </a:rPr>
              <a:t>̀ </a:t>
            </a:r>
            <a:r>
              <a:rPr lang="en-US" sz="2300" b="1" dirty="0" err="1" smtClean="0">
                <a:solidFill>
                  <a:schemeClr val="tx1"/>
                </a:solidFill>
              </a:rPr>
              <a:t>nước</a:t>
            </a:r>
            <a:r>
              <a:rPr lang="en-US" sz="2300" b="1" dirty="0" smtClean="0">
                <a:solidFill>
                  <a:schemeClr val="tx1"/>
                </a:solidFill>
              </a:rPr>
              <a:t> </a:t>
            </a:r>
            <a:r>
              <a:rPr lang="en-US" sz="2300" b="1" dirty="0" err="1" smtClean="0">
                <a:solidFill>
                  <a:schemeClr val="tx1"/>
                </a:solidFill>
              </a:rPr>
              <a:t>đầu</a:t>
            </a:r>
            <a:r>
              <a:rPr lang="en-US" sz="2300" b="1" dirty="0" smtClean="0">
                <a:solidFill>
                  <a:schemeClr val="tx1"/>
                </a:solidFill>
              </a:rPr>
              <a:t> </a:t>
            </a:r>
            <a:r>
              <a:rPr lang="en-US" sz="2300" b="1" dirty="0" err="1" smtClean="0">
                <a:solidFill>
                  <a:schemeClr val="tx1"/>
                </a:solidFill>
              </a:rPr>
              <a:t>tư</a:t>
            </a:r>
            <a:r>
              <a:rPr lang="en-US" sz="2300" b="1" dirty="0" smtClean="0">
                <a:solidFill>
                  <a:schemeClr val="tx1"/>
                </a:solidFill>
              </a:rPr>
              <a:t>; </a:t>
            </a:r>
            <a:r>
              <a:rPr lang="en-US" sz="2300" b="1" dirty="0" err="1" smtClean="0">
                <a:solidFill>
                  <a:schemeClr val="tx1"/>
                </a:solidFill>
              </a:rPr>
              <a:t>nơ</a:t>
            </a:r>
            <a:r>
              <a:rPr lang="en-US" sz="2300" b="1" dirty="0" smtClean="0">
                <a:solidFill>
                  <a:schemeClr val="tx1"/>
                </a:solidFill>
              </a:rPr>
              <a:t>̣ </a:t>
            </a:r>
            <a:r>
              <a:rPr lang="en-US" sz="2300" b="1" dirty="0" err="1" smtClean="0">
                <a:solidFill>
                  <a:schemeClr val="tx1"/>
                </a:solidFill>
              </a:rPr>
              <a:t>nần</a:t>
            </a:r>
            <a:r>
              <a:rPr lang="en-US" sz="2300" b="1" dirty="0" smtClean="0">
                <a:solidFill>
                  <a:schemeClr val="tx1"/>
                </a:solidFill>
              </a:rPr>
              <a:t>, </a:t>
            </a:r>
            <a:r>
              <a:rPr lang="en-US" sz="2300" b="1" dirty="0" err="1" smtClean="0">
                <a:solidFill>
                  <a:schemeClr val="tx1"/>
                </a:solidFill>
              </a:rPr>
              <a:t>thua</a:t>
            </a:r>
            <a:r>
              <a:rPr lang="en-US" sz="2300" b="1" dirty="0" smtClean="0">
                <a:solidFill>
                  <a:schemeClr val="tx1"/>
                </a:solidFill>
              </a:rPr>
              <a:t> </a:t>
            </a:r>
            <a:r>
              <a:rPr lang="en-US" sz="2300" b="1" dirty="0" err="1" smtClean="0">
                <a:solidFill>
                  <a:schemeClr val="tx1"/>
                </a:solidFill>
              </a:rPr>
              <a:t>lô</a:t>
            </a:r>
            <a:r>
              <a:rPr lang="en-US" sz="2300" b="1" dirty="0" smtClean="0">
                <a:solidFill>
                  <a:schemeClr val="tx1"/>
                </a:solidFill>
              </a:rPr>
              <a:t>̃, </a:t>
            </a:r>
            <a:r>
              <a:rPr lang="en-US" sz="2300" b="1" dirty="0" err="1" smtClean="0">
                <a:solidFill>
                  <a:schemeClr val="tx1"/>
                </a:solidFill>
              </a:rPr>
              <a:t>thất</a:t>
            </a:r>
            <a:r>
              <a:rPr lang="en-US" sz="2300" b="1" dirty="0" smtClean="0">
                <a:solidFill>
                  <a:schemeClr val="tx1"/>
                </a:solidFill>
              </a:rPr>
              <a:t> </a:t>
            </a:r>
            <a:r>
              <a:rPr lang="en-US" sz="2300" b="1" dirty="0" err="1" smtClean="0">
                <a:solidFill>
                  <a:schemeClr val="tx1"/>
                </a:solidFill>
              </a:rPr>
              <a:t>thoát</a:t>
            </a:r>
            <a:r>
              <a:rPr lang="en-US" sz="2300" b="1" dirty="0" smtClean="0">
                <a:solidFill>
                  <a:schemeClr val="tx1"/>
                </a:solidFill>
              </a:rPr>
              <a:t> </a:t>
            </a:r>
            <a:r>
              <a:rPr lang="en-US" sz="2300" b="1" dirty="0" err="1" smtClean="0">
                <a:solidFill>
                  <a:schemeClr val="tx1"/>
                </a:solidFill>
              </a:rPr>
              <a:t>lớn</a:t>
            </a:r>
            <a:r>
              <a:rPr lang="en-US" sz="2300" b="1" dirty="0" smtClean="0">
                <a:solidFill>
                  <a:schemeClr val="tx1"/>
                </a:solidFill>
              </a:rPr>
              <a:t>. </a:t>
            </a:r>
            <a:r>
              <a:rPr lang="en-US" sz="2300" b="1" dirty="0" err="1" smtClean="0">
                <a:solidFill>
                  <a:srgbClr val="7030A0"/>
                </a:solidFill>
              </a:rPr>
              <a:t>Cơ</a:t>
            </a:r>
            <a:r>
              <a:rPr lang="en-US" sz="2300" b="1" dirty="0" smtClean="0">
                <a:solidFill>
                  <a:srgbClr val="7030A0"/>
                </a:solidFill>
              </a:rPr>
              <a:t> </a:t>
            </a:r>
            <a:r>
              <a:rPr lang="en-US" sz="2300" b="1" dirty="0" err="1" smtClean="0">
                <a:solidFill>
                  <a:srgbClr val="7030A0"/>
                </a:solidFill>
              </a:rPr>
              <a:t>chê</a:t>
            </a:r>
            <a:r>
              <a:rPr lang="en-US" sz="2300" b="1" dirty="0" smtClean="0">
                <a:solidFill>
                  <a:srgbClr val="7030A0"/>
                </a:solidFill>
              </a:rPr>
              <a:t>́ </a:t>
            </a:r>
            <a:r>
              <a:rPr lang="en-US" sz="2300" b="1" dirty="0" err="1" smtClean="0">
                <a:solidFill>
                  <a:srgbClr val="7030A0"/>
                </a:solidFill>
              </a:rPr>
              <a:t>quản</a:t>
            </a:r>
            <a:r>
              <a:rPr lang="en-US" sz="2300" b="1" dirty="0" smtClean="0">
                <a:solidFill>
                  <a:srgbClr val="7030A0"/>
                </a:solidFill>
              </a:rPr>
              <a:t> trị </a:t>
            </a:r>
            <a:r>
              <a:rPr lang="en-US" sz="2300" b="1" dirty="0" err="1" smtClean="0">
                <a:solidFill>
                  <a:srgbClr val="7030A0"/>
                </a:solidFill>
              </a:rPr>
              <a:t>doanh</a:t>
            </a:r>
            <a:r>
              <a:rPr lang="en-US" sz="2300" b="1" dirty="0" smtClean="0">
                <a:solidFill>
                  <a:srgbClr val="7030A0"/>
                </a:solidFill>
              </a:rPr>
              <a:t> </a:t>
            </a:r>
            <a:r>
              <a:rPr lang="en-US" sz="2300" b="1" dirty="0" err="1" smtClean="0">
                <a:solidFill>
                  <a:srgbClr val="7030A0"/>
                </a:solidFill>
              </a:rPr>
              <a:t>nghiệp</a:t>
            </a:r>
            <a:r>
              <a:rPr lang="en-US" sz="2300" b="1" dirty="0" smtClean="0">
                <a:solidFill>
                  <a:srgbClr val="7030A0"/>
                </a:solidFill>
              </a:rPr>
              <a:t> </a:t>
            </a:r>
            <a:r>
              <a:rPr lang="en-US" sz="2300" b="1" dirty="0" err="1" smtClean="0">
                <a:solidFill>
                  <a:srgbClr val="7030A0"/>
                </a:solidFill>
              </a:rPr>
              <a:t>nha</a:t>
            </a:r>
            <a:r>
              <a:rPr lang="en-US" sz="2300" b="1" dirty="0" smtClean="0">
                <a:solidFill>
                  <a:srgbClr val="7030A0"/>
                </a:solidFill>
              </a:rPr>
              <a:t>̀ </a:t>
            </a:r>
            <a:r>
              <a:rPr lang="en-US" sz="2300" b="1" dirty="0" err="1" smtClean="0">
                <a:solidFill>
                  <a:srgbClr val="7030A0"/>
                </a:solidFill>
              </a:rPr>
              <a:t>nước</a:t>
            </a:r>
            <a:r>
              <a:rPr lang="en-US" sz="2300" b="1" dirty="0" smtClean="0">
                <a:solidFill>
                  <a:srgbClr val="7030A0"/>
                </a:solidFill>
              </a:rPr>
              <a:t> </a:t>
            </a:r>
            <a:r>
              <a:rPr lang="en-US" sz="2300" b="1" dirty="0" err="1" smtClean="0">
                <a:solidFill>
                  <a:srgbClr val="7030A0"/>
                </a:solidFill>
              </a:rPr>
              <a:t>chậm</a:t>
            </a:r>
            <a:r>
              <a:rPr lang="en-US" sz="2300" b="1" dirty="0" smtClean="0">
                <a:solidFill>
                  <a:srgbClr val="7030A0"/>
                </a:solidFill>
              </a:rPr>
              <a:t> </a:t>
            </a:r>
            <a:r>
              <a:rPr lang="en-US" sz="2300" b="1" dirty="0" err="1" smtClean="0">
                <a:solidFill>
                  <a:srgbClr val="7030A0"/>
                </a:solidFill>
              </a:rPr>
              <a:t>được</a:t>
            </a:r>
            <a:r>
              <a:rPr lang="en-US" sz="2300" b="1" dirty="0" smtClean="0">
                <a:solidFill>
                  <a:srgbClr val="7030A0"/>
                </a:solidFill>
              </a:rPr>
              <a:t> </a:t>
            </a:r>
            <a:r>
              <a:rPr lang="en-US" sz="2300" b="1" dirty="0" err="1" smtClean="0">
                <a:solidFill>
                  <a:srgbClr val="7030A0"/>
                </a:solidFill>
              </a:rPr>
              <a:t>đổi</a:t>
            </a:r>
            <a:r>
              <a:rPr lang="en-US" sz="2300" b="1" dirty="0" smtClean="0">
                <a:solidFill>
                  <a:srgbClr val="7030A0"/>
                </a:solidFill>
              </a:rPr>
              <a:t> </a:t>
            </a:r>
            <a:r>
              <a:rPr lang="en-US" sz="2300" b="1" dirty="0" err="1" smtClean="0">
                <a:solidFill>
                  <a:srgbClr val="7030A0"/>
                </a:solidFill>
              </a:rPr>
              <a:t>mới</a:t>
            </a:r>
            <a:r>
              <a:rPr lang="en-US" sz="2300" b="1" dirty="0" smtClean="0">
                <a:solidFill>
                  <a:srgbClr val="7030A0"/>
                </a:solidFill>
              </a:rPr>
              <a:t>, </a:t>
            </a:r>
            <a:r>
              <a:rPr lang="en-US" sz="2300" b="1" dirty="0" err="1" smtClean="0">
                <a:solidFill>
                  <a:srgbClr val="7030A0"/>
                </a:solidFill>
              </a:rPr>
              <a:t>kém</a:t>
            </a:r>
            <a:r>
              <a:rPr lang="en-US" sz="2300" b="1" dirty="0" smtClean="0">
                <a:solidFill>
                  <a:srgbClr val="7030A0"/>
                </a:solidFill>
              </a:rPr>
              <a:t> </a:t>
            </a:r>
            <a:r>
              <a:rPr lang="en-US" sz="2300" b="1" dirty="0" err="1" smtClean="0">
                <a:solidFill>
                  <a:srgbClr val="7030A0"/>
                </a:solidFill>
              </a:rPr>
              <a:t>hiệu</a:t>
            </a:r>
            <a:r>
              <a:rPr lang="en-US" sz="2300" b="1" dirty="0" smtClean="0">
                <a:solidFill>
                  <a:srgbClr val="7030A0"/>
                </a:solidFill>
              </a:rPr>
              <a:t> quả, </a:t>
            </a:r>
            <a:r>
              <a:rPr lang="en-US" sz="2300" b="1" dirty="0" err="1" smtClean="0">
                <a:solidFill>
                  <a:srgbClr val="7030A0"/>
                </a:solidFill>
              </a:rPr>
              <a:t>chưa</a:t>
            </a:r>
            <a:r>
              <a:rPr lang="en-US" sz="2300" b="1" dirty="0" smtClean="0">
                <a:solidFill>
                  <a:srgbClr val="7030A0"/>
                </a:solidFill>
              </a:rPr>
              <a:t> </a:t>
            </a:r>
            <a:r>
              <a:rPr lang="en-US" sz="2300" b="1" dirty="0" err="1" smtClean="0">
                <a:solidFill>
                  <a:srgbClr val="7030A0"/>
                </a:solidFill>
              </a:rPr>
              <a:t>phu</a:t>
            </a:r>
            <a:r>
              <a:rPr lang="en-US" sz="2300" b="1" dirty="0" smtClean="0">
                <a:solidFill>
                  <a:srgbClr val="7030A0"/>
                </a:solidFill>
              </a:rPr>
              <a:t>̀ </a:t>
            </a:r>
            <a:r>
              <a:rPr lang="en-US" sz="2300" b="1" dirty="0" err="1" smtClean="0">
                <a:solidFill>
                  <a:srgbClr val="7030A0"/>
                </a:solidFill>
              </a:rPr>
              <a:t>hợp</a:t>
            </a:r>
            <a:r>
              <a:rPr lang="en-US" sz="2300" b="1" dirty="0" smtClean="0">
                <a:solidFill>
                  <a:srgbClr val="7030A0"/>
                </a:solidFill>
              </a:rPr>
              <a:t> </a:t>
            </a:r>
            <a:r>
              <a:rPr lang="en-US" sz="2300" b="1" dirty="0" err="1" smtClean="0">
                <a:solidFill>
                  <a:srgbClr val="7030A0"/>
                </a:solidFill>
              </a:rPr>
              <a:t>với</a:t>
            </a:r>
            <a:r>
              <a:rPr lang="en-US" sz="2300" b="1" dirty="0" smtClean="0">
                <a:solidFill>
                  <a:srgbClr val="7030A0"/>
                </a:solidFill>
              </a:rPr>
              <a:t> </a:t>
            </a:r>
            <a:r>
              <a:rPr lang="en-US" sz="2300" b="1" dirty="0" err="1" smtClean="0">
                <a:solidFill>
                  <a:srgbClr val="7030A0"/>
                </a:solidFill>
              </a:rPr>
              <a:t>các</a:t>
            </a:r>
            <a:r>
              <a:rPr lang="en-US" sz="2300" b="1" dirty="0" smtClean="0">
                <a:solidFill>
                  <a:srgbClr val="7030A0"/>
                </a:solidFill>
              </a:rPr>
              <a:t> </a:t>
            </a:r>
            <a:r>
              <a:rPr lang="en-US" sz="2300" b="1" dirty="0" err="1" smtClean="0">
                <a:solidFill>
                  <a:srgbClr val="7030A0"/>
                </a:solidFill>
              </a:rPr>
              <a:t>thông</a:t>
            </a:r>
            <a:r>
              <a:rPr lang="en-US" sz="2300" b="1" dirty="0" smtClean="0">
                <a:solidFill>
                  <a:srgbClr val="7030A0"/>
                </a:solidFill>
              </a:rPr>
              <a:t> </a:t>
            </a:r>
            <a:r>
              <a:rPr lang="en-US" sz="2300" b="1" dirty="0" err="1" smtClean="0">
                <a:solidFill>
                  <a:srgbClr val="7030A0"/>
                </a:solidFill>
              </a:rPr>
              <a:t>lê</a:t>
            </a:r>
            <a:r>
              <a:rPr lang="en-US" sz="2300" b="1" dirty="0" smtClean="0">
                <a:solidFill>
                  <a:srgbClr val="7030A0"/>
                </a:solidFill>
              </a:rPr>
              <a:t>̣, </a:t>
            </a:r>
            <a:r>
              <a:rPr lang="en-US" sz="2300" b="1" dirty="0" err="1" smtClean="0">
                <a:solidFill>
                  <a:srgbClr val="7030A0"/>
                </a:solidFill>
              </a:rPr>
              <a:t>chuẩn</a:t>
            </a:r>
            <a:r>
              <a:rPr lang="en-US" sz="2300" b="1" dirty="0" smtClean="0">
                <a:solidFill>
                  <a:srgbClr val="7030A0"/>
                </a:solidFill>
              </a:rPr>
              <a:t> </a:t>
            </a:r>
            <a:r>
              <a:rPr lang="en-US" sz="2300" b="1" dirty="0" err="1" smtClean="0">
                <a:solidFill>
                  <a:srgbClr val="7030A0"/>
                </a:solidFill>
              </a:rPr>
              <a:t>mực</a:t>
            </a:r>
            <a:r>
              <a:rPr lang="en-US" sz="2300" b="1" dirty="0" smtClean="0">
                <a:solidFill>
                  <a:srgbClr val="7030A0"/>
                </a:solidFill>
              </a:rPr>
              <a:t> </a:t>
            </a:r>
            <a:r>
              <a:rPr lang="en-US" sz="2300" b="1" dirty="0" err="1" smtClean="0">
                <a:solidFill>
                  <a:srgbClr val="7030A0"/>
                </a:solidFill>
              </a:rPr>
              <a:t>quốc</a:t>
            </a:r>
            <a:r>
              <a:rPr lang="en-US" sz="2300" b="1" dirty="0" smtClean="0">
                <a:solidFill>
                  <a:srgbClr val="7030A0"/>
                </a:solidFill>
              </a:rPr>
              <a:t> </a:t>
            </a:r>
            <a:r>
              <a:rPr lang="en-US" sz="2300" b="1" dirty="0" err="1" smtClean="0">
                <a:solidFill>
                  <a:srgbClr val="7030A0"/>
                </a:solidFill>
              </a:rPr>
              <a:t>tê</a:t>
            </a:r>
            <a:r>
              <a:rPr lang="en-US" sz="2300" b="1" dirty="0" smtClean="0">
                <a:solidFill>
                  <a:srgbClr val="7030A0"/>
                </a:solidFill>
              </a:rPr>
              <a:t>́</a:t>
            </a:r>
            <a:r>
              <a:rPr lang="en-US" sz="2300" b="1" dirty="0" smtClean="0">
                <a:solidFill>
                  <a:schemeClr val="tx1"/>
                </a:solidFill>
              </a:rPr>
              <a:t>; </a:t>
            </a:r>
            <a:r>
              <a:rPr lang="en-US" sz="2300" b="1" dirty="0" err="1" smtClean="0">
                <a:solidFill>
                  <a:srgbClr val="FF0000"/>
                </a:solidFill>
              </a:rPr>
              <a:t>tính</a:t>
            </a:r>
            <a:r>
              <a:rPr lang="en-US" sz="2300" b="1" dirty="0" smtClean="0">
                <a:solidFill>
                  <a:srgbClr val="FF0000"/>
                </a:solidFill>
              </a:rPr>
              <a:t> </a:t>
            </a:r>
            <a:r>
              <a:rPr lang="en-US" sz="2300" b="1" dirty="0" err="1" smtClean="0">
                <a:solidFill>
                  <a:srgbClr val="FF0000"/>
                </a:solidFill>
              </a:rPr>
              <a:t>công</a:t>
            </a:r>
            <a:r>
              <a:rPr lang="en-US" sz="2300" b="1" dirty="0" smtClean="0">
                <a:solidFill>
                  <a:srgbClr val="FF0000"/>
                </a:solidFill>
              </a:rPr>
              <a:t> </a:t>
            </a:r>
            <a:r>
              <a:rPr lang="en-US" sz="2300" b="1" dirty="0" err="1" smtClean="0">
                <a:solidFill>
                  <a:srgbClr val="FF0000"/>
                </a:solidFill>
              </a:rPr>
              <a:t>khai</a:t>
            </a:r>
            <a:r>
              <a:rPr lang="en-US" sz="2300" b="1" dirty="0" smtClean="0">
                <a:solidFill>
                  <a:srgbClr val="FF0000"/>
                </a:solidFill>
              </a:rPr>
              <a:t>, minh </a:t>
            </a:r>
            <a:r>
              <a:rPr lang="en-US" sz="2300" b="1" dirty="0" err="1" smtClean="0">
                <a:solidFill>
                  <a:srgbClr val="FF0000"/>
                </a:solidFill>
              </a:rPr>
              <a:t>bạch</a:t>
            </a:r>
            <a:r>
              <a:rPr lang="en-US" sz="2300" b="1" dirty="0" smtClean="0">
                <a:solidFill>
                  <a:srgbClr val="FF0000"/>
                </a:solidFill>
              </a:rPr>
              <a:t> </a:t>
            </a:r>
            <a:r>
              <a:rPr lang="en-US" sz="2300" b="1" dirty="0" err="1" smtClean="0">
                <a:solidFill>
                  <a:srgbClr val="FF0000"/>
                </a:solidFill>
              </a:rPr>
              <a:t>còn</a:t>
            </a:r>
            <a:r>
              <a:rPr lang="en-US" sz="2300" b="1" dirty="0" smtClean="0">
                <a:solidFill>
                  <a:srgbClr val="FF0000"/>
                </a:solidFill>
              </a:rPr>
              <a:t> </a:t>
            </a:r>
            <a:r>
              <a:rPr lang="en-US" sz="2300" b="1" dirty="0" err="1" smtClean="0">
                <a:solidFill>
                  <a:srgbClr val="FF0000"/>
                </a:solidFill>
              </a:rPr>
              <a:t>hạn</a:t>
            </a:r>
            <a:r>
              <a:rPr lang="en-US" sz="2300" b="1" dirty="0" smtClean="0">
                <a:solidFill>
                  <a:srgbClr val="FF0000"/>
                </a:solidFill>
              </a:rPr>
              <a:t> </a:t>
            </a:r>
            <a:r>
              <a:rPr lang="en-US" sz="2300" b="1" dirty="0" err="1" smtClean="0">
                <a:solidFill>
                  <a:srgbClr val="FF0000"/>
                </a:solidFill>
              </a:rPr>
              <a:t>chê</a:t>
            </a:r>
            <a:r>
              <a:rPr lang="en-US" sz="2300" b="1" dirty="0" smtClean="0">
                <a:solidFill>
                  <a:srgbClr val="FF0000"/>
                </a:solidFill>
              </a:rPr>
              <a:t>́.</a:t>
            </a:r>
          </a:p>
          <a:p>
            <a:pPr algn="just"/>
            <a:r>
              <a:rPr lang="en-US" sz="2300" b="1" dirty="0" smtClean="0">
                <a:solidFill>
                  <a:schemeClr val="tx1"/>
                </a:solidFill>
              </a:rPr>
              <a:t>	</a:t>
            </a:r>
            <a:r>
              <a:rPr lang="en-US" sz="2300" b="1" dirty="0" smtClean="0">
                <a:solidFill>
                  <a:srgbClr val="00B050"/>
                </a:solidFill>
              </a:rPr>
              <a:t>2. </a:t>
            </a:r>
            <a:r>
              <a:rPr lang="en-US" sz="2300" b="1" dirty="0" err="1" smtClean="0">
                <a:solidFill>
                  <a:srgbClr val="00B050"/>
                </a:solidFill>
              </a:rPr>
              <a:t>Việc</a:t>
            </a:r>
            <a:r>
              <a:rPr lang="en-US" sz="2300" b="1" dirty="0" smtClean="0">
                <a:solidFill>
                  <a:srgbClr val="00B050"/>
                </a:solidFill>
              </a:rPr>
              <a:t> </a:t>
            </a:r>
            <a:r>
              <a:rPr lang="en-US" sz="2300" b="1" dirty="0" err="1" smtClean="0">
                <a:solidFill>
                  <a:srgbClr val="00B050"/>
                </a:solidFill>
              </a:rPr>
              <a:t>cơ</a:t>
            </a:r>
            <a:r>
              <a:rPr lang="en-US" sz="2300" b="1" dirty="0" smtClean="0">
                <a:solidFill>
                  <a:srgbClr val="00B050"/>
                </a:solidFill>
              </a:rPr>
              <a:t> </a:t>
            </a:r>
            <a:r>
              <a:rPr lang="en-US" sz="2300" b="1" dirty="0" err="1" smtClean="0">
                <a:solidFill>
                  <a:srgbClr val="00B050"/>
                </a:solidFill>
              </a:rPr>
              <a:t>cấu</a:t>
            </a:r>
            <a:r>
              <a:rPr lang="en-US" sz="2300" b="1" dirty="0" smtClean="0">
                <a:solidFill>
                  <a:srgbClr val="00B050"/>
                </a:solidFill>
              </a:rPr>
              <a:t> </a:t>
            </a:r>
            <a:r>
              <a:rPr lang="en-US" sz="2300" b="1" dirty="0" err="1" smtClean="0">
                <a:solidFill>
                  <a:srgbClr val="00B050"/>
                </a:solidFill>
              </a:rPr>
              <a:t>lại</a:t>
            </a:r>
            <a:r>
              <a:rPr lang="en-US" sz="2300" b="1" dirty="0" smtClean="0">
                <a:solidFill>
                  <a:srgbClr val="00B050"/>
                </a:solidFill>
              </a:rPr>
              <a:t> </a:t>
            </a:r>
            <a:r>
              <a:rPr lang="en-US" sz="2300" b="1" dirty="0" err="1" smtClean="0">
                <a:solidFill>
                  <a:srgbClr val="00B050"/>
                </a:solidFill>
              </a:rPr>
              <a:t>doanh</a:t>
            </a:r>
            <a:r>
              <a:rPr lang="en-US" sz="2300" b="1" dirty="0" smtClean="0">
                <a:solidFill>
                  <a:srgbClr val="00B050"/>
                </a:solidFill>
              </a:rPr>
              <a:t> </a:t>
            </a:r>
            <a:r>
              <a:rPr lang="en-US" sz="2300" b="1" dirty="0" err="1" smtClean="0">
                <a:solidFill>
                  <a:srgbClr val="00B050"/>
                </a:solidFill>
              </a:rPr>
              <a:t>nghiệp</a:t>
            </a:r>
            <a:r>
              <a:rPr lang="en-US" sz="2300" b="1" dirty="0" smtClean="0">
                <a:solidFill>
                  <a:srgbClr val="00B050"/>
                </a:solidFill>
              </a:rPr>
              <a:t> </a:t>
            </a:r>
            <a:r>
              <a:rPr lang="en-US" sz="2300" b="1" dirty="0" err="1" smtClean="0">
                <a:solidFill>
                  <a:srgbClr val="00B050"/>
                </a:solidFill>
              </a:rPr>
              <a:t>nha</a:t>
            </a:r>
            <a:r>
              <a:rPr lang="en-US" sz="2300" b="1" dirty="0" smtClean="0">
                <a:solidFill>
                  <a:srgbClr val="00B050"/>
                </a:solidFill>
              </a:rPr>
              <a:t>̀ </a:t>
            </a:r>
            <a:r>
              <a:rPr lang="en-US" sz="2300" b="1" dirty="0" err="1" smtClean="0">
                <a:solidFill>
                  <a:srgbClr val="00B050"/>
                </a:solidFill>
              </a:rPr>
              <a:t>nước</a:t>
            </a:r>
            <a:r>
              <a:rPr lang="en-US" sz="2300" b="1" dirty="0" smtClean="0">
                <a:solidFill>
                  <a:srgbClr val="00B050"/>
                </a:solidFill>
              </a:rPr>
              <a:t> </a:t>
            </a:r>
            <a:r>
              <a:rPr lang="en-US" sz="2300" b="1" dirty="0" err="1" smtClean="0">
                <a:solidFill>
                  <a:srgbClr val="00B050"/>
                </a:solidFill>
              </a:rPr>
              <a:t>va</a:t>
            </a:r>
            <a:r>
              <a:rPr lang="en-US" sz="2300" b="1" dirty="0" smtClean="0">
                <a:solidFill>
                  <a:srgbClr val="00B050"/>
                </a:solidFill>
              </a:rPr>
              <a:t>̀ </a:t>
            </a:r>
            <a:r>
              <a:rPr lang="en-US" sz="2300" b="1" dirty="0" err="1" smtClean="0">
                <a:solidFill>
                  <a:srgbClr val="00B050"/>
                </a:solidFill>
              </a:rPr>
              <a:t>thoái</a:t>
            </a:r>
            <a:r>
              <a:rPr lang="en-US" sz="2300" b="1" dirty="0" smtClean="0">
                <a:solidFill>
                  <a:srgbClr val="00B050"/>
                </a:solidFill>
              </a:rPr>
              <a:t> </a:t>
            </a:r>
            <a:r>
              <a:rPr lang="en-US" sz="2300" b="1" dirty="0" err="1" smtClean="0">
                <a:solidFill>
                  <a:srgbClr val="00B050"/>
                </a:solidFill>
              </a:rPr>
              <a:t>vốn</a:t>
            </a:r>
            <a:r>
              <a:rPr lang="en-US" sz="2300" b="1" dirty="0" smtClean="0">
                <a:solidFill>
                  <a:srgbClr val="00B050"/>
                </a:solidFill>
              </a:rPr>
              <a:t> </a:t>
            </a:r>
            <a:r>
              <a:rPr lang="en-US" sz="2300" b="1" dirty="0" err="1" smtClean="0">
                <a:solidFill>
                  <a:srgbClr val="00B050"/>
                </a:solidFill>
              </a:rPr>
              <a:t>nha</a:t>
            </a:r>
            <a:r>
              <a:rPr lang="en-US" sz="2300" b="1" dirty="0" smtClean="0">
                <a:solidFill>
                  <a:srgbClr val="00B050"/>
                </a:solidFill>
              </a:rPr>
              <a:t>̀ </a:t>
            </a:r>
            <a:r>
              <a:rPr lang="en-US" sz="2300" b="1" dirty="0" err="1" smtClean="0">
                <a:solidFill>
                  <a:srgbClr val="00B050"/>
                </a:solidFill>
              </a:rPr>
              <a:t>nước</a:t>
            </a:r>
            <a:r>
              <a:rPr lang="en-US" sz="2300" b="1" dirty="0" smtClean="0">
                <a:solidFill>
                  <a:srgbClr val="00B050"/>
                </a:solidFill>
              </a:rPr>
              <a:t> </a:t>
            </a:r>
            <a:r>
              <a:rPr lang="en-US" sz="2300" b="1" dirty="0" err="1" smtClean="0">
                <a:solidFill>
                  <a:srgbClr val="00B050"/>
                </a:solidFill>
              </a:rPr>
              <a:t>triển</a:t>
            </a:r>
            <a:r>
              <a:rPr lang="en-US" sz="2300" b="1" dirty="0" smtClean="0">
                <a:solidFill>
                  <a:srgbClr val="00B050"/>
                </a:solidFill>
              </a:rPr>
              <a:t> </a:t>
            </a:r>
            <a:r>
              <a:rPr lang="en-US" sz="2300" b="1" dirty="0" err="1" smtClean="0">
                <a:solidFill>
                  <a:srgbClr val="00B050"/>
                </a:solidFill>
              </a:rPr>
              <a:t>khai</a:t>
            </a:r>
            <a:r>
              <a:rPr lang="en-US" sz="2300" b="1" dirty="0" smtClean="0">
                <a:solidFill>
                  <a:srgbClr val="00B050"/>
                </a:solidFill>
              </a:rPr>
              <a:t> </a:t>
            </a:r>
            <a:r>
              <a:rPr lang="en-US" sz="2300" b="1" dirty="0" err="1" smtClean="0">
                <a:solidFill>
                  <a:srgbClr val="00B050"/>
                </a:solidFill>
              </a:rPr>
              <a:t>chậm</a:t>
            </a:r>
            <a:r>
              <a:rPr lang="en-US" sz="2300" b="1" dirty="0" smtClean="0">
                <a:solidFill>
                  <a:srgbClr val="00B050"/>
                </a:solidFill>
              </a:rPr>
              <a:t>, quá </a:t>
            </a:r>
            <a:r>
              <a:rPr lang="en-US" sz="2300" b="1" dirty="0" err="1" smtClean="0">
                <a:solidFill>
                  <a:srgbClr val="00B050"/>
                </a:solidFill>
              </a:rPr>
              <a:t>trình</a:t>
            </a:r>
            <a:r>
              <a:rPr lang="en-US" sz="2300" b="1" dirty="0" smtClean="0">
                <a:solidFill>
                  <a:srgbClr val="00B050"/>
                </a:solidFill>
              </a:rPr>
              <a:t> </a:t>
            </a:r>
            <a:r>
              <a:rPr lang="en-US" sz="2300" b="1" dirty="0" err="1" smtClean="0">
                <a:solidFill>
                  <a:srgbClr val="00B050"/>
                </a:solidFill>
              </a:rPr>
              <a:t>cô</a:t>
            </a:r>
            <a:r>
              <a:rPr lang="en-US" sz="2300" b="1" dirty="0" smtClean="0">
                <a:solidFill>
                  <a:srgbClr val="00B050"/>
                </a:solidFill>
              </a:rPr>
              <a:t>̉ </a:t>
            </a:r>
            <a:r>
              <a:rPr lang="en-US" sz="2300" b="1" dirty="0" err="1" smtClean="0">
                <a:solidFill>
                  <a:srgbClr val="00B050"/>
                </a:solidFill>
              </a:rPr>
              <a:t>phần</a:t>
            </a:r>
            <a:r>
              <a:rPr lang="en-US" sz="2300" b="1" dirty="0" smtClean="0">
                <a:solidFill>
                  <a:srgbClr val="00B050"/>
                </a:solidFill>
              </a:rPr>
              <a:t> </a:t>
            </a:r>
            <a:r>
              <a:rPr lang="en-US" sz="2300" b="1" dirty="0" err="1" smtClean="0">
                <a:solidFill>
                  <a:srgbClr val="00B050"/>
                </a:solidFill>
              </a:rPr>
              <a:t>hóa</a:t>
            </a:r>
            <a:r>
              <a:rPr lang="en-US" sz="2300" b="1" dirty="0" smtClean="0">
                <a:solidFill>
                  <a:srgbClr val="00B050"/>
                </a:solidFill>
              </a:rPr>
              <a:t> </a:t>
            </a:r>
            <a:r>
              <a:rPr lang="en-US" sz="2300" b="1" dirty="0" err="1" smtClean="0">
                <a:solidFill>
                  <a:srgbClr val="00B050"/>
                </a:solidFill>
              </a:rPr>
              <a:t>còn</a:t>
            </a:r>
            <a:r>
              <a:rPr lang="en-US" sz="2300" b="1" dirty="0" smtClean="0">
                <a:solidFill>
                  <a:srgbClr val="00B050"/>
                </a:solidFill>
              </a:rPr>
              <a:t> </a:t>
            </a:r>
            <a:r>
              <a:rPr lang="en-US" sz="2300" b="1" dirty="0" err="1" smtClean="0">
                <a:solidFill>
                  <a:srgbClr val="00B050"/>
                </a:solidFill>
              </a:rPr>
              <a:t>nhiều</a:t>
            </a:r>
            <a:r>
              <a:rPr lang="en-US" sz="2300" b="1" dirty="0" smtClean="0">
                <a:solidFill>
                  <a:srgbClr val="00B050"/>
                </a:solidFill>
              </a:rPr>
              <a:t> </a:t>
            </a:r>
            <a:r>
              <a:rPr lang="en-US" sz="2300" b="1" dirty="0" err="1" smtClean="0">
                <a:solidFill>
                  <a:srgbClr val="00B050"/>
                </a:solidFill>
              </a:rPr>
              <a:t>yếu</a:t>
            </a:r>
            <a:r>
              <a:rPr lang="en-US" sz="2300" b="1" dirty="0" smtClean="0">
                <a:solidFill>
                  <a:srgbClr val="00B050"/>
                </a:solidFill>
              </a:rPr>
              <a:t> </a:t>
            </a:r>
            <a:r>
              <a:rPr lang="en-US" sz="2300" b="1" dirty="0" err="1" smtClean="0">
                <a:solidFill>
                  <a:srgbClr val="00B050"/>
                </a:solidFill>
              </a:rPr>
              <a:t>kém</a:t>
            </a:r>
            <a:r>
              <a:rPr lang="en-US" sz="2300" b="1" dirty="0" smtClean="0">
                <a:solidFill>
                  <a:srgbClr val="00B050"/>
                </a:solidFill>
              </a:rPr>
              <a:t>, </a:t>
            </a:r>
            <a:r>
              <a:rPr lang="en-US" sz="2300" b="1" dirty="0" err="1" smtClean="0">
                <a:solidFill>
                  <a:srgbClr val="00B050"/>
                </a:solidFill>
              </a:rPr>
              <a:t>tiêu</a:t>
            </a:r>
            <a:r>
              <a:rPr lang="en-US" sz="2300" b="1" dirty="0" smtClean="0">
                <a:solidFill>
                  <a:srgbClr val="00B050"/>
                </a:solidFill>
              </a:rPr>
              <a:t> </a:t>
            </a:r>
            <a:r>
              <a:rPr lang="en-US" sz="2300" b="1" dirty="0" err="1" smtClean="0">
                <a:solidFill>
                  <a:srgbClr val="00B050"/>
                </a:solidFill>
              </a:rPr>
              <a:t>cực</a:t>
            </a:r>
            <a:r>
              <a:rPr lang="en-US" sz="2300" b="1" dirty="0" smtClean="0">
                <a:solidFill>
                  <a:srgbClr val="00B050"/>
                </a:solidFill>
              </a:rPr>
              <a:t> </a:t>
            </a:r>
            <a:r>
              <a:rPr lang="en-US" sz="2300" b="1" dirty="0" err="1" smtClean="0">
                <a:solidFill>
                  <a:srgbClr val="00B050"/>
                </a:solidFill>
              </a:rPr>
              <a:t>va</a:t>
            </a:r>
            <a:r>
              <a:rPr lang="en-US" sz="2300" b="1" dirty="0" smtClean="0">
                <a:solidFill>
                  <a:srgbClr val="00B050"/>
                </a:solidFill>
              </a:rPr>
              <a:t>̀ có </a:t>
            </a:r>
            <a:r>
              <a:rPr lang="en-US" sz="2300" b="1" dirty="0" err="1" smtClean="0">
                <a:solidFill>
                  <a:srgbClr val="00B050"/>
                </a:solidFill>
              </a:rPr>
              <a:t>một</a:t>
            </a:r>
            <a:r>
              <a:rPr lang="en-US" sz="2300" b="1" dirty="0" smtClean="0">
                <a:solidFill>
                  <a:srgbClr val="00B050"/>
                </a:solidFill>
              </a:rPr>
              <a:t> </a:t>
            </a:r>
            <a:r>
              <a:rPr lang="en-US" sz="2300" b="1" dirty="0" err="1" smtClean="0">
                <a:solidFill>
                  <a:srgbClr val="00B050"/>
                </a:solidFill>
              </a:rPr>
              <a:t>sô</a:t>
            </a:r>
            <a:r>
              <a:rPr lang="en-US" sz="2300" b="1" dirty="0" smtClean="0">
                <a:solidFill>
                  <a:srgbClr val="00B050"/>
                </a:solidFill>
              </a:rPr>
              <a:t>́ </a:t>
            </a:r>
            <a:r>
              <a:rPr lang="en-US" sz="2300" b="1" dirty="0" err="1" smtClean="0">
                <a:solidFill>
                  <a:srgbClr val="00B050"/>
                </a:solidFill>
              </a:rPr>
              <a:t>kho</a:t>
            </a:r>
            <a:r>
              <a:rPr lang="en-US" sz="2300" b="1" dirty="0" smtClean="0">
                <a:solidFill>
                  <a:srgbClr val="00B050"/>
                </a:solidFill>
              </a:rPr>
              <a:t>́ </a:t>
            </a:r>
            <a:r>
              <a:rPr lang="en-US" sz="2300" b="1" dirty="0" err="1" smtClean="0">
                <a:solidFill>
                  <a:srgbClr val="00B050"/>
                </a:solidFill>
              </a:rPr>
              <a:t>khăn</a:t>
            </a:r>
            <a:r>
              <a:rPr lang="en-US" sz="2300" b="1" dirty="0" smtClean="0">
                <a:solidFill>
                  <a:srgbClr val="00B050"/>
                </a:solidFill>
              </a:rPr>
              <a:t>,…</a:t>
            </a:r>
            <a:r>
              <a:rPr lang="en-US" sz="2300" b="1" dirty="0" err="1" smtClean="0">
                <a:solidFill>
                  <a:schemeClr val="tx1"/>
                </a:solidFill>
              </a:rPr>
              <a:t>Cơ</a:t>
            </a:r>
            <a:r>
              <a:rPr lang="en-US" sz="2300" b="1" dirty="0" smtClean="0">
                <a:solidFill>
                  <a:schemeClr val="tx1"/>
                </a:solidFill>
              </a:rPr>
              <a:t> </a:t>
            </a:r>
            <a:r>
              <a:rPr lang="en-US" sz="2300" b="1" dirty="0" err="1" smtClean="0">
                <a:solidFill>
                  <a:schemeClr val="tx1"/>
                </a:solidFill>
              </a:rPr>
              <a:t>chê</a:t>
            </a:r>
            <a:r>
              <a:rPr lang="en-US" sz="2300" b="1" dirty="0" smtClean="0">
                <a:solidFill>
                  <a:schemeClr val="tx1"/>
                </a:solidFill>
              </a:rPr>
              <a:t>́ </a:t>
            </a:r>
            <a:r>
              <a:rPr lang="en-US" sz="2300" b="1" dirty="0" err="1" smtClean="0">
                <a:solidFill>
                  <a:schemeClr val="tx1"/>
                </a:solidFill>
              </a:rPr>
              <a:t>quản</a:t>
            </a:r>
            <a:r>
              <a:rPr lang="en-US" sz="2300" b="1" dirty="0" smtClean="0">
                <a:solidFill>
                  <a:schemeClr val="tx1"/>
                </a:solidFill>
              </a:rPr>
              <a:t> </a:t>
            </a:r>
            <a:r>
              <a:rPr lang="en-US" sz="2300" b="1" dirty="0" err="1" smtClean="0">
                <a:solidFill>
                  <a:schemeClr val="tx1"/>
                </a:solidFill>
              </a:rPr>
              <a:t>ly</a:t>
            </a:r>
            <a:r>
              <a:rPr lang="en-US" sz="2300" b="1" dirty="0" smtClean="0">
                <a:solidFill>
                  <a:schemeClr val="tx1"/>
                </a:solidFill>
              </a:rPr>
              <a:t>́, </a:t>
            </a:r>
            <a:r>
              <a:rPr lang="en-US" sz="2300" b="1" dirty="0" err="1" smtClean="0">
                <a:solidFill>
                  <a:schemeClr val="tx1"/>
                </a:solidFill>
              </a:rPr>
              <a:t>giám</a:t>
            </a:r>
            <a:r>
              <a:rPr lang="en-US" sz="2300" b="1" dirty="0" smtClean="0">
                <a:solidFill>
                  <a:schemeClr val="tx1"/>
                </a:solidFill>
              </a:rPr>
              <a:t> </a:t>
            </a:r>
            <a:r>
              <a:rPr lang="en-US" sz="2300" b="1" dirty="0" err="1" smtClean="0">
                <a:solidFill>
                  <a:schemeClr val="tx1"/>
                </a:solidFill>
              </a:rPr>
              <a:t>sát</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việc</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hiện</a:t>
            </a:r>
            <a:r>
              <a:rPr lang="en-US" sz="2300" b="1" dirty="0" smtClean="0">
                <a:solidFill>
                  <a:schemeClr val="tx1"/>
                </a:solidFill>
              </a:rPr>
              <a:t> </a:t>
            </a:r>
            <a:r>
              <a:rPr lang="en-US" sz="2300" b="1" dirty="0" err="1" smtClean="0">
                <a:solidFill>
                  <a:schemeClr val="tx1"/>
                </a:solidFill>
              </a:rPr>
              <a:t>quyền</a:t>
            </a:r>
            <a:r>
              <a:rPr lang="en-US" sz="2300" b="1" dirty="0" smtClean="0">
                <a:solidFill>
                  <a:schemeClr val="tx1"/>
                </a:solidFill>
              </a:rPr>
              <a:t>, </a:t>
            </a:r>
            <a:r>
              <a:rPr lang="en-US" sz="2300" b="1" dirty="0" err="1" smtClean="0">
                <a:solidFill>
                  <a:schemeClr val="tx1"/>
                </a:solidFill>
              </a:rPr>
              <a:t>trách</a:t>
            </a:r>
            <a:r>
              <a:rPr lang="en-US" sz="2300" b="1" dirty="0" smtClean="0">
                <a:solidFill>
                  <a:schemeClr val="tx1"/>
                </a:solidFill>
              </a:rPr>
              <a:t> </a:t>
            </a:r>
            <a:r>
              <a:rPr lang="en-US" sz="2300" b="1" dirty="0" err="1" smtClean="0">
                <a:solidFill>
                  <a:schemeClr val="tx1"/>
                </a:solidFill>
              </a:rPr>
              <a:t>nhiệm</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cơ</a:t>
            </a:r>
            <a:r>
              <a:rPr lang="en-US" sz="2300" b="1" dirty="0" smtClean="0">
                <a:solidFill>
                  <a:schemeClr val="tx1"/>
                </a:solidFill>
              </a:rPr>
              <a:t> </a:t>
            </a:r>
            <a:r>
              <a:rPr lang="en-US" sz="2300" b="1" dirty="0" err="1" smtClean="0">
                <a:solidFill>
                  <a:schemeClr val="tx1"/>
                </a:solidFill>
              </a:rPr>
              <a:t>quan</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người</a:t>
            </a:r>
            <a:r>
              <a:rPr lang="en-US" sz="2300" b="1" dirty="0" smtClean="0">
                <a:solidFill>
                  <a:schemeClr val="tx1"/>
                </a:solidFill>
              </a:rPr>
              <a:t> </a:t>
            </a:r>
            <a:r>
              <a:rPr lang="en-US" sz="2300" b="1" dirty="0" err="1" smtClean="0">
                <a:solidFill>
                  <a:schemeClr val="tx1"/>
                </a:solidFill>
              </a:rPr>
              <a:t>đại</a:t>
            </a:r>
            <a:r>
              <a:rPr lang="en-US" sz="2300" b="1" dirty="0" smtClean="0">
                <a:solidFill>
                  <a:schemeClr val="tx1"/>
                </a:solidFill>
              </a:rPr>
              <a:t> </a:t>
            </a:r>
            <a:r>
              <a:rPr lang="en-US" sz="2300" b="1" dirty="0" err="1" smtClean="0">
                <a:solidFill>
                  <a:schemeClr val="tx1"/>
                </a:solidFill>
              </a:rPr>
              <a:t>diện</a:t>
            </a:r>
            <a:r>
              <a:rPr lang="en-US" sz="2300" b="1" dirty="0" smtClean="0">
                <a:solidFill>
                  <a:schemeClr val="tx1"/>
                </a:solidFill>
              </a:rPr>
              <a:t> </a:t>
            </a:r>
            <a:r>
              <a:rPr lang="en-US" sz="2300" b="1" dirty="0" err="1" smtClean="0">
                <a:solidFill>
                  <a:schemeClr val="tx1"/>
                </a:solidFill>
              </a:rPr>
              <a:t>chu</a:t>
            </a:r>
            <a:r>
              <a:rPr lang="en-US" sz="2300" b="1" dirty="0" smtClean="0">
                <a:solidFill>
                  <a:schemeClr val="tx1"/>
                </a:solidFill>
              </a:rPr>
              <a:t>̉ </a:t>
            </a:r>
            <a:r>
              <a:rPr lang="en-US" sz="2300" b="1" dirty="0" err="1" smtClean="0">
                <a:solidFill>
                  <a:schemeClr val="tx1"/>
                </a:solidFill>
              </a:rPr>
              <a:t>sơ</a:t>
            </a:r>
            <a:r>
              <a:rPr lang="en-US" sz="2300" b="1" dirty="0" smtClean="0">
                <a:solidFill>
                  <a:schemeClr val="tx1"/>
                </a:solidFill>
              </a:rPr>
              <a:t>̉ </a:t>
            </a:r>
            <a:r>
              <a:rPr lang="en-US" sz="2300" b="1" dirty="0" err="1" smtClean="0">
                <a:solidFill>
                  <a:schemeClr val="tx1"/>
                </a:solidFill>
              </a:rPr>
              <a:t>hữu</a:t>
            </a:r>
            <a:r>
              <a:rPr lang="en-US" sz="2300" b="1" dirty="0" smtClean="0">
                <a:solidFill>
                  <a:schemeClr val="tx1"/>
                </a:solidFill>
              </a:rPr>
              <a:t> </a:t>
            </a:r>
            <a:r>
              <a:rPr lang="en-US" sz="2300" b="1" dirty="0" err="1" smtClean="0">
                <a:solidFill>
                  <a:schemeClr val="tx1"/>
                </a:solidFill>
              </a:rPr>
              <a:t>nha</a:t>
            </a:r>
            <a:r>
              <a:rPr lang="en-US" sz="2300" b="1" dirty="0" smtClean="0">
                <a:solidFill>
                  <a:schemeClr val="tx1"/>
                </a:solidFill>
              </a:rPr>
              <a:t>̀ </a:t>
            </a:r>
            <a:r>
              <a:rPr lang="en-US" sz="2300" b="1" dirty="0" err="1" smtClean="0">
                <a:solidFill>
                  <a:schemeClr val="tx1"/>
                </a:solidFill>
              </a:rPr>
              <a:t>nước</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sư</a:t>
            </a:r>
            <a:r>
              <a:rPr lang="en-US" sz="2300" b="1" dirty="0" smtClean="0">
                <a:solidFill>
                  <a:schemeClr val="tx1"/>
                </a:solidFill>
              </a:rPr>
              <a:t>̣ </a:t>
            </a:r>
            <a:r>
              <a:rPr lang="en-US" sz="2300" b="1" dirty="0" err="1" smtClean="0">
                <a:solidFill>
                  <a:schemeClr val="tx1"/>
                </a:solidFill>
              </a:rPr>
              <a:t>ro</a:t>
            </a:r>
            <a:r>
              <a:rPr lang="en-US" sz="2300" b="1" dirty="0" smtClean="0">
                <a:solidFill>
                  <a:schemeClr val="tx1"/>
                </a:solidFill>
              </a:rPr>
              <a:t>̃ </a:t>
            </a:r>
            <a:r>
              <a:rPr lang="en-US" sz="2300" b="1" dirty="0" err="1" smtClean="0">
                <a:solidFill>
                  <a:schemeClr val="tx1"/>
                </a:solidFill>
              </a:rPr>
              <a:t>ràng</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phu</a:t>
            </a:r>
            <a:r>
              <a:rPr lang="en-US" sz="2300" b="1" dirty="0" smtClean="0">
                <a:solidFill>
                  <a:schemeClr val="tx1"/>
                </a:solidFill>
              </a:rPr>
              <a:t>̀ </a:t>
            </a:r>
            <a:r>
              <a:rPr lang="en-US" sz="2300" b="1" dirty="0" err="1" smtClean="0">
                <a:solidFill>
                  <a:schemeClr val="tx1"/>
                </a:solidFill>
              </a:rPr>
              <a:t>hợp</a:t>
            </a:r>
            <a:r>
              <a:rPr lang="en-US" sz="2300" b="1" dirty="0" smtClean="0">
                <a:solidFill>
                  <a:schemeClr val="tx1"/>
                </a:solidFill>
              </a:rPr>
              <a:t>.</a:t>
            </a:r>
          </a:p>
          <a:p>
            <a:pPr algn="just"/>
            <a:r>
              <a:rPr lang="en-US" sz="2300" b="1" dirty="0" smtClean="0">
                <a:solidFill>
                  <a:schemeClr val="tx1"/>
                </a:solidFill>
              </a:rPr>
              <a:t>	3. </a:t>
            </a:r>
            <a:r>
              <a:rPr lang="en-US" sz="2300" b="1" dirty="0" err="1" smtClean="0">
                <a:solidFill>
                  <a:schemeClr val="tx1"/>
                </a:solidFill>
              </a:rPr>
              <a:t>Đổi</a:t>
            </a:r>
            <a:r>
              <a:rPr lang="en-US" sz="2300" b="1" dirty="0" smtClean="0">
                <a:solidFill>
                  <a:schemeClr val="tx1"/>
                </a:solidFill>
              </a:rPr>
              <a:t> </a:t>
            </a:r>
            <a:r>
              <a:rPr lang="en-US" sz="2300" b="1" dirty="0" err="1" smtClean="0">
                <a:solidFill>
                  <a:schemeClr val="tx1"/>
                </a:solidFill>
              </a:rPr>
              <a:t>mới</a:t>
            </a:r>
            <a:r>
              <a:rPr lang="en-US" sz="2300" b="1" dirty="0" smtClean="0">
                <a:solidFill>
                  <a:schemeClr val="tx1"/>
                </a:solidFill>
              </a:rPr>
              <a:t> </a:t>
            </a:r>
            <a:r>
              <a:rPr lang="en-US" sz="2300" b="1" dirty="0" err="1" smtClean="0">
                <a:solidFill>
                  <a:schemeClr val="tx1"/>
                </a:solidFill>
              </a:rPr>
              <a:t>phương</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lãnh</a:t>
            </a:r>
            <a:r>
              <a:rPr lang="en-US" sz="2300" b="1" dirty="0" smtClean="0">
                <a:solidFill>
                  <a:schemeClr val="tx1"/>
                </a:solidFill>
              </a:rPr>
              <a:t> </a:t>
            </a:r>
            <a:r>
              <a:rPr lang="en-US" sz="2300" b="1" dirty="0" err="1" smtClean="0">
                <a:solidFill>
                  <a:schemeClr val="tx1"/>
                </a:solidFill>
              </a:rPr>
              <a:t>đạo</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các</a:t>
            </a:r>
            <a:r>
              <a:rPr lang="en-US" sz="2300" b="1" dirty="0" smtClean="0">
                <a:solidFill>
                  <a:schemeClr val="tx1"/>
                </a:solidFill>
              </a:rPr>
              <a:t> </a:t>
            </a:r>
            <a:r>
              <a:rPr lang="en-US" sz="2300" b="1" dirty="0" err="1" smtClean="0">
                <a:solidFill>
                  <a:schemeClr val="tx1"/>
                </a:solidFill>
              </a:rPr>
              <a:t>tô</a:t>
            </a:r>
            <a:r>
              <a:rPr lang="en-US" sz="2300" b="1" dirty="0" smtClean="0">
                <a:solidFill>
                  <a:schemeClr val="tx1"/>
                </a:solidFill>
              </a:rPr>
              <a:t>̉ </a:t>
            </a:r>
            <a:r>
              <a:rPr lang="en-US" sz="2300" b="1" dirty="0" err="1" smtClean="0">
                <a:solidFill>
                  <a:schemeClr val="tx1"/>
                </a:solidFill>
              </a:rPr>
              <a:t>chức</a:t>
            </a:r>
            <a:r>
              <a:rPr lang="en-US" sz="2300" b="1" dirty="0" smtClean="0">
                <a:solidFill>
                  <a:schemeClr val="tx1"/>
                </a:solidFill>
              </a:rPr>
              <a:t> </a:t>
            </a:r>
            <a:r>
              <a:rPr lang="en-US" sz="2300" b="1" dirty="0" err="1" smtClean="0">
                <a:solidFill>
                  <a:schemeClr val="tx1"/>
                </a:solidFill>
              </a:rPr>
              <a:t>đảng</a:t>
            </a:r>
            <a:r>
              <a:rPr lang="en-US" sz="2300" b="1" dirty="0" smtClean="0">
                <a:solidFill>
                  <a:schemeClr val="tx1"/>
                </a:solidFill>
              </a:rPr>
              <a:t>, </a:t>
            </a:r>
            <a:r>
              <a:rPr lang="en-US" sz="2300" b="1" dirty="0" err="1" smtClean="0">
                <a:solidFill>
                  <a:schemeClr val="tx1"/>
                </a:solidFill>
              </a:rPr>
              <a:t>phương</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hoạt</a:t>
            </a:r>
            <a:r>
              <a:rPr lang="en-US" sz="2300" b="1" dirty="0" smtClean="0">
                <a:solidFill>
                  <a:schemeClr val="tx1"/>
                </a:solidFill>
              </a:rPr>
              <a:t> </a:t>
            </a:r>
            <a:r>
              <a:rPr lang="en-US" sz="2300" b="1" dirty="0" err="1" smtClean="0">
                <a:solidFill>
                  <a:schemeClr val="tx1"/>
                </a:solidFill>
              </a:rPr>
              <a:t>động</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các</a:t>
            </a:r>
            <a:r>
              <a:rPr lang="en-US" sz="2300" b="1" dirty="0" smtClean="0">
                <a:solidFill>
                  <a:schemeClr val="tx1"/>
                </a:solidFill>
              </a:rPr>
              <a:t> </a:t>
            </a:r>
            <a:r>
              <a:rPr lang="en-US" sz="2300" b="1" dirty="0" err="1" smtClean="0">
                <a:solidFill>
                  <a:schemeClr val="tx1"/>
                </a:solidFill>
              </a:rPr>
              <a:t>tô</a:t>
            </a:r>
            <a:r>
              <a:rPr lang="en-US" sz="2300" b="1" dirty="0" smtClean="0">
                <a:solidFill>
                  <a:schemeClr val="tx1"/>
                </a:solidFill>
              </a:rPr>
              <a:t>̉ </a:t>
            </a:r>
            <a:r>
              <a:rPr lang="en-US" sz="2300" b="1" dirty="0" err="1" smtClean="0">
                <a:solidFill>
                  <a:schemeClr val="tx1"/>
                </a:solidFill>
              </a:rPr>
              <a:t>chức</a:t>
            </a:r>
            <a:r>
              <a:rPr lang="en-US" sz="2300" b="1" dirty="0" smtClean="0">
                <a:solidFill>
                  <a:schemeClr val="tx1"/>
                </a:solidFill>
              </a:rPr>
              <a:t> </a:t>
            </a:r>
            <a:r>
              <a:rPr lang="en-US" sz="2300" b="1" dirty="0" err="1" smtClean="0">
                <a:solidFill>
                  <a:schemeClr val="tx1"/>
                </a:solidFill>
              </a:rPr>
              <a:t>chính</a:t>
            </a:r>
            <a:r>
              <a:rPr lang="en-US" sz="2300" b="1" dirty="0" smtClean="0">
                <a:solidFill>
                  <a:schemeClr val="tx1"/>
                </a:solidFill>
              </a:rPr>
              <a:t> trị- </a:t>
            </a:r>
            <a:r>
              <a:rPr lang="en-US" sz="2300" b="1" dirty="0" err="1" smtClean="0">
                <a:solidFill>
                  <a:schemeClr val="tx1"/>
                </a:solidFill>
              </a:rPr>
              <a:t>xa</a:t>
            </a:r>
            <a:r>
              <a:rPr lang="en-US" sz="2300" b="1" dirty="0" smtClean="0">
                <a:solidFill>
                  <a:schemeClr val="tx1"/>
                </a:solidFill>
              </a:rPr>
              <a:t>̃ </a:t>
            </a:r>
            <a:r>
              <a:rPr lang="en-US" sz="2300" b="1" dirty="0" err="1" smtClean="0">
                <a:solidFill>
                  <a:schemeClr val="tx1"/>
                </a:solidFill>
              </a:rPr>
              <a:t>hội</a:t>
            </a:r>
            <a:r>
              <a:rPr lang="en-US" sz="2300" b="1" dirty="0" smtClean="0">
                <a:solidFill>
                  <a:schemeClr val="tx1"/>
                </a:solidFill>
              </a:rPr>
              <a:t> </a:t>
            </a:r>
            <a:r>
              <a:rPr lang="en-US" sz="2300" b="1" dirty="0" err="1" smtClean="0">
                <a:solidFill>
                  <a:schemeClr val="tx1"/>
                </a:solidFill>
              </a:rPr>
              <a:t>trong</a:t>
            </a:r>
            <a:r>
              <a:rPr lang="en-US" sz="2300" b="1" dirty="0" smtClean="0">
                <a:solidFill>
                  <a:schemeClr val="tx1"/>
                </a:solidFill>
              </a:rPr>
              <a:t> </a:t>
            </a:r>
            <a:r>
              <a:rPr lang="en-US" sz="2300" b="1" dirty="0" err="1" smtClean="0">
                <a:solidFill>
                  <a:schemeClr val="tx1"/>
                </a:solidFill>
              </a:rPr>
              <a:t>doanh</a:t>
            </a:r>
            <a:r>
              <a:rPr lang="en-US" sz="2300" b="1" dirty="0" smtClean="0">
                <a:solidFill>
                  <a:schemeClr val="tx1"/>
                </a:solidFill>
              </a:rPr>
              <a:t> </a:t>
            </a:r>
            <a:r>
              <a:rPr lang="en-US" sz="2300" b="1" dirty="0" err="1" smtClean="0">
                <a:solidFill>
                  <a:schemeClr val="tx1"/>
                </a:solidFill>
              </a:rPr>
              <a:t>nghiệp</a:t>
            </a:r>
            <a:r>
              <a:rPr lang="en-US" sz="2300" b="1" dirty="0" smtClean="0">
                <a:solidFill>
                  <a:schemeClr val="tx1"/>
                </a:solidFill>
              </a:rPr>
              <a:t> </a:t>
            </a:r>
            <a:r>
              <a:rPr lang="en-US" sz="2300" b="1" dirty="0" err="1" smtClean="0">
                <a:solidFill>
                  <a:srgbClr val="FF0000"/>
                </a:solidFill>
              </a:rPr>
              <a:t>chưa</a:t>
            </a:r>
            <a:r>
              <a:rPr lang="en-US" sz="2300" b="1" dirty="0" smtClean="0">
                <a:solidFill>
                  <a:srgbClr val="FF0000"/>
                </a:solidFill>
              </a:rPr>
              <a:t> </a:t>
            </a:r>
            <a:r>
              <a:rPr lang="en-US" sz="2300" b="1" dirty="0" err="1" smtClean="0">
                <a:solidFill>
                  <a:srgbClr val="FF0000"/>
                </a:solidFill>
              </a:rPr>
              <a:t>theo</a:t>
            </a:r>
            <a:r>
              <a:rPr lang="en-US" sz="2300" b="1" dirty="0" smtClean="0">
                <a:solidFill>
                  <a:srgbClr val="FF0000"/>
                </a:solidFill>
              </a:rPr>
              <a:t> </a:t>
            </a:r>
            <a:r>
              <a:rPr lang="en-US" sz="2300" b="1" dirty="0" err="1" smtClean="0">
                <a:solidFill>
                  <a:srgbClr val="FF0000"/>
                </a:solidFill>
              </a:rPr>
              <a:t>kịp</a:t>
            </a:r>
            <a:r>
              <a:rPr lang="en-US" sz="2300" b="1" dirty="0" smtClean="0">
                <a:solidFill>
                  <a:srgbClr val="FF0000"/>
                </a:solidFill>
              </a:rPr>
              <a:t> </a:t>
            </a:r>
            <a:r>
              <a:rPr lang="en-US" sz="2300" b="1" dirty="0" err="1" smtClean="0">
                <a:solidFill>
                  <a:srgbClr val="FF0000"/>
                </a:solidFill>
              </a:rPr>
              <a:t>yêu</a:t>
            </a:r>
            <a:r>
              <a:rPr lang="en-US" sz="2300" b="1" dirty="0" smtClean="0">
                <a:solidFill>
                  <a:srgbClr val="FF0000"/>
                </a:solidFill>
              </a:rPr>
              <a:t> </a:t>
            </a:r>
            <a:r>
              <a:rPr lang="en-US" sz="2300" b="1" dirty="0" err="1" smtClean="0">
                <a:solidFill>
                  <a:srgbClr val="FF0000"/>
                </a:solidFill>
              </a:rPr>
              <a:t>cầu</a:t>
            </a:r>
            <a:r>
              <a:rPr lang="en-US" sz="2300" b="1" dirty="0" smtClean="0">
                <a:solidFill>
                  <a:srgbClr val="FF0000"/>
                </a:solidFill>
              </a:rPr>
              <a:t> </a:t>
            </a:r>
            <a:r>
              <a:rPr lang="en-US" sz="2300" b="1" dirty="0" err="1" smtClean="0">
                <a:solidFill>
                  <a:srgbClr val="FF0000"/>
                </a:solidFill>
              </a:rPr>
              <a:t>đổi</a:t>
            </a:r>
            <a:r>
              <a:rPr lang="en-US" sz="2300" b="1" dirty="0" smtClean="0">
                <a:solidFill>
                  <a:srgbClr val="FF0000"/>
                </a:solidFill>
              </a:rPr>
              <a:t> </a:t>
            </a:r>
            <a:r>
              <a:rPr lang="en-US" sz="2300" b="1" dirty="0" err="1" smtClean="0">
                <a:solidFill>
                  <a:srgbClr val="FF0000"/>
                </a:solidFill>
              </a:rPr>
              <a:t>mới</a:t>
            </a:r>
            <a:r>
              <a:rPr lang="en-US" sz="2300" b="1" dirty="0" smtClean="0">
                <a:solidFill>
                  <a:srgbClr val="FF0000"/>
                </a:solidFill>
              </a:rPr>
              <a:t>, </a:t>
            </a:r>
            <a:r>
              <a:rPr lang="en-US" sz="2300" b="1" dirty="0" err="1" smtClean="0">
                <a:solidFill>
                  <a:srgbClr val="FF0000"/>
                </a:solidFill>
              </a:rPr>
              <a:t>cơ</a:t>
            </a:r>
            <a:r>
              <a:rPr lang="en-US" sz="2300" b="1" dirty="0" smtClean="0">
                <a:solidFill>
                  <a:srgbClr val="FF0000"/>
                </a:solidFill>
              </a:rPr>
              <a:t> </a:t>
            </a:r>
            <a:r>
              <a:rPr lang="en-US" sz="2300" b="1" dirty="0" err="1" smtClean="0">
                <a:solidFill>
                  <a:srgbClr val="FF0000"/>
                </a:solidFill>
              </a:rPr>
              <a:t>cấu</a:t>
            </a:r>
            <a:r>
              <a:rPr lang="en-US" sz="2300" b="1" dirty="0" smtClean="0">
                <a:solidFill>
                  <a:srgbClr val="FF0000"/>
                </a:solidFill>
              </a:rPr>
              <a:t> </a:t>
            </a:r>
            <a:r>
              <a:rPr lang="en-US" sz="2300" b="1" dirty="0" err="1" smtClean="0">
                <a:solidFill>
                  <a:srgbClr val="FF0000"/>
                </a:solidFill>
              </a:rPr>
              <a:t>lại</a:t>
            </a:r>
            <a:r>
              <a:rPr lang="en-US" sz="2300" b="1" dirty="0" smtClean="0">
                <a:solidFill>
                  <a:srgbClr val="FF0000"/>
                </a:solidFill>
              </a:rPr>
              <a:t> </a:t>
            </a:r>
            <a:r>
              <a:rPr lang="en-US" sz="2300" b="1" dirty="0" err="1" smtClean="0">
                <a:solidFill>
                  <a:srgbClr val="FF0000"/>
                </a:solidFill>
              </a:rPr>
              <a:t>doanh</a:t>
            </a:r>
            <a:r>
              <a:rPr lang="en-US" sz="2300" b="1" dirty="0" smtClean="0">
                <a:solidFill>
                  <a:srgbClr val="FF0000"/>
                </a:solidFill>
              </a:rPr>
              <a:t> </a:t>
            </a:r>
            <a:r>
              <a:rPr lang="en-US" sz="2300" b="1" dirty="0" err="1" smtClean="0">
                <a:solidFill>
                  <a:srgbClr val="FF0000"/>
                </a:solidFill>
              </a:rPr>
              <a:t>nghiệp</a:t>
            </a:r>
            <a:r>
              <a:rPr lang="en-US" sz="2300" b="1" dirty="0" smtClean="0">
                <a:solidFill>
                  <a:srgbClr val="FF0000"/>
                </a:solidFill>
              </a:rPr>
              <a:t> </a:t>
            </a:r>
            <a:r>
              <a:rPr lang="en-US" sz="2300" b="1" dirty="0" err="1" smtClean="0">
                <a:solidFill>
                  <a:srgbClr val="FF0000"/>
                </a:solidFill>
              </a:rPr>
              <a:t>nha</a:t>
            </a:r>
            <a:r>
              <a:rPr lang="en-US" sz="2300" b="1" dirty="0" smtClean="0">
                <a:solidFill>
                  <a:srgbClr val="FF0000"/>
                </a:solidFill>
              </a:rPr>
              <a:t>̀ </a:t>
            </a:r>
            <a:r>
              <a:rPr lang="en-US" sz="2300" b="1" dirty="0" err="1" smtClean="0">
                <a:solidFill>
                  <a:srgbClr val="FF0000"/>
                </a:solidFill>
              </a:rPr>
              <a:t>nước</a:t>
            </a:r>
            <a:r>
              <a:rPr lang="en-US" sz="2300" b="1" dirty="0" smtClean="0">
                <a:solidFill>
                  <a:srgbClr val="FF0000"/>
                </a:solidFill>
              </a:rPr>
              <a:t>.</a:t>
            </a:r>
            <a:endParaRPr lang="en-US" sz="2300" b="1" dirty="0">
              <a:solidFill>
                <a:srgbClr val="FF0000"/>
              </a:solidFill>
            </a:endParaRPr>
          </a:p>
        </p:txBody>
      </p:sp>
      <p:sp>
        <p:nvSpPr>
          <p:cNvPr id="14" name="Rounded Rectangle 13"/>
          <p:cNvSpPr/>
          <p:nvPr/>
        </p:nvSpPr>
        <p:spPr>
          <a:xfrm>
            <a:off x="3581400" y="1447800"/>
            <a:ext cx="22860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2. </a:t>
            </a:r>
            <a:r>
              <a:rPr lang="en-US" sz="2400" b="1" dirty="0" err="1" smtClean="0">
                <a:solidFill>
                  <a:srgbClr val="FFFF00"/>
                </a:solidFill>
              </a:rPr>
              <a:t>Hạn</a:t>
            </a:r>
            <a:r>
              <a:rPr lang="en-US" sz="2400" b="1" dirty="0" smtClean="0">
                <a:solidFill>
                  <a:srgbClr val="FFFF00"/>
                </a:solidFill>
              </a:rPr>
              <a:t> </a:t>
            </a:r>
            <a:r>
              <a:rPr lang="en-US" sz="2400" b="1" dirty="0" err="1" smtClean="0">
                <a:solidFill>
                  <a:srgbClr val="FFFF00"/>
                </a:solidFill>
              </a:rPr>
              <a:t>chê</a:t>
            </a:r>
            <a:r>
              <a:rPr lang="en-US" sz="2400" b="1" dirty="0" smtClean="0">
                <a:solidFill>
                  <a:srgbClr val="FFFF00"/>
                </a:solidFill>
              </a:rPr>
              <a:t>́</a:t>
            </a:r>
            <a:endParaRPr lang="en-US" sz="2400" b="1" dirty="0">
              <a:solidFill>
                <a:srgbClr val="FFFF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3.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12-NQ/TW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8" name="Rectangle 17"/>
          <p:cNvSpPr/>
          <p:nvPr/>
        </p:nvSpPr>
        <p:spPr>
          <a:xfrm>
            <a:off x="0" y="1905000"/>
            <a:ext cx="91440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	</a:t>
            </a:r>
            <a:r>
              <a:rPr lang="en-US" sz="2300" b="1" dirty="0" smtClean="0">
                <a:solidFill>
                  <a:schemeClr val="tx1"/>
                </a:solidFill>
              </a:rPr>
              <a:t>1. </a:t>
            </a:r>
            <a:r>
              <a:rPr lang="en-US" sz="2300" b="1" dirty="0" err="1" smtClean="0">
                <a:solidFill>
                  <a:schemeClr val="tx1"/>
                </a:solidFill>
              </a:rPr>
              <a:t>Nhận</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vê</a:t>
            </a:r>
            <a:r>
              <a:rPr lang="en-US" sz="2300" b="1" dirty="0" smtClean="0">
                <a:solidFill>
                  <a:schemeClr val="tx1"/>
                </a:solidFill>
              </a:rPr>
              <a:t>̀ </a:t>
            </a:r>
            <a:r>
              <a:rPr lang="en-US" sz="2300" b="1" dirty="0" err="1" smtClean="0">
                <a:solidFill>
                  <a:schemeClr val="tx1"/>
                </a:solidFill>
              </a:rPr>
              <a:t>vai</a:t>
            </a:r>
            <a:r>
              <a:rPr lang="en-US" sz="2300" b="1" dirty="0" smtClean="0">
                <a:solidFill>
                  <a:schemeClr val="tx1"/>
                </a:solidFill>
              </a:rPr>
              <a:t> </a:t>
            </a:r>
            <a:r>
              <a:rPr lang="en-US" sz="2300" b="1" dirty="0" err="1" smtClean="0">
                <a:solidFill>
                  <a:schemeClr val="tx1"/>
                </a:solidFill>
              </a:rPr>
              <a:t>tro</a:t>
            </a:r>
            <a:r>
              <a:rPr lang="en-US" sz="2300" b="1" dirty="0" smtClean="0">
                <a:solidFill>
                  <a:schemeClr val="tx1"/>
                </a:solidFill>
              </a:rPr>
              <a:t>̀, vị trí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kinh</a:t>
            </a:r>
            <a:r>
              <a:rPr lang="en-US" sz="2300" b="1" dirty="0" smtClean="0">
                <a:solidFill>
                  <a:schemeClr val="tx1"/>
                </a:solidFill>
              </a:rPr>
              <a:t> </a:t>
            </a:r>
            <a:r>
              <a:rPr lang="en-US" sz="2300" b="1" dirty="0" err="1" smtClean="0">
                <a:solidFill>
                  <a:schemeClr val="tx1"/>
                </a:solidFill>
              </a:rPr>
              <a:t>tê</a:t>
            </a:r>
            <a:r>
              <a:rPr lang="en-US" sz="2300" b="1" dirty="0" smtClean="0">
                <a:solidFill>
                  <a:schemeClr val="tx1"/>
                </a:solidFill>
              </a:rPr>
              <a:t>́ </a:t>
            </a:r>
            <a:r>
              <a:rPr lang="en-US" sz="2300" b="1" dirty="0" err="1" smtClean="0">
                <a:solidFill>
                  <a:schemeClr val="tx1"/>
                </a:solidFill>
              </a:rPr>
              <a:t>nha</a:t>
            </a:r>
            <a:r>
              <a:rPr lang="en-US" sz="2300" b="1" dirty="0" smtClean="0">
                <a:solidFill>
                  <a:schemeClr val="tx1"/>
                </a:solidFill>
              </a:rPr>
              <a:t>̀ </a:t>
            </a:r>
            <a:r>
              <a:rPr lang="en-US" sz="2300" b="1" dirty="0" err="1" smtClean="0">
                <a:solidFill>
                  <a:schemeClr val="tx1"/>
                </a:solidFill>
              </a:rPr>
              <a:t>nước</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doanh</a:t>
            </a:r>
            <a:r>
              <a:rPr lang="en-US" sz="2300" b="1" dirty="0" smtClean="0">
                <a:solidFill>
                  <a:schemeClr val="tx1"/>
                </a:solidFill>
              </a:rPr>
              <a:t> </a:t>
            </a:r>
            <a:r>
              <a:rPr lang="en-US" sz="2300" b="1" dirty="0" err="1" smtClean="0">
                <a:solidFill>
                  <a:schemeClr val="tx1"/>
                </a:solidFill>
              </a:rPr>
              <a:t>nghiệp</a:t>
            </a:r>
            <a:r>
              <a:rPr lang="en-US" sz="2300" b="1" dirty="0" smtClean="0">
                <a:solidFill>
                  <a:schemeClr val="tx1"/>
                </a:solidFill>
              </a:rPr>
              <a:t> </a:t>
            </a:r>
            <a:r>
              <a:rPr lang="en-US" sz="2300" b="1" dirty="0" err="1" smtClean="0">
                <a:solidFill>
                  <a:schemeClr val="tx1"/>
                </a:solidFill>
              </a:rPr>
              <a:t>nha</a:t>
            </a:r>
            <a:r>
              <a:rPr lang="en-US" sz="2300" b="1" dirty="0" smtClean="0">
                <a:solidFill>
                  <a:schemeClr val="tx1"/>
                </a:solidFill>
              </a:rPr>
              <a:t>̀ </a:t>
            </a:r>
            <a:r>
              <a:rPr lang="en-US" sz="2300" b="1" dirty="0" err="1" smtClean="0">
                <a:solidFill>
                  <a:schemeClr val="tx1"/>
                </a:solidFill>
              </a:rPr>
              <a:t>nước</a:t>
            </a:r>
            <a:r>
              <a:rPr lang="en-US" sz="2300" b="1" dirty="0" smtClean="0">
                <a:solidFill>
                  <a:schemeClr val="tx1"/>
                </a:solidFill>
              </a:rPr>
              <a:t>, </a:t>
            </a:r>
            <a:r>
              <a:rPr lang="en-US" sz="2300" b="1" dirty="0" err="1" smtClean="0">
                <a:solidFill>
                  <a:schemeClr val="tx1"/>
                </a:solidFill>
              </a:rPr>
              <a:t>vê</a:t>
            </a:r>
            <a:r>
              <a:rPr lang="en-US" sz="2300" b="1" dirty="0" smtClean="0">
                <a:solidFill>
                  <a:schemeClr val="tx1"/>
                </a:solidFill>
              </a:rPr>
              <a:t>̀ </a:t>
            </a:r>
            <a:r>
              <a:rPr lang="en-US" sz="2300" b="1" dirty="0" err="1" smtClean="0">
                <a:solidFill>
                  <a:schemeClr val="tx1"/>
                </a:solidFill>
              </a:rPr>
              <a:t>yêu</a:t>
            </a:r>
            <a:r>
              <a:rPr lang="en-US" sz="2300" b="1" dirty="0" smtClean="0">
                <a:solidFill>
                  <a:schemeClr val="tx1"/>
                </a:solidFill>
              </a:rPr>
              <a:t> </a:t>
            </a:r>
            <a:r>
              <a:rPr lang="en-US" sz="2300" b="1" dirty="0" err="1" smtClean="0">
                <a:solidFill>
                  <a:schemeClr val="tx1"/>
                </a:solidFill>
              </a:rPr>
              <a:t>cầu</a:t>
            </a:r>
            <a:r>
              <a:rPr lang="en-US" sz="2300" b="1" dirty="0" smtClean="0">
                <a:solidFill>
                  <a:schemeClr val="tx1"/>
                </a:solidFill>
              </a:rPr>
              <a:t> </a:t>
            </a:r>
            <a:r>
              <a:rPr lang="en-US" sz="2300" b="1" dirty="0" err="1" smtClean="0">
                <a:solidFill>
                  <a:schemeClr val="tx1"/>
                </a:solidFill>
              </a:rPr>
              <a:t>va</a:t>
            </a:r>
            <a:r>
              <a:rPr lang="en-US" sz="2300" b="1" dirty="0" smtClean="0">
                <a:solidFill>
                  <a:schemeClr val="tx1"/>
                </a:solidFill>
              </a:rPr>
              <a:t>̀ </a:t>
            </a:r>
            <a:r>
              <a:rPr lang="en-US" sz="2300" b="1" dirty="0" err="1" smtClean="0">
                <a:solidFill>
                  <a:schemeClr val="tx1"/>
                </a:solidFill>
              </a:rPr>
              <a:t>giải</a:t>
            </a:r>
            <a:r>
              <a:rPr lang="en-US" sz="2300" b="1" dirty="0" smtClean="0">
                <a:solidFill>
                  <a:schemeClr val="tx1"/>
                </a:solidFill>
              </a:rPr>
              <a:t> </a:t>
            </a:r>
            <a:r>
              <a:rPr lang="en-US" sz="2300" b="1" dirty="0" err="1" smtClean="0">
                <a:solidFill>
                  <a:schemeClr val="tx1"/>
                </a:solidFill>
              </a:rPr>
              <a:t>pháp</a:t>
            </a:r>
            <a:r>
              <a:rPr lang="en-US" sz="2300" b="1" dirty="0" smtClean="0">
                <a:solidFill>
                  <a:schemeClr val="tx1"/>
                </a:solidFill>
              </a:rPr>
              <a:t> </a:t>
            </a:r>
            <a:r>
              <a:rPr lang="en-US" sz="2300" b="1" dirty="0" err="1" smtClean="0">
                <a:solidFill>
                  <a:schemeClr val="tx1"/>
                </a:solidFill>
              </a:rPr>
              <a:t>cơ</a:t>
            </a:r>
            <a:r>
              <a:rPr lang="en-US" sz="2300" b="1" dirty="0" smtClean="0">
                <a:solidFill>
                  <a:schemeClr val="tx1"/>
                </a:solidFill>
              </a:rPr>
              <a:t> </a:t>
            </a:r>
            <a:r>
              <a:rPr lang="en-US" sz="2300" b="1" dirty="0" err="1" smtClean="0">
                <a:solidFill>
                  <a:schemeClr val="tx1"/>
                </a:solidFill>
              </a:rPr>
              <a:t>cấu</a:t>
            </a:r>
            <a:r>
              <a:rPr lang="en-US" sz="2300" b="1" dirty="0" smtClean="0">
                <a:solidFill>
                  <a:schemeClr val="tx1"/>
                </a:solidFill>
              </a:rPr>
              <a:t> </a:t>
            </a:r>
            <a:r>
              <a:rPr lang="en-US" sz="2300" b="1" dirty="0" err="1" smtClean="0">
                <a:solidFill>
                  <a:schemeClr val="tx1"/>
                </a:solidFill>
              </a:rPr>
              <a:t>lại</a:t>
            </a:r>
            <a:r>
              <a:rPr lang="en-US" sz="2300" b="1" dirty="0" smtClean="0">
                <a:solidFill>
                  <a:schemeClr val="tx1"/>
                </a:solidFill>
              </a:rPr>
              <a:t>,…</a:t>
            </a:r>
            <a:r>
              <a:rPr lang="en-US" sz="2300" b="1" dirty="0" err="1" smtClean="0">
                <a:solidFill>
                  <a:schemeClr val="tx1"/>
                </a:solidFill>
              </a:rPr>
              <a:t>còn</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đầy</a:t>
            </a:r>
            <a:r>
              <a:rPr lang="en-US" sz="2300" b="1" dirty="0" smtClean="0">
                <a:solidFill>
                  <a:schemeClr val="tx1"/>
                </a:solidFill>
              </a:rPr>
              <a:t> </a:t>
            </a:r>
            <a:r>
              <a:rPr lang="en-US" sz="2300" b="1" dirty="0" err="1" smtClean="0">
                <a:solidFill>
                  <a:schemeClr val="tx1"/>
                </a:solidFill>
              </a:rPr>
              <a:t>đu</a:t>
            </a:r>
            <a:r>
              <a:rPr lang="en-US" sz="2300" b="1" dirty="0" smtClean="0">
                <a:solidFill>
                  <a:schemeClr val="tx1"/>
                </a:solidFill>
              </a:rPr>
              <a:t>̉; </a:t>
            </a:r>
            <a:r>
              <a:rPr lang="en-US" sz="2300" b="1" dirty="0" err="1" smtClean="0">
                <a:solidFill>
                  <a:schemeClr val="tx1"/>
                </a:solidFill>
              </a:rPr>
              <a:t>một</a:t>
            </a:r>
            <a:r>
              <a:rPr lang="en-US" sz="2300" b="1" dirty="0" smtClean="0">
                <a:solidFill>
                  <a:schemeClr val="tx1"/>
                </a:solidFill>
              </a:rPr>
              <a:t> </a:t>
            </a:r>
            <a:r>
              <a:rPr lang="en-US" sz="2300" b="1" dirty="0" err="1" smtClean="0">
                <a:solidFill>
                  <a:schemeClr val="tx1"/>
                </a:solidFill>
              </a:rPr>
              <a:t>sô</a:t>
            </a:r>
            <a:r>
              <a:rPr lang="en-US" sz="2300" b="1" dirty="0" smtClean="0">
                <a:solidFill>
                  <a:schemeClr val="tx1"/>
                </a:solidFill>
              </a:rPr>
              <a:t>́ </a:t>
            </a:r>
            <a:r>
              <a:rPr lang="en-US" sz="2300" b="1" dirty="0" err="1" smtClean="0">
                <a:solidFill>
                  <a:schemeClr val="tx1"/>
                </a:solidFill>
              </a:rPr>
              <a:t>vấn</a:t>
            </a:r>
            <a:r>
              <a:rPr lang="en-US" sz="2300" b="1" dirty="0" smtClean="0">
                <a:solidFill>
                  <a:schemeClr val="tx1"/>
                </a:solidFill>
              </a:rPr>
              <a:t> </a:t>
            </a:r>
            <a:r>
              <a:rPr lang="en-US" sz="2300" b="1" dirty="0" err="1" smtClean="0">
                <a:solidFill>
                  <a:schemeClr val="tx1"/>
                </a:solidFill>
              </a:rPr>
              <a:t>đê</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ro</a:t>
            </a:r>
            <a:r>
              <a:rPr lang="en-US" sz="2300" b="1" dirty="0" smtClean="0">
                <a:solidFill>
                  <a:schemeClr val="tx1"/>
                </a:solidFill>
              </a:rPr>
              <a:t>̃, </a:t>
            </a:r>
            <a:r>
              <a:rPr lang="en-US" sz="2300" b="1" dirty="0" err="1" smtClean="0">
                <a:solidFill>
                  <a:schemeClr val="tx1"/>
                </a:solidFill>
              </a:rPr>
              <a:t>còn</a:t>
            </a:r>
            <a:r>
              <a:rPr lang="en-US" sz="2300" b="1" dirty="0" smtClean="0">
                <a:solidFill>
                  <a:schemeClr val="tx1"/>
                </a:solidFill>
              </a:rPr>
              <a:t> ý </a:t>
            </a:r>
            <a:r>
              <a:rPr lang="en-US" sz="2300" b="1" dirty="0" err="1" smtClean="0">
                <a:solidFill>
                  <a:schemeClr val="tx1"/>
                </a:solidFill>
              </a:rPr>
              <a:t>kiến</a:t>
            </a:r>
            <a:r>
              <a:rPr lang="en-US" sz="2300" b="1" dirty="0" smtClean="0">
                <a:solidFill>
                  <a:schemeClr val="tx1"/>
                </a:solidFill>
              </a:rPr>
              <a:t> </a:t>
            </a:r>
            <a:r>
              <a:rPr lang="en-US" sz="2300" b="1" dirty="0" err="1" smtClean="0">
                <a:solidFill>
                  <a:schemeClr val="tx1"/>
                </a:solidFill>
              </a:rPr>
              <a:t>khác</a:t>
            </a:r>
            <a:r>
              <a:rPr lang="en-US" sz="2300" b="1" dirty="0" smtClean="0">
                <a:solidFill>
                  <a:schemeClr val="tx1"/>
                </a:solidFill>
              </a:rPr>
              <a:t> </a:t>
            </a:r>
            <a:r>
              <a:rPr lang="en-US" sz="2300" b="1" dirty="0" err="1" smtClean="0">
                <a:solidFill>
                  <a:schemeClr val="tx1"/>
                </a:solidFill>
              </a:rPr>
              <a:t>nhau</a:t>
            </a:r>
            <a:r>
              <a:rPr lang="en-US" sz="2300" b="1" dirty="0" smtClean="0">
                <a:solidFill>
                  <a:schemeClr val="tx1"/>
                </a:solidFill>
              </a:rPr>
              <a:t> </a:t>
            </a:r>
            <a:r>
              <a:rPr lang="en-US" sz="2300" b="1" dirty="0" err="1" smtClean="0">
                <a:solidFill>
                  <a:schemeClr val="tx1"/>
                </a:solidFill>
              </a:rPr>
              <a:t>nhưng</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được</a:t>
            </a:r>
            <a:r>
              <a:rPr lang="en-US" sz="2300" b="1" dirty="0" smtClean="0">
                <a:solidFill>
                  <a:schemeClr val="tx1"/>
                </a:solidFill>
              </a:rPr>
              <a:t> </a:t>
            </a:r>
            <a:r>
              <a:rPr lang="en-US" sz="2300" b="1" dirty="0" err="1" smtClean="0">
                <a:solidFill>
                  <a:schemeClr val="tx1"/>
                </a:solidFill>
              </a:rPr>
              <a:t>kịp</a:t>
            </a:r>
            <a:r>
              <a:rPr lang="en-US" sz="2300" b="1" dirty="0" smtClean="0">
                <a:solidFill>
                  <a:schemeClr val="tx1"/>
                </a:solidFill>
              </a:rPr>
              <a:t> </a:t>
            </a:r>
            <a:r>
              <a:rPr lang="en-US" sz="2300" b="1" dirty="0" err="1" smtClean="0">
                <a:solidFill>
                  <a:schemeClr val="tx1"/>
                </a:solidFill>
              </a:rPr>
              <a:t>thời</a:t>
            </a:r>
            <a:r>
              <a:rPr lang="en-US" sz="2300" b="1" dirty="0" smtClean="0">
                <a:solidFill>
                  <a:schemeClr val="tx1"/>
                </a:solidFill>
              </a:rPr>
              <a:t> </a:t>
            </a:r>
            <a:r>
              <a:rPr lang="en-US" sz="2300" b="1" dirty="0" err="1" smtClean="0">
                <a:solidFill>
                  <a:schemeClr val="tx1"/>
                </a:solidFill>
              </a:rPr>
              <a:t>tổng</a:t>
            </a:r>
            <a:r>
              <a:rPr lang="en-US" sz="2300" b="1" dirty="0" smtClean="0">
                <a:solidFill>
                  <a:schemeClr val="tx1"/>
                </a:solidFill>
              </a:rPr>
              <a:t> </a:t>
            </a:r>
            <a:r>
              <a:rPr lang="en-US" sz="2300" b="1" dirty="0" err="1" smtClean="0">
                <a:solidFill>
                  <a:schemeClr val="tx1"/>
                </a:solidFill>
              </a:rPr>
              <a:t>kết</a:t>
            </a:r>
            <a:r>
              <a:rPr lang="en-US" sz="2300" b="1" dirty="0" smtClean="0">
                <a:solidFill>
                  <a:schemeClr val="tx1"/>
                </a:solidFill>
              </a:rPr>
              <a:t>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tiễn</a:t>
            </a:r>
            <a:r>
              <a:rPr lang="en-US" sz="2300" b="1" dirty="0" smtClean="0">
                <a:solidFill>
                  <a:schemeClr val="tx1"/>
                </a:solidFill>
              </a:rPr>
              <a:t>, </a:t>
            </a:r>
            <a:r>
              <a:rPr lang="en-US" sz="2300" b="1" dirty="0" err="1" smtClean="0">
                <a:solidFill>
                  <a:schemeClr val="tx1"/>
                </a:solidFill>
              </a:rPr>
              <a:t>kết</a:t>
            </a:r>
            <a:r>
              <a:rPr lang="en-US" sz="2300" b="1" dirty="0" smtClean="0">
                <a:solidFill>
                  <a:schemeClr val="tx1"/>
                </a:solidFill>
              </a:rPr>
              <a:t> </a:t>
            </a:r>
            <a:r>
              <a:rPr lang="en-US" sz="2300" b="1" dirty="0" err="1" smtClean="0">
                <a:solidFill>
                  <a:schemeClr val="tx1"/>
                </a:solidFill>
              </a:rPr>
              <a:t>luận</a:t>
            </a:r>
            <a:r>
              <a:rPr lang="en-US" sz="2300" b="1" dirty="0" smtClean="0">
                <a:solidFill>
                  <a:schemeClr val="tx1"/>
                </a:solidFill>
              </a:rPr>
              <a:t> </a:t>
            </a:r>
            <a:r>
              <a:rPr lang="en-US" sz="2300" b="1" dirty="0" smtClean="0">
                <a:solidFill>
                  <a:schemeClr val="tx1"/>
                </a:solidFill>
                <a:sym typeface="Wingdings" pitchFamily="2" charset="2"/>
              </a:rPr>
              <a:t> </a:t>
            </a:r>
            <a:r>
              <a:rPr lang="en-US" sz="2300" b="1" dirty="0" err="1" smtClean="0">
                <a:solidFill>
                  <a:srgbClr val="FF0000"/>
                </a:solidFill>
                <a:sym typeface="Wingdings" pitchFamily="2" charset="2"/>
              </a:rPr>
              <a:t>chưa</a:t>
            </a:r>
            <a:r>
              <a:rPr lang="en-US" sz="2300" b="1" dirty="0" smtClean="0">
                <a:solidFill>
                  <a:srgbClr val="FF0000"/>
                </a:solidFill>
                <a:sym typeface="Wingdings" pitchFamily="2" charset="2"/>
              </a:rPr>
              <a:t> có </a:t>
            </a:r>
            <a:r>
              <a:rPr lang="en-US" sz="2300" b="1" dirty="0" err="1" smtClean="0">
                <a:solidFill>
                  <a:srgbClr val="FF0000"/>
                </a:solidFill>
                <a:sym typeface="Wingdings" pitchFamily="2" charset="2"/>
              </a:rPr>
              <a:t>sư</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thống</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nhất</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cao</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trong</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nhận</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thức</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va</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hành</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động</a:t>
            </a:r>
            <a:r>
              <a:rPr lang="en-US" sz="2300" b="1" dirty="0" smtClean="0">
                <a:solidFill>
                  <a:srgbClr val="FF0000"/>
                </a:solidFill>
                <a:sym typeface="Wingdings" pitchFamily="2" charset="2"/>
              </a:rPr>
              <a:t>.</a:t>
            </a:r>
          </a:p>
          <a:p>
            <a:pPr algn="just"/>
            <a:r>
              <a:rPr lang="en-US" sz="2300" b="1" dirty="0" smtClean="0">
                <a:solidFill>
                  <a:schemeClr val="tx1"/>
                </a:solidFill>
                <a:sym typeface="Wingdings" pitchFamily="2" charset="2"/>
              </a:rPr>
              <a:t>	2. </a:t>
            </a:r>
            <a:r>
              <a:rPr lang="en-US" sz="2300" b="1" dirty="0" err="1" smtClean="0">
                <a:solidFill>
                  <a:schemeClr val="tx1"/>
                </a:solidFill>
                <a:sym typeface="Wingdings" pitchFamily="2" charset="2"/>
              </a:rPr>
              <a:t>Việc</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thê</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chê</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hóa</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va</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tô</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chức</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thực</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hiện</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các</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chu</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trương</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của</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Đảng</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vê</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doanh</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nghiệp</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nha</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nước</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còn</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nhiều</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yếu</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kém</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bất</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cập</a:t>
            </a:r>
            <a:r>
              <a:rPr lang="en-US" sz="2300" b="1" dirty="0" smtClean="0">
                <a:solidFill>
                  <a:schemeClr val="tx1"/>
                </a:solidFill>
                <a:sym typeface="Wingdings" pitchFamily="2" charset="2"/>
              </a:rPr>
              <a:t>. </a:t>
            </a:r>
            <a:r>
              <a:rPr lang="en-US" sz="2300" b="1" dirty="0" smtClean="0">
                <a:solidFill>
                  <a:srgbClr val="7030A0"/>
                </a:solidFill>
                <a:sym typeface="Wingdings" pitchFamily="2" charset="2"/>
              </a:rPr>
              <a:t>Chủ </a:t>
            </a:r>
            <a:r>
              <a:rPr lang="en-US" sz="2300" b="1" dirty="0" err="1" smtClean="0">
                <a:solidFill>
                  <a:srgbClr val="7030A0"/>
                </a:solidFill>
                <a:sym typeface="Wingdings" pitchFamily="2" charset="2"/>
              </a:rPr>
              <a:t>quan</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nóng</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vội</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trong</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thực</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hiện</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chu</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trương</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thi</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điểm</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thành</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lập</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các</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tập</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đoàn</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kinh</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tê</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nha</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nước</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hoạt</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động</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đa</a:t>
            </a:r>
            <a:r>
              <a:rPr lang="en-US" sz="2300" b="1" dirty="0" smtClean="0">
                <a:solidFill>
                  <a:srgbClr val="7030A0"/>
                </a:solidFill>
                <a:sym typeface="Wingdings" pitchFamily="2" charset="2"/>
              </a:rPr>
              <a:t> </a:t>
            </a:r>
            <a:r>
              <a:rPr lang="en-US" sz="2300" b="1" dirty="0" err="1" smtClean="0">
                <a:solidFill>
                  <a:srgbClr val="7030A0"/>
                </a:solidFill>
                <a:sym typeface="Wingdings" pitchFamily="2" charset="2"/>
              </a:rPr>
              <a:t>ngành</a:t>
            </a:r>
            <a:r>
              <a:rPr lang="en-US" sz="2300" b="1" dirty="0" smtClean="0">
                <a:solidFill>
                  <a:srgbClr val="7030A0"/>
                </a:solidFill>
                <a:sym typeface="Wingdings" pitchFamily="2" charset="2"/>
              </a:rPr>
              <a:t>. </a:t>
            </a:r>
            <a:r>
              <a:rPr lang="en-US" sz="2300" b="1" dirty="0" err="1" smtClean="0">
                <a:solidFill>
                  <a:srgbClr val="0070C0"/>
                </a:solidFill>
                <a:sym typeface="Wingdings" pitchFamily="2" charset="2"/>
              </a:rPr>
              <a:t>Lúng</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túng</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trong</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xác</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định</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mô</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hình</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cơ</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quan</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đại</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diện</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chu</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sơ</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hữu</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Ky</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cương</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ky</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luật</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không</a:t>
            </a:r>
            <a:r>
              <a:rPr lang="en-US" sz="2300" b="1" dirty="0" smtClean="0">
                <a:solidFill>
                  <a:srgbClr val="0070C0"/>
                </a:solidFill>
                <a:sym typeface="Wingdings" pitchFamily="2" charset="2"/>
              </a:rPr>
              <a:t> </a:t>
            </a:r>
            <a:r>
              <a:rPr lang="en-US" sz="2300" b="1" dirty="0" err="1" smtClean="0">
                <a:solidFill>
                  <a:srgbClr val="0070C0"/>
                </a:solidFill>
                <a:sym typeface="Wingdings" pitchFamily="2" charset="2"/>
              </a:rPr>
              <a:t>nghiêm</a:t>
            </a:r>
            <a:r>
              <a:rPr lang="en-US" sz="2300" b="1" dirty="0" smtClean="0">
                <a:solidFill>
                  <a:srgbClr val="0070C0"/>
                </a:solidFill>
                <a:sym typeface="Wingdings" pitchFamily="2" charset="2"/>
              </a:rPr>
              <a:t>.</a:t>
            </a:r>
          </a:p>
          <a:p>
            <a:pPr algn="just"/>
            <a:r>
              <a:rPr lang="en-US" sz="2300" b="1" dirty="0" smtClean="0">
                <a:solidFill>
                  <a:schemeClr val="tx1"/>
                </a:solidFill>
                <a:sym typeface="Wingdings" pitchFamily="2" charset="2"/>
              </a:rPr>
              <a:t>	3. </a:t>
            </a:r>
            <a:r>
              <a:rPr lang="en-US" sz="2300" b="1" dirty="0" err="1" smtClean="0">
                <a:solidFill>
                  <a:schemeClr val="tx1"/>
                </a:solidFill>
                <a:sym typeface="Wingdings" pitchFamily="2" charset="2"/>
              </a:rPr>
              <a:t>Thê</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chê</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quản</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ly</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quản</a:t>
            </a:r>
            <a:r>
              <a:rPr lang="en-US" sz="2300" b="1" dirty="0" smtClean="0">
                <a:solidFill>
                  <a:schemeClr val="tx1"/>
                </a:solidFill>
                <a:sym typeface="Wingdings" pitchFamily="2" charset="2"/>
              </a:rPr>
              <a:t> trị </a:t>
            </a:r>
            <a:r>
              <a:rPr lang="en-US" sz="2300" b="1" dirty="0" err="1" smtClean="0">
                <a:solidFill>
                  <a:schemeClr val="tx1"/>
                </a:solidFill>
                <a:sym typeface="Wingdings" pitchFamily="2" charset="2"/>
              </a:rPr>
              <a:t>doanh</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nghiệp</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nha</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nước</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còn</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không</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ít</a:t>
            </a:r>
            <a:r>
              <a:rPr lang="en-US" sz="2300" b="1" dirty="0" smtClean="0">
                <a:solidFill>
                  <a:schemeClr val="tx1"/>
                </a:solidFill>
                <a:sym typeface="Wingdings" pitchFamily="2" charset="2"/>
              </a:rPr>
              <a:t> </a:t>
            </a:r>
            <a:r>
              <a:rPr lang="en-US" sz="2300" b="1" dirty="0" err="1" smtClean="0">
                <a:solidFill>
                  <a:srgbClr val="FF0000"/>
                </a:solidFill>
                <a:sym typeface="Wingdings" pitchFamily="2" charset="2"/>
              </a:rPr>
              <a:t>hạn</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chê</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yếu</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kém</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tạo</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ke</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hơ</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đê</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hình</a:t>
            </a:r>
            <a:r>
              <a:rPr lang="en-US" sz="2300" b="1" dirty="0" smtClean="0">
                <a:solidFill>
                  <a:srgbClr val="FF0000"/>
                </a:solidFill>
                <a:sym typeface="Wingdings" pitchFamily="2" charset="2"/>
              </a:rPr>
              <a:t> </a:t>
            </a:r>
            <a:r>
              <a:rPr lang="en-US" sz="2300" b="1" dirty="0" err="1" smtClean="0">
                <a:solidFill>
                  <a:srgbClr val="FF0000"/>
                </a:solidFill>
                <a:sym typeface="Wingdings" pitchFamily="2" charset="2"/>
              </a:rPr>
              <a:t>thành</a:t>
            </a:r>
            <a:r>
              <a:rPr lang="en-US" sz="2300" b="1" dirty="0" smtClean="0">
                <a:solidFill>
                  <a:srgbClr val="FF0000"/>
                </a:solidFill>
                <a:sym typeface="Wingdings" pitchFamily="2" charset="2"/>
              </a:rPr>
              <a:t> “</a:t>
            </a:r>
            <a:r>
              <a:rPr lang="en-US" sz="2300" b="1" i="1" dirty="0" err="1" smtClean="0">
                <a:solidFill>
                  <a:srgbClr val="7030A0"/>
                </a:solidFill>
                <a:sym typeface="Wingdings" pitchFamily="2" charset="2"/>
              </a:rPr>
              <a:t>nhóm</a:t>
            </a:r>
            <a:r>
              <a:rPr lang="en-US" sz="2300" b="1" i="1" dirty="0" smtClean="0">
                <a:solidFill>
                  <a:srgbClr val="7030A0"/>
                </a:solidFill>
                <a:sym typeface="Wingdings" pitchFamily="2" charset="2"/>
              </a:rPr>
              <a:t> </a:t>
            </a:r>
            <a:r>
              <a:rPr lang="en-US" sz="2300" b="1" i="1" dirty="0" err="1" smtClean="0">
                <a:solidFill>
                  <a:srgbClr val="7030A0"/>
                </a:solidFill>
                <a:sym typeface="Wingdings" pitchFamily="2" charset="2"/>
              </a:rPr>
              <a:t>lợi</a:t>
            </a:r>
            <a:r>
              <a:rPr lang="en-US" sz="2300" b="1" i="1" dirty="0" smtClean="0">
                <a:solidFill>
                  <a:srgbClr val="7030A0"/>
                </a:solidFill>
                <a:sym typeface="Wingdings" pitchFamily="2" charset="2"/>
              </a:rPr>
              <a:t> </a:t>
            </a:r>
            <a:r>
              <a:rPr lang="en-US" sz="2300" b="1" i="1" dirty="0" err="1" smtClean="0">
                <a:solidFill>
                  <a:srgbClr val="7030A0"/>
                </a:solidFill>
                <a:sym typeface="Wingdings" pitchFamily="2" charset="2"/>
              </a:rPr>
              <a:t>ích</a:t>
            </a:r>
            <a:r>
              <a:rPr lang="en-US" sz="2300" b="1" dirty="0" smtClean="0">
                <a:solidFill>
                  <a:srgbClr val="FF0000"/>
                </a:solidFill>
                <a:sym typeface="Wingdings" pitchFamily="2" charset="2"/>
              </a:rPr>
              <a:t>”, </a:t>
            </a:r>
            <a:r>
              <a:rPr lang="en-US" sz="2300" b="1" dirty="0" err="1" smtClean="0">
                <a:solidFill>
                  <a:schemeClr val="tx1"/>
                </a:solidFill>
                <a:sym typeface="Wingdings" pitchFamily="2" charset="2"/>
              </a:rPr>
              <a:t>thao</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túng</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hoạt</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động</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của</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doanh</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nghiệp</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nha</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nước</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tham</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nhũng</a:t>
            </a:r>
            <a:r>
              <a:rPr lang="en-US" sz="2300" b="1" dirty="0" smtClean="0">
                <a:solidFill>
                  <a:schemeClr val="tx1"/>
                </a:solidFill>
                <a:sym typeface="Wingdings" pitchFamily="2" charset="2"/>
              </a:rPr>
              <a:t>, </a:t>
            </a:r>
            <a:r>
              <a:rPr lang="en-US" sz="2300" b="1" dirty="0" err="1" smtClean="0">
                <a:solidFill>
                  <a:schemeClr val="tx1"/>
                </a:solidFill>
                <a:sym typeface="Wingdings" pitchFamily="2" charset="2"/>
              </a:rPr>
              <a:t>lãng</a:t>
            </a:r>
            <a:r>
              <a:rPr lang="en-US" sz="2300" b="1" dirty="0" smtClean="0">
                <a:solidFill>
                  <a:schemeClr val="tx1"/>
                </a:solidFill>
                <a:sym typeface="Wingdings" pitchFamily="2" charset="2"/>
              </a:rPr>
              <a:t> phí,…</a:t>
            </a:r>
            <a:endParaRPr lang="en-US" sz="2300" b="1" dirty="0">
              <a:solidFill>
                <a:srgbClr val="FF0000"/>
              </a:solidFill>
            </a:endParaRPr>
          </a:p>
        </p:txBody>
      </p:sp>
      <p:sp>
        <p:nvSpPr>
          <p:cNvPr id="14" name="Rounded Rectangle 13"/>
          <p:cNvSpPr/>
          <p:nvPr/>
        </p:nvSpPr>
        <p:spPr>
          <a:xfrm>
            <a:off x="3581400" y="1447800"/>
            <a:ext cx="2286000" cy="457200"/>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3. </a:t>
            </a:r>
            <a:r>
              <a:rPr lang="en-US" sz="2400" b="1" dirty="0" err="1" smtClean="0">
                <a:solidFill>
                  <a:srgbClr val="FFFF00"/>
                </a:solidFill>
              </a:rPr>
              <a:t>Nguyên</a:t>
            </a:r>
            <a:r>
              <a:rPr lang="en-US" sz="2400" b="1" dirty="0" smtClean="0">
                <a:solidFill>
                  <a:srgbClr val="FFFF00"/>
                </a:solidFill>
              </a:rPr>
              <a:t> </a:t>
            </a:r>
            <a:r>
              <a:rPr lang="en-US" sz="2400" b="1" dirty="0" err="1" smtClean="0">
                <a:solidFill>
                  <a:srgbClr val="FFFF00"/>
                </a:solidFill>
              </a:rPr>
              <a:t>nhân</a:t>
            </a:r>
            <a:endParaRPr lang="en-US" sz="2400" b="1" dirty="0">
              <a:solidFill>
                <a:srgbClr val="FFFF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3.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12-NQ/TW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 </a:t>
            </a:r>
            <a:r>
              <a:rPr lang="en-US" sz="2400" b="1" dirty="0" err="1" smtClean="0">
                <a:solidFill>
                  <a:srgbClr val="002060"/>
                </a:solidFill>
              </a:rPr>
              <a:t>TÌNH</a:t>
            </a:r>
            <a:r>
              <a:rPr lang="en-US" sz="2400" b="1" dirty="0" smtClean="0">
                <a:solidFill>
                  <a:srgbClr val="002060"/>
                </a:solidFill>
              </a:rPr>
              <a:t> </a:t>
            </a:r>
            <a:r>
              <a:rPr lang="en-US" sz="2400" b="1" dirty="0" err="1" smtClean="0">
                <a:solidFill>
                  <a:srgbClr val="002060"/>
                </a:solidFill>
              </a:rPr>
              <a:t>HÌNH</a:t>
            </a:r>
            <a:r>
              <a:rPr lang="en-US" sz="2400" b="1" dirty="0" smtClean="0">
                <a:solidFill>
                  <a:srgbClr val="002060"/>
                </a:solidFill>
              </a:rPr>
              <a:t> VÀ </a:t>
            </a:r>
            <a:r>
              <a:rPr lang="en-US" sz="2400" b="1" dirty="0" err="1" smtClean="0">
                <a:solidFill>
                  <a:srgbClr val="002060"/>
                </a:solidFill>
              </a:rPr>
              <a:t>NGUYÊN</a:t>
            </a:r>
            <a:r>
              <a:rPr lang="en-US" sz="2400" b="1" dirty="0" smtClean="0">
                <a:solidFill>
                  <a:srgbClr val="002060"/>
                </a:solidFill>
              </a:rPr>
              <a:t> </a:t>
            </a:r>
            <a:r>
              <a:rPr lang="en-US" sz="2400" b="1" dirty="0" err="1" smtClean="0">
                <a:solidFill>
                  <a:srgbClr val="002060"/>
                </a:solidFill>
              </a:rPr>
              <a:t>NHÂN</a:t>
            </a:r>
            <a:endParaRPr lang="en-US" sz="2400" dirty="0">
              <a:solidFill>
                <a:srgbClr val="002060"/>
              </a:solidFill>
            </a:endParaRPr>
          </a:p>
        </p:txBody>
      </p:sp>
      <p:sp>
        <p:nvSpPr>
          <p:cNvPr id="18" name="Rectangle 17"/>
          <p:cNvSpPr/>
          <p:nvPr/>
        </p:nvSpPr>
        <p:spPr>
          <a:xfrm>
            <a:off x="0" y="1905000"/>
            <a:ext cx="91440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	</a:t>
            </a:r>
            <a:r>
              <a:rPr lang="en-US" sz="2500" b="1" dirty="0" smtClean="0">
                <a:solidFill>
                  <a:schemeClr val="tx1"/>
                </a:solidFill>
              </a:rPr>
              <a:t>4. </a:t>
            </a:r>
            <a:r>
              <a:rPr lang="en-US" sz="2500" b="1" dirty="0" err="1" smtClean="0">
                <a:solidFill>
                  <a:srgbClr val="FF0000"/>
                </a:solidFill>
              </a:rPr>
              <a:t>Công</a:t>
            </a:r>
            <a:r>
              <a:rPr lang="en-US" sz="2500" b="1" dirty="0" smtClean="0">
                <a:solidFill>
                  <a:srgbClr val="FF0000"/>
                </a:solidFill>
              </a:rPr>
              <a:t> </a:t>
            </a:r>
            <a:r>
              <a:rPr lang="en-US" sz="2500" b="1" dirty="0" err="1" smtClean="0">
                <a:solidFill>
                  <a:srgbClr val="FF0000"/>
                </a:solidFill>
              </a:rPr>
              <a:t>tác</a:t>
            </a:r>
            <a:r>
              <a:rPr lang="en-US" sz="2500" b="1" dirty="0" smtClean="0">
                <a:solidFill>
                  <a:srgbClr val="FF0000"/>
                </a:solidFill>
              </a:rPr>
              <a:t> </a:t>
            </a:r>
            <a:r>
              <a:rPr lang="en-US" sz="2500" b="1" dirty="0" err="1" smtClean="0">
                <a:solidFill>
                  <a:srgbClr val="FF0000"/>
                </a:solidFill>
              </a:rPr>
              <a:t>đào</a:t>
            </a:r>
            <a:r>
              <a:rPr lang="en-US" sz="2500" b="1" dirty="0" smtClean="0">
                <a:solidFill>
                  <a:srgbClr val="FF0000"/>
                </a:solidFill>
              </a:rPr>
              <a:t> </a:t>
            </a:r>
            <a:r>
              <a:rPr lang="en-US" sz="2500" b="1" dirty="0" err="1" smtClean="0">
                <a:solidFill>
                  <a:srgbClr val="FF0000"/>
                </a:solidFill>
              </a:rPr>
              <a:t>tạo</a:t>
            </a:r>
            <a:r>
              <a:rPr lang="en-US" sz="2500" b="1" dirty="0" smtClean="0">
                <a:solidFill>
                  <a:srgbClr val="FF0000"/>
                </a:solidFill>
              </a:rPr>
              <a:t>, </a:t>
            </a:r>
            <a:r>
              <a:rPr lang="en-US" sz="2500" b="1" dirty="0" err="1" smtClean="0">
                <a:solidFill>
                  <a:srgbClr val="FF0000"/>
                </a:solidFill>
              </a:rPr>
              <a:t>bồi</a:t>
            </a:r>
            <a:r>
              <a:rPr lang="en-US" sz="2500" b="1" dirty="0" smtClean="0">
                <a:solidFill>
                  <a:srgbClr val="FF0000"/>
                </a:solidFill>
              </a:rPr>
              <a:t> </a:t>
            </a:r>
            <a:r>
              <a:rPr lang="en-US" sz="2500" b="1" dirty="0" err="1" smtClean="0">
                <a:solidFill>
                  <a:srgbClr val="FF0000"/>
                </a:solidFill>
              </a:rPr>
              <a:t>dưỡng</a:t>
            </a:r>
            <a:r>
              <a:rPr lang="en-US" sz="2500" b="1" dirty="0" smtClean="0">
                <a:solidFill>
                  <a:srgbClr val="FF0000"/>
                </a:solidFill>
              </a:rPr>
              <a:t>, </a:t>
            </a:r>
            <a:r>
              <a:rPr lang="en-US" sz="2500" b="1" dirty="0" err="1" smtClean="0">
                <a:solidFill>
                  <a:srgbClr val="FF0000"/>
                </a:solidFill>
              </a:rPr>
              <a:t>đánh</a:t>
            </a:r>
            <a:r>
              <a:rPr lang="en-US" sz="2500" b="1" dirty="0" smtClean="0">
                <a:solidFill>
                  <a:srgbClr val="FF0000"/>
                </a:solidFill>
              </a:rPr>
              <a:t> </a:t>
            </a:r>
            <a:r>
              <a:rPr lang="en-US" sz="2500" b="1" dirty="0" err="1" smtClean="0">
                <a:solidFill>
                  <a:srgbClr val="FF0000"/>
                </a:solidFill>
              </a:rPr>
              <a:t>gia</a:t>
            </a:r>
            <a:r>
              <a:rPr lang="en-US" sz="2500" b="1" dirty="0" smtClean="0">
                <a:solidFill>
                  <a:srgbClr val="FF0000"/>
                </a:solidFill>
              </a:rPr>
              <a:t>́, </a:t>
            </a:r>
            <a:r>
              <a:rPr lang="en-US" sz="2500" b="1" dirty="0" err="1" smtClean="0">
                <a:solidFill>
                  <a:srgbClr val="FF0000"/>
                </a:solidFill>
              </a:rPr>
              <a:t>bô</a:t>
            </a:r>
            <a:r>
              <a:rPr lang="en-US" sz="2500" b="1" dirty="0" smtClean="0">
                <a:solidFill>
                  <a:srgbClr val="FF0000"/>
                </a:solidFill>
              </a:rPr>
              <a:t>̉ </a:t>
            </a:r>
            <a:r>
              <a:rPr lang="en-US" sz="2500" b="1" dirty="0" err="1" smtClean="0">
                <a:solidFill>
                  <a:srgbClr val="FF0000"/>
                </a:solidFill>
              </a:rPr>
              <a:t>nhiệm</a:t>
            </a:r>
            <a:r>
              <a:rPr lang="en-US" sz="2500" b="1" dirty="0" smtClean="0">
                <a:solidFill>
                  <a:srgbClr val="FF0000"/>
                </a:solidFill>
              </a:rPr>
              <a:t> </a:t>
            </a:r>
            <a:r>
              <a:rPr lang="en-US" sz="2500" b="1" dirty="0" err="1" smtClean="0">
                <a:solidFill>
                  <a:srgbClr val="FF0000"/>
                </a:solidFill>
              </a:rPr>
              <a:t>cán</a:t>
            </a:r>
            <a:r>
              <a:rPr lang="en-US" sz="2500" b="1" dirty="0" smtClean="0">
                <a:solidFill>
                  <a:srgbClr val="FF0000"/>
                </a:solidFill>
              </a:rPr>
              <a:t> </a:t>
            </a:r>
            <a:r>
              <a:rPr lang="en-US" sz="2500" b="1" dirty="0" err="1" smtClean="0">
                <a:solidFill>
                  <a:srgbClr val="FF0000"/>
                </a:solidFill>
              </a:rPr>
              <a:t>bô</a:t>
            </a:r>
            <a:r>
              <a:rPr lang="en-US" sz="2500" b="1" dirty="0" smtClean="0">
                <a:solidFill>
                  <a:srgbClr val="FF0000"/>
                </a:solidFill>
              </a:rPr>
              <a:t>̣ </a:t>
            </a:r>
            <a:r>
              <a:rPr lang="en-US" sz="2500" b="1" dirty="0" err="1" smtClean="0">
                <a:solidFill>
                  <a:schemeClr val="tx1"/>
                </a:solidFill>
              </a:rPr>
              <a:t>trong</a:t>
            </a:r>
            <a:r>
              <a:rPr lang="en-US" sz="2500" b="1" dirty="0" smtClean="0">
                <a:solidFill>
                  <a:schemeClr val="tx1"/>
                </a:solidFill>
              </a:rPr>
              <a:t> </a:t>
            </a:r>
            <a:r>
              <a:rPr lang="en-US" sz="2500" b="1" dirty="0" err="1" smtClean="0">
                <a:solidFill>
                  <a:schemeClr val="tx1"/>
                </a:solidFill>
              </a:rPr>
              <a:t>các</a:t>
            </a:r>
            <a:r>
              <a:rPr lang="en-US" sz="2500" b="1" dirty="0" smtClean="0">
                <a:solidFill>
                  <a:schemeClr val="tx1"/>
                </a:solidFill>
              </a:rPr>
              <a:t> </a:t>
            </a:r>
            <a:r>
              <a:rPr lang="en-US" sz="2500" b="1" dirty="0" err="1" smtClean="0">
                <a:solidFill>
                  <a:schemeClr val="tx1"/>
                </a:solidFill>
              </a:rPr>
              <a:t>doanh</a:t>
            </a:r>
            <a:r>
              <a:rPr lang="en-US" sz="2500" b="1" dirty="0" smtClean="0">
                <a:solidFill>
                  <a:schemeClr val="tx1"/>
                </a:solidFill>
              </a:rPr>
              <a:t> </a:t>
            </a:r>
            <a:r>
              <a:rPr lang="en-US" sz="2500" b="1" dirty="0" err="1" smtClean="0">
                <a:solidFill>
                  <a:schemeClr val="tx1"/>
                </a:solidFill>
              </a:rPr>
              <a:t>nghiệp</a:t>
            </a:r>
            <a:r>
              <a:rPr lang="en-US" sz="2500" b="1" dirty="0" smtClean="0">
                <a:solidFill>
                  <a:schemeClr val="tx1"/>
                </a:solidFill>
              </a:rPr>
              <a:t> </a:t>
            </a:r>
            <a:r>
              <a:rPr lang="en-US" sz="2500" b="1" dirty="0" err="1" smtClean="0">
                <a:solidFill>
                  <a:schemeClr val="tx1"/>
                </a:solidFill>
              </a:rPr>
              <a:t>nha</a:t>
            </a:r>
            <a:r>
              <a:rPr lang="en-US" sz="2500" b="1" dirty="0" smtClean="0">
                <a:solidFill>
                  <a:schemeClr val="tx1"/>
                </a:solidFill>
              </a:rPr>
              <a:t>̀ </a:t>
            </a:r>
            <a:r>
              <a:rPr lang="en-US" sz="2500" b="1" dirty="0" err="1" smtClean="0">
                <a:solidFill>
                  <a:schemeClr val="tx1"/>
                </a:solidFill>
              </a:rPr>
              <a:t>nước</a:t>
            </a:r>
            <a:r>
              <a:rPr lang="en-US" sz="2500" b="1" dirty="0" smtClean="0">
                <a:solidFill>
                  <a:schemeClr val="tx1"/>
                </a:solidFill>
              </a:rPr>
              <a:t> </a:t>
            </a:r>
            <a:r>
              <a:rPr lang="en-US" sz="2500" b="1" dirty="0" err="1" smtClean="0">
                <a:solidFill>
                  <a:schemeClr val="tx1"/>
                </a:solidFill>
              </a:rPr>
              <a:t>còn</a:t>
            </a:r>
            <a:r>
              <a:rPr lang="en-US" sz="2500" b="1" dirty="0" smtClean="0">
                <a:solidFill>
                  <a:schemeClr val="tx1"/>
                </a:solidFill>
              </a:rPr>
              <a:t> </a:t>
            </a:r>
            <a:r>
              <a:rPr lang="en-US" sz="2500" b="1" dirty="0" err="1" smtClean="0">
                <a:solidFill>
                  <a:srgbClr val="FF0000"/>
                </a:solidFill>
              </a:rPr>
              <a:t>nhiều</a:t>
            </a:r>
            <a:r>
              <a:rPr lang="en-US" sz="2500" b="1" dirty="0" smtClean="0">
                <a:solidFill>
                  <a:srgbClr val="FF0000"/>
                </a:solidFill>
              </a:rPr>
              <a:t> </a:t>
            </a:r>
            <a:r>
              <a:rPr lang="en-US" sz="2500" b="1" dirty="0" err="1" smtClean="0">
                <a:solidFill>
                  <a:srgbClr val="FF0000"/>
                </a:solidFill>
              </a:rPr>
              <a:t>hạn</a:t>
            </a:r>
            <a:r>
              <a:rPr lang="en-US" sz="2500" b="1" dirty="0" smtClean="0">
                <a:solidFill>
                  <a:srgbClr val="FF0000"/>
                </a:solidFill>
              </a:rPr>
              <a:t> </a:t>
            </a:r>
            <a:r>
              <a:rPr lang="en-US" sz="2500" b="1" dirty="0" err="1" smtClean="0">
                <a:solidFill>
                  <a:srgbClr val="FF0000"/>
                </a:solidFill>
              </a:rPr>
              <a:t>chê</a:t>
            </a:r>
            <a:r>
              <a:rPr lang="en-US" sz="2500" b="1" dirty="0" smtClean="0">
                <a:solidFill>
                  <a:srgbClr val="FF0000"/>
                </a:solidFill>
              </a:rPr>
              <a:t>́</a:t>
            </a:r>
            <a:r>
              <a:rPr lang="en-US" sz="2500" b="1" dirty="0" smtClean="0">
                <a:solidFill>
                  <a:schemeClr val="tx1"/>
                </a:solidFill>
              </a:rPr>
              <a:t>. </a:t>
            </a:r>
            <a:r>
              <a:rPr lang="en-US" sz="2500" b="1" dirty="0" err="1" smtClean="0">
                <a:solidFill>
                  <a:schemeClr val="tx1"/>
                </a:solidFill>
              </a:rPr>
              <a:t>Một</a:t>
            </a:r>
            <a:r>
              <a:rPr lang="en-US" sz="2500" b="1" dirty="0" smtClean="0">
                <a:solidFill>
                  <a:schemeClr val="tx1"/>
                </a:solidFill>
              </a:rPr>
              <a:t> </a:t>
            </a:r>
            <a:r>
              <a:rPr lang="en-US" sz="2500" b="1" dirty="0" err="1" smtClean="0">
                <a:solidFill>
                  <a:schemeClr val="tx1"/>
                </a:solidFill>
              </a:rPr>
              <a:t>bô</a:t>
            </a:r>
            <a:r>
              <a:rPr lang="en-US" sz="2500" b="1" dirty="0" smtClean="0">
                <a:solidFill>
                  <a:schemeClr val="tx1"/>
                </a:solidFill>
              </a:rPr>
              <a:t>̣ </a:t>
            </a:r>
            <a:r>
              <a:rPr lang="en-US" sz="2500" b="1" dirty="0" err="1" smtClean="0">
                <a:solidFill>
                  <a:schemeClr val="tx1"/>
                </a:solidFill>
              </a:rPr>
              <a:t>phận</a:t>
            </a:r>
            <a:r>
              <a:rPr lang="en-US" sz="2500" b="1" dirty="0" smtClean="0">
                <a:solidFill>
                  <a:schemeClr val="tx1"/>
                </a:solidFill>
              </a:rPr>
              <a:t> </a:t>
            </a:r>
            <a:r>
              <a:rPr lang="en-US" sz="2500" b="1" dirty="0" err="1" smtClean="0">
                <a:solidFill>
                  <a:schemeClr val="tx1"/>
                </a:solidFill>
              </a:rPr>
              <a:t>không</a:t>
            </a:r>
            <a:r>
              <a:rPr lang="en-US" sz="2500" b="1" dirty="0" smtClean="0">
                <a:solidFill>
                  <a:schemeClr val="tx1"/>
                </a:solidFill>
              </a:rPr>
              <a:t> </a:t>
            </a:r>
            <a:r>
              <a:rPr lang="en-US" sz="2500" b="1" dirty="0" err="1" smtClean="0">
                <a:solidFill>
                  <a:schemeClr val="tx1"/>
                </a:solidFill>
              </a:rPr>
              <a:t>nho</a:t>
            </a:r>
            <a:r>
              <a:rPr lang="en-US" sz="2500" b="1" dirty="0" smtClean="0">
                <a:solidFill>
                  <a:schemeClr val="tx1"/>
                </a:solidFill>
              </a:rPr>
              <a:t>̉ </a:t>
            </a:r>
            <a:r>
              <a:rPr lang="en-US" sz="2500" b="1" dirty="0" err="1" smtClean="0">
                <a:solidFill>
                  <a:schemeClr val="tx1"/>
                </a:solidFill>
              </a:rPr>
              <a:t>cán</a:t>
            </a:r>
            <a:r>
              <a:rPr lang="en-US" sz="2500" b="1" dirty="0" smtClean="0">
                <a:solidFill>
                  <a:schemeClr val="tx1"/>
                </a:solidFill>
              </a:rPr>
              <a:t> </a:t>
            </a:r>
            <a:r>
              <a:rPr lang="en-US" sz="2500" b="1" dirty="0" err="1" smtClean="0">
                <a:solidFill>
                  <a:schemeClr val="tx1"/>
                </a:solidFill>
              </a:rPr>
              <a:t>bô</a:t>
            </a:r>
            <a:r>
              <a:rPr lang="en-US" sz="2500" b="1" dirty="0" smtClean="0">
                <a:solidFill>
                  <a:schemeClr val="tx1"/>
                </a:solidFill>
              </a:rPr>
              <a:t>̣ </a:t>
            </a:r>
            <a:r>
              <a:rPr lang="en-US" sz="2500" b="1" dirty="0" err="1" smtClean="0">
                <a:solidFill>
                  <a:schemeClr val="tx1"/>
                </a:solidFill>
              </a:rPr>
              <a:t>quản</a:t>
            </a:r>
            <a:r>
              <a:rPr lang="en-US" sz="2500" b="1" dirty="0" smtClean="0">
                <a:solidFill>
                  <a:schemeClr val="tx1"/>
                </a:solidFill>
              </a:rPr>
              <a:t> </a:t>
            </a:r>
            <a:r>
              <a:rPr lang="en-US" sz="2500" b="1" dirty="0" err="1" smtClean="0">
                <a:solidFill>
                  <a:schemeClr val="tx1"/>
                </a:solidFill>
              </a:rPr>
              <a:t>ly</a:t>
            </a:r>
            <a:r>
              <a:rPr lang="en-US" sz="2500" b="1" dirty="0" smtClean="0">
                <a:solidFill>
                  <a:schemeClr val="tx1"/>
                </a:solidFill>
              </a:rPr>
              <a:t>́ </a:t>
            </a:r>
            <a:r>
              <a:rPr lang="en-US" sz="2500" b="1" dirty="0" err="1" smtClean="0">
                <a:solidFill>
                  <a:schemeClr val="tx1"/>
                </a:solidFill>
              </a:rPr>
              <a:t>doanh</a:t>
            </a:r>
            <a:r>
              <a:rPr lang="en-US" sz="2500" b="1" dirty="0" smtClean="0">
                <a:solidFill>
                  <a:schemeClr val="tx1"/>
                </a:solidFill>
              </a:rPr>
              <a:t> </a:t>
            </a:r>
            <a:r>
              <a:rPr lang="en-US" sz="2500" b="1" dirty="0" err="1" smtClean="0">
                <a:solidFill>
                  <a:schemeClr val="tx1"/>
                </a:solidFill>
              </a:rPr>
              <a:t>nghiệp</a:t>
            </a:r>
            <a:r>
              <a:rPr lang="en-US" sz="2500" b="1" dirty="0" smtClean="0">
                <a:solidFill>
                  <a:schemeClr val="tx1"/>
                </a:solidFill>
              </a:rPr>
              <a:t> </a:t>
            </a:r>
            <a:r>
              <a:rPr lang="en-US" sz="2500" b="1" dirty="0" err="1" smtClean="0">
                <a:solidFill>
                  <a:schemeClr val="tx1"/>
                </a:solidFill>
              </a:rPr>
              <a:t>nha</a:t>
            </a:r>
            <a:r>
              <a:rPr lang="en-US" sz="2500" b="1" dirty="0" smtClean="0">
                <a:solidFill>
                  <a:schemeClr val="tx1"/>
                </a:solidFill>
              </a:rPr>
              <a:t>̀ </a:t>
            </a:r>
            <a:r>
              <a:rPr lang="en-US" sz="2500" b="1" dirty="0" err="1" smtClean="0">
                <a:solidFill>
                  <a:schemeClr val="tx1"/>
                </a:solidFill>
              </a:rPr>
              <a:t>nước</a:t>
            </a:r>
            <a:r>
              <a:rPr lang="en-US" sz="2500" b="1" dirty="0" smtClean="0">
                <a:solidFill>
                  <a:schemeClr val="tx1"/>
                </a:solidFill>
              </a:rPr>
              <a:t> </a:t>
            </a:r>
            <a:r>
              <a:rPr lang="en-US" sz="2500" b="1" dirty="0" err="1" smtClean="0">
                <a:solidFill>
                  <a:srgbClr val="7030A0"/>
                </a:solidFill>
              </a:rPr>
              <a:t>yếu</a:t>
            </a:r>
            <a:r>
              <a:rPr lang="en-US" sz="2500" b="1" dirty="0" smtClean="0">
                <a:solidFill>
                  <a:srgbClr val="7030A0"/>
                </a:solidFill>
              </a:rPr>
              <a:t> </a:t>
            </a:r>
            <a:r>
              <a:rPr lang="en-US" sz="2500" b="1" dirty="0" err="1" smtClean="0">
                <a:solidFill>
                  <a:srgbClr val="7030A0"/>
                </a:solidFill>
              </a:rPr>
              <a:t>kém</a:t>
            </a:r>
            <a:r>
              <a:rPr lang="en-US" sz="2500" b="1" dirty="0" smtClean="0">
                <a:solidFill>
                  <a:srgbClr val="7030A0"/>
                </a:solidFill>
              </a:rPr>
              <a:t> </a:t>
            </a:r>
            <a:r>
              <a:rPr lang="en-US" sz="2500" b="1" dirty="0" err="1" smtClean="0">
                <a:solidFill>
                  <a:srgbClr val="7030A0"/>
                </a:solidFill>
              </a:rPr>
              <a:t>vê</a:t>
            </a:r>
            <a:r>
              <a:rPr lang="en-US" sz="2500" b="1" dirty="0" smtClean="0">
                <a:solidFill>
                  <a:srgbClr val="7030A0"/>
                </a:solidFill>
              </a:rPr>
              <a:t>̀ </a:t>
            </a:r>
            <a:r>
              <a:rPr lang="en-US" sz="2500" b="1" dirty="0" err="1" smtClean="0">
                <a:solidFill>
                  <a:srgbClr val="7030A0"/>
                </a:solidFill>
              </a:rPr>
              <a:t>năng</a:t>
            </a:r>
            <a:r>
              <a:rPr lang="en-US" sz="2500" b="1" dirty="0" smtClean="0">
                <a:solidFill>
                  <a:srgbClr val="7030A0"/>
                </a:solidFill>
              </a:rPr>
              <a:t> </a:t>
            </a:r>
            <a:r>
              <a:rPr lang="en-US" sz="2500" b="1" dirty="0" err="1" smtClean="0">
                <a:solidFill>
                  <a:srgbClr val="7030A0"/>
                </a:solidFill>
              </a:rPr>
              <a:t>lực</a:t>
            </a:r>
            <a:r>
              <a:rPr lang="en-US" sz="2500" b="1" dirty="0" smtClean="0">
                <a:solidFill>
                  <a:srgbClr val="7030A0"/>
                </a:solidFill>
              </a:rPr>
              <a:t> </a:t>
            </a:r>
            <a:r>
              <a:rPr lang="en-US" sz="2500" b="1" dirty="0" err="1" smtClean="0">
                <a:solidFill>
                  <a:srgbClr val="7030A0"/>
                </a:solidFill>
              </a:rPr>
              <a:t>quản</a:t>
            </a:r>
            <a:r>
              <a:rPr lang="en-US" sz="2500" b="1" dirty="0" smtClean="0">
                <a:solidFill>
                  <a:srgbClr val="7030A0"/>
                </a:solidFill>
              </a:rPr>
              <a:t> </a:t>
            </a:r>
            <a:r>
              <a:rPr lang="en-US" sz="2500" b="1" dirty="0" err="1" smtClean="0">
                <a:solidFill>
                  <a:srgbClr val="7030A0"/>
                </a:solidFill>
              </a:rPr>
              <a:t>ly</a:t>
            </a:r>
            <a:r>
              <a:rPr lang="en-US" sz="2500" b="1" dirty="0" smtClean="0">
                <a:solidFill>
                  <a:srgbClr val="7030A0"/>
                </a:solidFill>
              </a:rPr>
              <a:t>́, </a:t>
            </a:r>
            <a:r>
              <a:rPr lang="en-US" sz="2500" b="1" dirty="0" err="1" smtClean="0">
                <a:solidFill>
                  <a:srgbClr val="7030A0"/>
                </a:solidFill>
              </a:rPr>
              <a:t>điều</a:t>
            </a:r>
            <a:r>
              <a:rPr lang="en-US" sz="2500" b="1" dirty="0" smtClean="0">
                <a:solidFill>
                  <a:srgbClr val="7030A0"/>
                </a:solidFill>
              </a:rPr>
              <a:t> </a:t>
            </a:r>
            <a:r>
              <a:rPr lang="en-US" sz="2500" b="1" dirty="0" err="1" smtClean="0">
                <a:solidFill>
                  <a:srgbClr val="7030A0"/>
                </a:solidFill>
              </a:rPr>
              <a:t>hành</a:t>
            </a:r>
            <a:r>
              <a:rPr lang="en-US" sz="2500" b="1" dirty="0" smtClean="0">
                <a:solidFill>
                  <a:srgbClr val="7030A0"/>
                </a:solidFill>
              </a:rPr>
              <a:t>;</a:t>
            </a:r>
            <a:r>
              <a:rPr lang="en-US" sz="2500" b="1" dirty="0" smtClean="0">
                <a:solidFill>
                  <a:schemeClr val="tx1"/>
                </a:solidFill>
              </a:rPr>
              <a:t> </a:t>
            </a:r>
            <a:r>
              <a:rPr lang="en-US" sz="2500" b="1" dirty="0" err="1" smtClean="0">
                <a:solidFill>
                  <a:schemeClr val="tx1"/>
                </a:solidFill>
              </a:rPr>
              <a:t>sa</a:t>
            </a:r>
            <a:r>
              <a:rPr lang="en-US" sz="2500" b="1" dirty="0" smtClean="0">
                <a:solidFill>
                  <a:schemeClr val="tx1"/>
                </a:solidFill>
              </a:rPr>
              <a:t> </a:t>
            </a:r>
            <a:r>
              <a:rPr lang="en-US" sz="2500" b="1" dirty="0" err="1" smtClean="0">
                <a:solidFill>
                  <a:schemeClr val="tx1"/>
                </a:solidFill>
              </a:rPr>
              <a:t>sút</a:t>
            </a:r>
            <a:r>
              <a:rPr lang="en-US" sz="2500" b="1" dirty="0" smtClean="0">
                <a:solidFill>
                  <a:schemeClr val="tx1"/>
                </a:solidFill>
              </a:rPr>
              <a:t> </a:t>
            </a:r>
            <a:r>
              <a:rPr lang="en-US" sz="2500" b="1" dirty="0" err="1" smtClean="0">
                <a:solidFill>
                  <a:schemeClr val="tx1"/>
                </a:solidFill>
              </a:rPr>
              <a:t>vê</a:t>
            </a:r>
            <a:r>
              <a:rPr lang="en-US" sz="2500" b="1" dirty="0" smtClean="0">
                <a:solidFill>
                  <a:schemeClr val="tx1"/>
                </a:solidFill>
              </a:rPr>
              <a:t>̀ </a:t>
            </a:r>
            <a:r>
              <a:rPr lang="en-US" sz="2500" b="1" dirty="0" err="1" smtClean="0">
                <a:solidFill>
                  <a:schemeClr val="tx1"/>
                </a:solidFill>
              </a:rPr>
              <a:t>tinh</a:t>
            </a:r>
            <a:r>
              <a:rPr lang="en-US" sz="2500" b="1" dirty="0" smtClean="0">
                <a:solidFill>
                  <a:schemeClr val="tx1"/>
                </a:solidFill>
              </a:rPr>
              <a:t> </a:t>
            </a:r>
            <a:r>
              <a:rPr lang="en-US" sz="2500" b="1" dirty="0" err="1" smtClean="0">
                <a:solidFill>
                  <a:schemeClr val="tx1"/>
                </a:solidFill>
              </a:rPr>
              <a:t>thần</a:t>
            </a:r>
            <a:r>
              <a:rPr lang="en-US" sz="2500" b="1" dirty="0" smtClean="0">
                <a:solidFill>
                  <a:schemeClr val="tx1"/>
                </a:solidFill>
              </a:rPr>
              <a:t> </a:t>
            </a:r>
            <a:r>
              <a:rPr lang="en-US" sz="2500" b="1" dirty="0" err="1" smtClean="0">
                <a:solidFill>
                  <a:schemeClr val="tx1"/>
                </a:solidFill>
              </a:rPr>
              <a:t>trách</a:t>
            </a:r>
            <a:r>
              <a:rPr lang="en-US" sz="2500" b="1" dirty="0" smtClean="0">
                <a:solidFill>
                  <a:schemeClr val="tx1"/>
                </a:solidFill>
              </a:rPr>
              <a:t> </a:t>
            </a:r>
            <a:r>
              <a:rPr lang="en-US" sz="2500" b="1" dirty="0" err="1" smtClean="0">
                <a:solidFill>
                  <a:schemeClr val="tx1"/>
                </a:solidFill>
              </a:rPr>
              <a:t>nhiệm</a:t>
            </a:r>
            <a:r>
              <a:rPr lang="en-US" sz="2500" b="1" dirty="0" smtClean="0">
                <a:solidFill>
                  <a:schemeClr val="tx1"/>
                </a:solidFill>
              </a:rPr>
              <a:t>, </a:t>
            </a:r>
            <a:r>
              <a:rPr lang="en-US" sz="2500" b="1" dirty="0" err="1" smtClean="0">
                <a:solidFill>
                  <a:schemeClr val="tx1"/>
                </a:solidFill>
              </a:rPr>
              <a:t>suy</a:t>
            </a:r>
            <a:r>
              <a:rPr lang="en-US" sz="2500" b="1" dirty="0" smtClean="0">
                <a:solidFill>
                  <a:schemeClr val="tx1"/>
                </a:solidFill>
              </a:rPr>
              <a:t> </a:t>
            </a:r>
            <a:r>
              <a:rPr lang="en-US" sz="2500" b="1" dirty="0" err="1" smtClean="0">
                <a:solidFill>
                  <a:schemeClr val="tx1"/>
                </a:solidFill>
              </a:rPr>
              <a:t>thoái</a:t>
            </a:r>
            <a:r>
              <a:rPr lang="en-US" sz="2500" b="1" dirty="0" smtClean="0">
                <a:solidFill>
                  <a:schemeClr val="tx1"/>
                </a:solidFill>
              </a:rPr>
              <a:t> </a:t>
            </a:r>
            <a:r>
              <a:rPr lang="en-US" sz="2500" b="1" dirty="0" err="1" smtClean="0">
                <a:solidFill>
                  <a:schemeClr val="tx1"/>
                </a:solidFill>
              </a:rPr>
              <a:t>vê</a:t>
            </a:r>
            <a:r>
              <a:rPr lang="en-US" sz="2500" b="1" dirty="0" smtClean="0">
                <a:solidFill>
                  <a:schemeClr val="tx1"/>
                </a:solidFill>
              </a:rPr>
              <a:t>̀ </a:t>
            </a:r>
            <a:r>
              <a:rPr lang="en-US" sz="2500" b="1" dirty="0" err="1" smtClean="0">
                <a:solidFill>
                  <a:schemeClr val="tx1"/>
                </a:solidFill>
              </a:rPr>
              <a:t>phẩm</a:t>
            </a:r>
            <a:r>
              <a:rPr lang="en-US" sz="2500" b="1" dirty="0" smtClean="0">
                <a:solidFill>
                  <a:schemeClr val="tx1"/>
                </a:solidFill>
              </a:rPr>
              <a:t> </a:t>
            </a:r>
            <a:r>
              <a:rPr lang="en-US" sz="2500" b="1" dirty="0" err="1" smtClean="0">
                <a:solidFill>
                  <a:schemeClr val="tx1"/>
                </a:solidFill>
              </a:rPr>
              <a:t>chất</a:t>
            </a:r>
            <a:r>
              <a:rPr lang="en-US" sz="2500" b="1" dirty="0" smtClean="0">
                <a:solidFill>
                  <a:schemeClr val="tx1"/>
                </a:solidFill>
              </a:rPr>
              <a:t> </a:t>
            </a:r>
            <a:r>
              <a:rPr lang="en-US" sz="2500" b="1" dirty="0" err="1" smtClean="0">
                <a:solidFill>
                  <a:schemeClr val="tx1"/>
                </a:solidFill>
              </a:rPr>
              <a:t>đạo</a:t>
            </a:r>
            <a:r>
              <a:rPr lang="en-US" sz="2500" b="1" dirty="0" smtClean="0">
                <a:solidFill>
                  <a:schemeClr val="tx1"/>
                </a:solidFill>
              </a:rPr>
              <a:t> </a:t>
            </a:r>
            <a:r>
              <a:rPr lang="en-US" sz="2500" b="1" dirty="0" err="1" smtClean="0">
                <a:solidFill>
                  <a:schemeClr val="tx1"/>
                </a:solidFill>
              </a:rPr>
              <a:t>đức</a:t>
            </a:r>
            <a:r>
              <a:rPr lang="en-US" sz="2500" b="1" dirty="0" smtClean="0">
                <a:solidFill>
                  <a:schemeClr val="tx1"/>
                </a:solidFill>
              </a:rPr>
              <a:t>, </a:t>
            </a:r>
            <a:r>
              <a:rPr lang="en-US" sz="2500" b="1" dirty="0" err="1" smtClean="0">
                <a:solidFill>
                  <a:schemeClr val="tx1"/>
                </a:solidFill>
              </a:rPr>
              <a:t>lối</a:t>
            </a:r>
            <a:r>
              <a:rPr lang="en-US" sz="2500" b="1" dirty="0" smtClean="0">
                <a:solidFill>
                  <a:schemeClr val="tx1"/>
                </a:solidFill>
              </a:rPr>
              <a:t> </a:t>
            </a:r>
            <a:r>
              <a:rPr lang="en-US" sz="2500" b="1" dirty="0" err="1" smtClean="0">
                <a:solidFill>
                  <a:schemeClr val="tx1"/>
                </a:solidFill>
              </a:rPr>
              <a:t>sống</a:t>
            </a:r>
            <a:r>
              <a:rPr lang="en-US" sz="2500" b="1" dirty="0" smtClean="0">
                <a:solidFill>
                  <a:schemeClr val="tx1"/>
                </a:solidFill>
              </a:rPr>
              <a:t>, </a:t>
            </a:r>
            <a:r>
              <a:rPr lang="en-US" sz="2500" b="1" dirty="0" smtClean="0">
                <a:solidFill>
                  <a:srgbClr val="0070C0"/>
                </a:solidFill>
              </a:rPr>
              <a:t>vi </a:t>
            </a:r>
            <a:r>
              <a:rPr lang="en-US" sz="2500" b="1" dirty="0" err="1" smtClean="0">
                <a:solidFill>
                  <a:srgbClr val="0070C0"/>
                </a:solidFill>
              </a:rPr>
              <a:t>phạm</a:t>
            </a:r>
            <a:r>
              <a:rPr lang="en-US" sz="2500" b="1" dirty="0" smtClean="0">
                <a:solidFill>
                  <a:srgbClr val="0070C0"/>
                </a:solidFill>
              </a:rPr>
              <a:t> </a:t>
            </a:r>
            <a:r>
              <a:rPr lang="en-US" sz="2500" b="1" dirty="0" err="1" smtClean="0">
                <a:solidFill>
                  <a:srgbClr val="0070C0"/>
                </a:solidFill>
              </a:rPr>
              <a:t>pháp</a:t>
            </a:r>
            <a:r>
              <a:rPr lang="en-US" sz="2500" b="1" dirty="0" smtClean="0">
                <a:solidFill>
                  <a:srgbClr val="0070C0"/>
                </a:solidFill>
              </a:rPr>
              <a:t> </a:t>
            </a:r>
            <a:r>
              <a:rPr lang="en-US" sz="2500" b="1" dirty="0" err="1" smtClean="0">
                <a:solidFill>
                  <a:srgbClr val="0070C0"/>
                </a:solidFill>
              </a:rPr>
              <a:t>luật</a:t>
            </a:r>
            <a:r>
              <a:rPr lang="en-US" sz="2500" b="1" dirty="0" smtClean="0">
                <a:solidFill>
                  <a:srgbClr val="0070C0"/>
                </a:solidFill>
              </a:rPr>
              <a:t>, </a:t>
            </a:r>
            <a:r>
              <a:rPr lang="en-US" sz="2500" b="1" dirty="0" err="1" smtClean="0">
                <a:solidFill>
                  <a:srgbClr val="0070C0"/>
                </a:solidFill>
              </a:rPr>
              <a:t>tham</a:t>
            </a:r>
            <a:r>
              <a:rPr lang="en-US" sz="2500" b="1" dirty="0" smtClean="0">
                <a:solidFill>
                  <a:srgbClr val="0070C0"/>
                </a:solidFill>
              </a:rPr>
              <a:t> </a:t>
            </a:r>
            <a:r>
              <a:rPr lang="en-US" sz="2500" b="1" dirty="0" err="1" smtClean="0">
                <a:solidFill>
                  <a:srgbClr val="0070C0"/>
                </a:solidFill>
              </a:rPr>
              <a:t>nhũng</a:t>
            </a:r>
            <a:r>
              <a:rPr lang="en-US" sz="2500" b="1" dirty="0" smtClean="0">
                <a:solidFill>
                  <a:srgbClr val="0070C0"/>
                </a:solidFill>
              </a:rPr>
              <a:t>, </a:t>
            </a:r>
            <a:r>
              <a:rPr lang="en-US" sz="2500" b="1" dirty="0" err="1" smtClean="0">
                <a:solidFill>
                  <a:srgbClr val="0070C0"/>
                </a:solidFill>
              </a:rPr>
              <a:t>lãng</a:t>
            </a:r>
            <a:r>
              <a:rPr lang="en-US" sz="2500" b="1" dirty="0" smtClean="0">
                <a:solidFill>
                  <a:srgbClr val="0070C0"/>
                </a:solidFill>
              </a:rPr>
              <a:t> phí</a:t>
            </a:r>
            <a:r>
              <a:rPr lang="en-US" sz="2500" b="1" dirty="0" smtClean="0">
                <a:solidFill>
                  <a:schemeClr val="tx1"/>
                </a:solidFill>
              </a:rPr>
              <a:t>.</a:t>
            </a:r>
          </a:p>
          <a:p>
            <a:pPr algn="just"/>
            <a:r>
              <a:rPr lang="en-US" sz="2500" b="1" dirty="0" smtClean="0">
                <a:solidFill>
                  <a:schemeClr val="tx1"/>
                </a:solidFill>
              </a:rPr>
              <a:t>	5. </a:t>
            </a:r>
            <a:r>
              <a:rPr lang="en-US" sz="2500" b="1" dirty="0" err="1" smtClean="0">
                <a:solidFill>
                  <a:schemeClr val="tx1"/>
                </a:solidFill>
              </a:rPr>
              <a:t>Hiệu</a:t>
            </a:r>
            <a:r>
              <a:rPr lang="en-US" sz="2500" b="1" dirty="0" smtClean="0">
                <a:solidFill>
                  <a:schemeClr val="tx1"/>
                </a:solidFill>
              </a:rPr>
              <a:t> </a:t>
            </a:r>
            <a:r>
              <a:rPr lang="en-US" sz="2500" b="1" dirty="0" err="1" smtClean="0">
                <a:solidFill>
                  <a:schemeClr val="tx1"/>
                </a:solidFill>
              </a:rPr>
              <a:t>lực</a:t>
            </a:r>
            <a:r>
              <a:rPr lang="en-US" sz="2500" b="1" dirty="0" smtClean="0">
                <a:solidFill>
                  <a:schemeClr val="tx1"/>
                </a:solidFill>
              </a:rPr>
              <a:t>, </a:t>
            </a:r>
            <a:r>
              <a:rPr lang="en-US" sz="2500" b="1" dirty="0" err="1" smtClean="0">
                <a:solidFill>
                  <a:schemeClr val="tx1"/>
                </a:solidFill>
              </a:rPr>
              <a:t>hiệu</a:t>
            </a:r>
            <a:r>
              <a:rPr lang="en-US" sz="2500" b="1" dirty="0" smtClean="0">
                <a:solidFill>
                  <a:schemeClr val="tx1"/>
                </a:solidFill>
              </a:rPr>
              <a:t> quả </a:t>
            </a:r>
            <a:r>
              <a:rPr lang="en-US" sz="2500" b="1" dirty="0" err="1" smtClean="0">
                <a:solidFill>
                  <a:schemeClr val="tx1"/>
                </a:solidFill>
              </a:rPr>
              <a:t>công</a:t>
            </a:r>
            <a:r>
              <a:rPr lang="en-US" sz="2500" b="1" dirty="0" smtClean="0">
                <a:solidFill>
                  <a:schemeClr val="tx1"/>
                </a:solidFill>
              </a:rPr>
              <a:t> </a:t>
            </a:r>
            <a:r>
              <a:rPr lang="en-US" sz="2500" b="1" dirty="0" err="1" smtClean="0">
                <a:solidFill>
                  <a:schemeClr val="tx1"/>
                </a:solidFill>
              </a:rPr>
              <a:t>tác</a:t>
            </a:r>
            <a:r>
              <a:rPr lang="en-US" sz="2500" b="1" dirty="0" smtClean="0">
                <a:solidFill>
                  <a:schemeClr val="tx1"/>
                </a:solidFill>
              </a:rPr>
              <a:t> </a:t>
            </a:r>
            <a:r>
              <a:rPr lang="en-US" sz="2500" b="1" dirty="0" err="1" smtClean="0">
                <a:solidFill>
                  <a:srgbClr val="00B050"/>
                </a:solidFill>
              </a:rPr>
              <a:t>thanh</a:t>
            </a:r>
            <a:r>
              <a:rPr lang="en-US" sz="2500" b="1" dirty="0" smtClean="0">
                <a:solidFill>
                  <a:srgbClr val="00B050"/>
                </a:solidFill>
              </a:rPr>
              <a:t> </a:t>
            </a:r>
            <a:r>
              <a:rPr lang="en-US" sz="2500" b="1" dirty="0" err="1" smtClean="0">
                <a:solidFill>
                  <a:srgbClr val="00B050"/>
                </a:solidFill>
              </a:rPr>
              <a:t>tra</a:t>
            </a:r>
            <a:r>
              <a:rPr lang="en-US" sz="2500" b="1" dirty="0" smtClean="0">
                <a:solidFill>
                  <a:srgbClr val="00B050"/>
                </a:solidFill>
              </a:rPr>
              <a:t>, </a:t>
            </a:r>
            <a:r>
              <a:rPr lang="en-US" sz="2500" b="1" dirty="0" err="1" smtClean="0">
                <a:solidFill>
                  <a:srgbClr val="00B050"/>
                </a:solidFill>
              </a:rPr>
              <a:t>kiểm</a:t>
            </a:r>
            <a:r>
              <a:rPr lang="en-US" sz="2500" b="1" dirty="0" smtClean="0">
                <a:solidFill>
                  <a:srgbClr val="00B050"/>
                </a:solidFill>
              </a:rPr>
              <a:t> </a:t>
            </a:r>
            <a:r>
              <a:rPr lang="en-US" sz="2500" b="1" dirty="0" err="1" smtClean="0">
                <a:solidFill>
                  <a:srgbClr val="00B050"/>
                </a:solidFill>
              </a:rPr>
              <a:t>tra</a:t>
            </a:r>
            <a:r>
              <a:rPr lang="en-US" sz="2500" b="1" dirty="0" smtClean="0">
                <a:solidFill>
                  <a:srgbClr val="00B050"/>
                </a:solidFill>
              </a:rPr>
              <a:t>, </a:t>
            </a:r>
            <a:r>
              <a:rPr lang="en-US" sz="2500" b="1" dirty="0" err="1" smtClean="0">
                <a:solidFill>
                  <a:srgbClr val="00B050"/>
                </a:solidFill>
              </a:rPr>
              <a:t>giám</a:t>
            </a:r>
            <a:r>
              <a:rPr lang="en-US" sz="2500" b="1" dirty="0" smtClean="0">
                <a:solidFill>
                  <a:srgbClr val="00B050"/>
                </a:solidFill>
              </a:rPr>
              <a:t> </a:t>
            </a:r>
            <a:r>
              <a:rPr lang="en-US" sz="2500" b="1" dirty="0" err="1" smtClean="0">
                <a:solidFill>
                  <a:srgbClr val="00B050"/>
                </a:solidFill>
              </a:rPr>
              <a:t>sát</a:t>
            </a:r>
            <a:r>
              <a:rPr lang="en-US" sz="2500" b="1" dirty="0" smtClean="0">
                <a:solidFill>
                  <a:srgbClr val="00B050"/>
                </a:solidFill>
              </a:rPr>
              <a:t>, </a:t>
            </a:r>
            <a:r>
              <a:rPr lang="en-US" sz="2500" b="1" dirty="0" err="1" smtClean="0">
                <a:solidFill>
                  <a:srgbClr val="00B050"/>
                </a:solidFill>
              </a:rPr>
              <a:t>kiểm</a:t>
            </a:r>
            <a:r>
              <a:rPr lang="en-US" sz="2500" b="1" dirty="0" smtClean="0">
                <a:solidFill>
                  <a:srgbClr val="00B050"/>
                </a:solidFill>
              </a:rPr>
              <a:t> </a:t>
            </a:r>
            <a:r>
              <a:rPr lang="en-US" sz="2500" b="1" dirty="0" err="1" smtClean="0">
                <a:solidFill>
                  <a:srgbClr val="00B050"/>
                </a:solidFill>
              </a:rPr>
              <a:t>toán</a:t>
            </a:r>
            <a:r>
              <a:rPr lang="en-US" sz="2500" b="1" dirty="0" smtClean="0">
                <a:solidFill>
                  <a:schemeClr val="tx1"/>
                </a:solidFill>
              </a:rPr>
              <a:t> </a:t>
            </a:r>
            <a:r>
              <a:rPr lang="en-US" sz="2500" b="1" dirty="0" err="1" smtClean="0">
                <a:solidFill>
                  <a:schemeClr val="tx1"/>
                </a:solidFill>
              </a:rPr>
              <a:t>của</a:t>
            </a:r>
            <a:r>
              <a:rPr lang="en-US" sz="2500" b="1" dirty="0" smtClean="0">
                <a:solidFill>
                  <a:schemeClr val="tx1"/>
                </a:solidFill>
              </a:rPr>
              <a:t> </a:t>
            </a:r>
            <a:r>
              <a:rPr lang="en-US" sz="2500" b="1" dirty="0" err="1" smtClean="0">
                <a:solidFill>
                  <a:schemeClr val="tx1"/>
                </a:solidFill>
              </a:rPr>
              <a:t>các</a:t>
            </a:r>
            <a:r>
              <a:rPr lang="en-US" sz="2500" b="1" dirty="0" smtClean="0">
                <a:solidFill>
                  <a:schemeClr val="tx1"/>
                </a:solidFill>
              </a:rPr>
              <a:t> </a:t>
            </a:r>
            <a:r>
              <a:rPr lang="en-US" sz="2500" b="1" dirty="0" err="1" smtClean="0">
                <a:solidFill>
                  <a:schemeClr val="tx1"/>
                </a:solidFill>
              </a:rPr>
              <a:t>cơ</a:t>
            </a:r>
            <a:r>
              <a:rPr lang="en-US" sz="2500" b="1" dirty="0" smtClean="0">
                <a:solidFill>
                  <a:schemeClr val="tx1"/>
                </a:solidFill>
              </a:rPr>
              <a:t> </a:t>
            </a:r>
            <a:r>
              <a:rPr lang="en-US" sz="2500" b="1" dirty="0" err="1" smtClean="0">
                <a:solidFill>
                  <a:schemeClr val="tx1"/>
                </a:solidFill>
              </a:rPr>
              <a:t>quan</a:t>
            </a:r>
            <a:r>
              <a:rPr lang="en-US" sz="2500" b="1" dirty="0" smtClean="0">
                <a:solidFill>
                  <a:schemeClr val="tx1"/>
                </a:solidFill>
              </a:rPr>
              <a:t> </a:t>
            </a:r>
            <a:r>
              <a:rPr lang="en-US" sz="2500" b="1" dirty="0" err="1" smtClean="0">
                <a:solidFill>
                  <a:schemeClr val="tx1"/>
                </a:solidFill>
              </a:rPr>
              <a:t>quản</a:t>
            </a:r>
            <a:r>
              <a:rPr lang="en-US" sz="2500" b="1" dirty="0" smtClean="0">
                <a:solidFill>
                  <a:schemeClr val="tx1"/>
                </a:solidFill>
              </a:rPr>
              <a:t> </a:t>
            </a:r>
            <a:r>
              <a:rPr lang="en-US" sz="2500" b="1" dirty="0" err="1" smtClean="0">
                <a:solidFill>
                  <a:schemeClr val="tx1"/>
                </a:solidFill>
              </a:rPr>
              <a:t>ly</a:t>
            </a:r>
            <a:r>
              <a:rPr lang="en-US" sz="2500" b="1" dirty="0" smtClean="0">
                <a:solidFill>
                  <a:schemeClr val="tx1"/>
                </a:solidFill>
              </a:rPr>
              <a:t>́ </a:t>
            </a:r>
            <a:r>
              <a:rPr lang="en-US" sz="2500" b="1" dirty="0" err="1" smtClean="0">
                <a:solidFill>
                  <a:schemeClr val="tx1"/>
                </a:solidFill>
              </a:rPr>
              <a:t>nha</a:t>
            </a:r>
            <a:r>
              <a:rPr lang="en-US" sz="2500" b="1" dirty="0" smtClean="0">
                <a:solidFill>
                  <a:schemeClr val="tx1"/>
                </a:solidFill>
              </a:rPr>
              <a:t>̀ </a:t>
            </a:r>
            <a:r>
              <a:rPr lang="en-US" sz="2500" b="1" dirty="0" err="1" smtClean="0">
                <a:solidFill>
                  <a:schemeClr val="tx1"/>
                </a:solidFill>
              </a:rPr>
              <a:t>nước</a:t>
            </a:r>
            <a:r>
              <a:rPr lang="en-US" sz="2500" b="1" dirty="0" smtClean="0">
                <a:solidFill>
                  <a:schemeClr val="tx1"/>
                </a:solidFill>
              </a:rPr>
              <a:t> </a:t>
            </a:r>
            <a:r>
              <a:rPr lang="en-US" sz="2500" b="1" dirty="0" err="1" smtClean="0">
                <a:solidFill>
                  <a:srgbClr val="00B050"/>
                </a:solidFill>
              </a:rPr>
              <a:t>không</a:t>
            </a:r>
            <a:r>
              <a:rPr lang="en-US" sz="2500" b="1" dirty="0" smtClean="0">
                <a:solidFill>
                  <a:srgbClr val="00B050"/>
                </a:solidFill>
              </a:rPr>
              <a:t> </a:t>
            </a:r>
            <a:r>
              <a:rPr lang="en-US" sz="2500" b="1" dirty="0" err="1" smtClean="0">
                <a:solidFill>
                  <a:srgbClr val="00B050"/>
                </a:solidFill>
              </a:rPr>
              <a:t>cao</a:t>
            </a:r>
            <a:r>
              <a:rPr lang="en-US" sz="2500" b="1" dirty="0" smtClean="0">
                <a:solidFill>
                  <a:schemeClr val="tx1"/>
                </a:solidFill>
              </a:rPr>
              <a:t>. </a:t>
            </a:r>
            <a:r>
              <a:rPr lang="en-US" sz="2500" b="1" dirty="0" err="1" smtClean="0">
                <a:solidFill>
                  <a:schemeClr val="tx1"/>
                </a:solidFill>
              </a:rPr>
              <a:t>Tình</a:t>
            </a:r>
            <a:r>
              <a:rPr lang="en-US" sz="2500" b="1" dirty="0" smtClean="0">
                <a:solidFill>
                  <a:schemeClr val="tx1"/>
                </a:solidFill>
              </a:rPr>
              <a:t> </a:t>
            </a:r>
            <a:r>
              <a:rPr lang="en-US" sz="2500" b="1" dirty="0" err="1" smtClean="0">
                <a:solidFill>
                  <a:schemeClr val="tx1"/>
                </a:solidFill>
              </a:rPr>
              <a:t>trạng</a:t>
            </a:r>
            <a:r>
              <a:rPr lang="en-US" sz="2500" b="1" dirty="0" smtClean="0">
                <a:solidFill>
                  <a:schemeClr val="tx1"/>
                </a:solidFill>
              </a:rPr>
              <a:t> </a:t>
            </a:r>
            <a:r>
              <a:rPr lang="en-US" sz="2500" b="1" dirty="0" err="1" smtClean="0">
                <a:solidFill>
                  <a:schemeClr val="tx1"/>
                </a:solidFill>
              </a:rPr>
              <a:t>thực</a:t>
            </a:r>
            <a:r>
              <a:rPr lang="en-US" sz="2500" b="1" dirty="0" smtClean="0">
                <a:solidFill>
                  <a:schemeClr val="tx1"/>
                </a:solidFill>
              </a:rPr>
              <a:t> </a:t>
            </a:r>
            <a:r>
              <a:rPr lang="en-US" sz="2500" b="1" dirty="0" err="1" smtClean="0">
                <a:solidFill>
                  <a:schemeClr val="tx1"/>
                </a:solidFill>
              </a:rPr>
              <a:t>hiện</a:t>
            </a:r>
            <a:r>
              <a:rPr lang="en-US" sz="2500" b="1" dirty="0" smtClean="0">
                <a:solidFill>
                  <a:schemeClr val="tx1"/>
                </a:solidFill>
              </a:rPr>
              <a:t> </a:t>
            </a:r>
            <a:r>
              <a:rPr lang="en-US" sz="2500" b="1" dirty="0" err="1" smtClean="0">
                <a:solidFill>
                  <a:schemeClr val="tx1"/>
                </a:solidFill>
              </a:rPr>
              <a:t>chưa</a:t>
            </a:r>
            <a:r>
              <a:rPr lang="en-US" sz="2500" b="1" dirty="0" smtClean="0">
                <a:solidFill>
                  <a:schemeClr val="tx1"/>
                </a:solidFill>
              </a:rPr>
              <a:t> </a:t>
            </a:r>
            <a:r>
              <a:rPr lang="en-US" sz="2500" b="1" dirty="0" err="1" smtClean="0">
                <a:solidFill>
                  <a:schemeClr val="tx1"/>
                </a:solidFill>
              </a:rPr>
              <a:t>nghiêm</a:t>
            </a:r>
            <a:r>
              <a:rPr lang="en-US" sz="2500" b="1" dirty="0" smtClean="0">
                <a:solidFill>
                  <a:schemeClr val="tx1"/>
                </a:solidFill>
              </a:rPr>
              <a:t> </a:t>
            </a:r>
            <a:r>
              <a:rPr lang="en-US" sz="2500" b="1" dirty="0" err="1" smtClean="0">
                <a:solidFill>
                  <a:schemeClr val="tx1"/>
                </a:solidFill>
              </a:rPr>
              <a:t>túc</a:t>
            </a:r>
            <a:r>
              <a:rPr lang="en-US" sz="2500" b="1" dirty="0" smtClean="0">
                <a:solidFill>
                  <a:schemeClr val="tx1"/>
                </a:solidFill>
              </a:rPr>
              <a:t> </a:t>
            </a:r>
            <a:r>
              <a:rPr lang="en-US" sz="2500" b="1" dirty="0" err="1" smtClean="0">
                <a:solidFill>
                  <a:schemeClr val="tx1"/>
                </a:solidFill>
              </a:rPr>
              <a:t>chu</a:t>
            </a:r>
            <a:r>
              <a:rPr lang="en-US" sz="2500" b="1" dirty="0" smtClean="0">
                <a:solidFill>
                  <a:schemeClr val="tx1"/>
                </a:solidFill>
              </a:rPr>
              <a:t>̉ </a:t>
            </a:r>
            <a:r>
              <a:rPr lang="en-US" sz="2500" b="1" dirty="0" err="1" smtClean="0">
                <a:solidFill>
                  <a:schemeClr val="tx1"/>
                </a:solidFill>
              </a:rPr>
              <a:t>trương</a:t>
            </a:r>
            <a:r>
              <a:rPr lang="en-US" sz="2500" b="1" dirty="0" smtClean="0">
                <a:solidFill>
                  <a:schemeClr val="tx1"/>
                </a:solidFill>
              </a:rPr>
              <a:t> </a:t>
            </a:r>
            <a:r>
              <a:rPr lang="en-US" sz="2500" b="1" dirty="0" err="1" smtClean="0">
                <a:solidFill>
                  <a:schemeClr val="tx1"/>
                </a:solidFill>
              </a:rPr>
              <a:t>của</a:t>
            </a:r>
            <a:r>
              <a:rPr lang="en-US" sz="2500" b="1" dirty="0" smtClean="0">
                <a:solidFill>
                  <a:schemeClr val="tx1"/>
                </a:solidFill>
              </a:rPr>
              <a:t> </a:t>
            </a:r>
            <a:r>
              <a:rPr lang="en-US" sz="2500" b="1" dirty="0" err="1" smtClean="0">
                <a:solidFill>
                  <a:schemeClr val="tx1"/>
                </a:solidFill>
              </a:rPr>
              <a:t>Đảng</a:t>
            </a:r>
            <a:r>
              <a:rPr lang="en-US" sz="2500" b="1" dirty="0" smtClean="0">
                <a:solidFill>
                  <a:schemeClr val="tx1"/>
                </a:solidFill>
              </a:rPr>
              <a:t>, vi </a:t>
            </a:r>
            <a:r>
              <a:rPr lang="en-US" sz="2500" b="1" dirty="0" err="1" smtClean="0">
                <a:solidFill>
                  <a:schemeClr val="tx1"/>
                </a:solidFill>
              </a:rPr>
              <a:t>phạm</a:t>
            </a:r>
            <a:r>
              <a:rPr lang="en-US" sz="2500" b="1" dirty="0" smtClean="0">
                <a:solidFill>
                  <a:schemeClr val="tx1"/>
                </a:solidFill>
              </a:rPr>
              <a:t> </a:t>
            </a:r>
            <a:r>
              <a:rPr lang="en-US" sz="2500" b="1" dirty="0" err="1" smtClean="0">
                <a:solidFill>
                  <a:schemeClr val="tx1"/>
                </a:solidFill>
              </a:rPr>
              <a:t>pháp</a:t>
            </a:r>
            <a:r>
              <a:rPr lang="en-US" sz="2500" b="1" dirty="0" smtClean="0">
                <a:solidFill>
                  <a:schemeClr val="tx1"/>
                </a:solidFill>
              </a:rPr>
              <a:t> </a:t>
            </a:r>
            <a:r>
              <a:rPr lang="en-US" sz="2500" b="1" dirty="0" err="1" smtClean="0">
                <a:solidFill>
                  <a:schemeClr val="tx1"/>
                </a:solidFill>
              </a:rPr>
              <a:t>luật</a:t>
            </a:r>
            <a:r>
              <a:rPr lang="en-US" sz="2500" b="1" dirty="0" smtClean="0">
                <a:solidFill>
                  <a:schemeClr val="tx1"/>
                </a:solidFill>
              </a:rPr>
              <a:t>, </a:t>
            </a:r>
            <a:r>
              <a:rPr lang="en-US" sz="2500" b="1" dirty="0" err="1" smtClean="0">
                <a:solidFill>
                  <a:schemeClr val="tx1"/>
                </a:solidFill>
              </a:rPr>
              <a:t>rủi</a:t>
            </a:r>
            <a:r>
              <a:rPr lang="en-US" sz="2500" b="1" dirty="0" smtClean="0">
                <a:solidFill>
                  <a:schemeClr val="tx1"/>
                </a:solidFill>
              </a:rPr>
              <a:t> </a:t>
            </a:r>
            <a:r>
              <a:rPr lang="en-US" sz="2500" b="1" dirty="0" err="1" smtClean="0">
                <a:solidFill>
                  <a:schemeClr val="tx1"/>
                </a:solidFill>
              </a:rPr>
              <a:t>ro</a:t>
            </a:r>
            <a:r>
              <a:rPr lang="en-US" sz="2500" b="1" dirty="0" smtClean="0">
                <a:solidFill>
                  <a:schemeClr val="tx1"/>
                </a:solidFill>
              </a:rPr>
              <a:t>, </a:t>
            </a:r>
            <a:r>
              <a:rPr lang="en-US" sz="2500" b="1" dirty="0" err="1" smtClean="0">
                <a:solidFill>
                  <a:schemeClr val="tx1"/>
                </a:solidFill>
              </a:rPr>
              <a:t>yếu</a:t>
            </a:r>
            <a:r>
              <a:rPr lang="en-US" sz="2500" b="1" dirty="0" smtClean="0">
                <a:solidFill>
                  <a:schemeClr val="tx1"/>
                </a:solidFill>
              </a:rPr>
              <a:t> </a:t>
            </a:r>
            <a:r>
              <a:rPr lang="en-US" sz="2500" b="1" dirty="0" err="1" smtClean="0">
                <a:solidFill>
                  <a:schemeClr val="tx1"/>
                </a:solidFill>
              </a:rPr>
              <a:t>kém</a:t>
            </a:r>
            <a:r>
              <a:rPr lang="en-US" sz="2500" b="1" dirty="0" smtClean="0">
                <a:solidFill>
                  <a:schemeClr val="tx1"/>
                </a:solidFill>
              </a:rPr>
              <a:t>, </a:t>
            </a:r>
            <a:r>
              <a:rPr lang="en-US" sz="2500" b="1" dirty="0" err="1" smtClean="0">
                <a:solidFill>
                  <a:schemeClr val="tx1"/>
                </a:solidFill>
              </a:rPr>
              <a:t>thua</a:t>
            </a:r>
            <a:r>
              <a:rPr lang="en-US" sz="2500" b="1" dirty="0" smtClean="0">
                <a:solidFill>
                  <a:schemeClr val="tx1"/>
                </a:solidFill>
              </a:rPr>
              <a:t> </a:t>
            </a:r>
            <a:r>
              <a:rPr lang="en-US" sz="2500" b="1" dirty="0" err="1" smtClean="0">
                <a:solidFill>
                  <a:schemeClr val="tx1"/>
                </a:solidFill>
              </a:rPr>
              <a:t>lô</a:t>
            </a:r>
            <a:r>
              <a:rPr lang="en-US" sz="2500" b="1" dirty="0" smtClean="0">
                <a:solidFill>
                  <a:schemeClr val="tx1"/>
                </a:solidFill>
              </a:rPr>
              <a:t>̃ </a:t>
            </a:r>
            <a:r>
              <a:rPr lang="en-US" sz="2500" b="1" dirty="0" err="1" smtClean="0">
                <a:solidFill>
                  <a:schemeClr val="tx1"/>
                </a:solidFill>
              </a:rPr>
              <a:t>trong</a:t>
            </a:r>
            <a:r>
              <a:rPr lang="en-US" sz="2500" b="1" dirty="0" smtClean="0">
                <a:solidFill>
                  <a:schemeClr val="tx1"/>
                </a:solidFill>
              </a:rPr>
              <a:t> </a:t>
            </a:r>
            <a:r>
              <a:rPr lang="en-US" sz="2500" b="1" dirty="0" err="1" smtClean="0">
                <a:solidFill>
                  <a:schemeClr val="tx1"/>
                </a:solidFill>
              </a:rPr>
              <a:t>doanh</a:t>
            </a:r>
            <a:r>
              <a:rPr lang="en-US" sz="2500" b="1" dirty="0" smtClean="0">
                <a:solidFill>
                  <a:schemeClr val="tx1"/>
                </a:solidFill>
              </a:rPr>
              <a:t> </a:t>
            </a:r>
            <a:r>
              <a:rPr lang="en-US" sz="2500" b="1" dirty="0" err="1" smtClean="0">
                <a:solidFill>
                  <a:schemeClr val="tx1"/>
                </a:solidFill>
              </a:rPr>
              <a:t>nghiệp</a:t>
            </a:r>
            <a:r>
              <a:rPr lang="en-US" sz="2500" b="1" dirty="0" smtClean="0">
                <a:solidFill>
                  <a:schemeClr val="tx1"/>
                </a:solidFill>
              </a:rPr>
              <a:t> </a:t>
            </a:r>
            <a:r>
              <a:rPr lang="en-US" sz="2500" b="1" dirty="0" err="1" smtClean="0">
                <a:solidFill>
                  <a:schemeClr val="tx1"/>
                </a:solidFill>
              </a:rPr>
              <a:t>nha</a:t>
            </a:r>
            <a:r>
              <a:rPr lang="en-US" sz="2500" b="1" dirty="0" smtClean="0">
                <a:solidFill>
                  <a:schemeClr val="tx1"/>
                </a:solidFill>
              </a:rPr>
              <a:t>̀ </a:t>
            </a:r>
            <a:r>
              <a:rPr lang="en-US" sz="2500" b="1" dirty="0" err="1" smtClean="0">
                <a:solidFill>
                  <a:schemeClr val="tx1"/>
                </a:solidFill>
              </a:rPr>
              <a:t>nước</a:t>
            </a:r>
            <a:r>
              <a:rPr lang="en-US" sz="2500" b="1" dirty="0" smtClean="0">
                <a:solidFill>
                  <a:schemeClr val="tx1"/>
                </a:solidFill>
              </a:rPr>
              <a:t> </a:t>
            </a:r>
            <a:r>
              <a:rPr lang="en-US" sz="2500" b="1" dirty="0" err="1" smtClean="0">
                <a:solidFill>
                  <a:srgbClr val="7030A0"/>
                </a:solidFill>
              </a:rPr>
              <a:t>không</a:t>
            </a:r>
            <a:r>
              <a:rPr lang="en-US" sz="2500" b="1" dirty="0" smtClean="0">
                <a:solidFill>
                  <a:srgbClr val="7030A0"/>
                </a:solidFill>
              </a:rPr>
              <a:t> </a:t>
            </a:r>
            <a:r>
              <a:rPr lang="en-US" sz="2500" b="1" dirty="0" err="1" smtClean="0">
                <a:solidFill>
                  <a:srgbClr val="7030A0"/>
                </a:solidFill>
              </a:rPr>
              <a:t>được</a:t>
            </a:r>
            <a:r>
              <a:rPr lang="en-US" sz="2500" b="1" dirty="0" smtClean="0">
                <a:solidFill>
                  <a:srgbClr val="7030A0"/>
                </a:solidFill>
              </a:rPr>
              <a:t> </a:t>
            </a:r>
            <a:r>
              <a:rPr lang="en-US" sz="2500" b="1" dirty="0" err="1" smtClean="0">
                <a:solidFill>
                  <a:srgbClr val="7030A0"/>
                </a:solidFill>
              </a:rPr>
              <a:t>phát</a:t>
            </a:r>
            <a:r>
              <a:rPr lang="en-US" sz="2500" b="1" dirty="0" smtClean="0">
                <a:solidFill>
                  <a:srgbClr val="7030A0"/>
                </a:solidFill>
              </a:rPr>
              <a:t> </a:t>
            </a:r>
            <a:r>
              <a:rPr lang="en-US" sz="2500" b="1" dirty="0" err="1" smtClean="0">
                <a:solidFill>
                  <a:srgbClr val="7030A0"/>
                </a:solidFill>
              </a:rPr>
              <a:t>hiện</a:t>
            </a:r>
            <a:r>
              <a:rPr lang="en-US" sz="2500" b="1" dirty="0" smtClean="0">
                <a:solidFill>
                  <a:srgbClr val="7030A0"/>
                </a:solidFill>
              </a:rPr>
              <a:t> </a:t>
            </a:r>
            <a:r>
              <a:rPr lang="en-US" sz="2500" b="1" dirty="0" err="1" smtClean="0">
                <a:solidFill>
                  <a:srgbClr val="7030A0"/>
                </a:solidFill>
              </a:rPr>
              <a:t>kịp</a:t>
            </a:r>
            <a:r>
              <a:rPr lang="en-US" sz="2500" b="1" dirty="0" smtClean="0">
                <a:solidFill>
                  <a:srgbClr val="7030A0"/>
                </a:solidFill>
              </a:rPr>
              <a:t> </a:t>
            </a:r>
            <a:r>
              <a:rPr lang="en-US" sz="2500" b="1" dirty="0" err="1" smtClean="0">
                <a:solidFill>
                  <a:srgbClr val="7030A0"/>
                </a:solidFill>
              </a:rPr>
              <a:t>thời</a:t>
            </a:r>
            <a:r>
              <a:rPr lang="en-US" sz="2500" b="1" dirty="0" smtClean="0">
                <a:solidFill>
                  <a:srgbClr val="7030A0"/>
                </a:solidFill>
              </a:rPr>
              <a:t> </a:t>
            </a:r>
            <a:r>
              <a:rPr lang="en-US" sz="2500" b="1" dirty="0" err="1" smtClean="0">
                <a:solidFill>
                  <a:srgbClr val="7030A0"/>
                </a:solidFill>
              </a:rPr>
              <a:t>va</a:t>
            </a:r>
            <a:r>
              <a:rPr lang="en-US" sz="2500" b="1" dirty="0" smtClean="0">
                <a:solidFill>
                  <a:srgbClr val="7030A0"/>
                </a:solidFill>
              </a:rPr>
              <a:t>̀ </a:t>
            </a:r>
            <a:r>
              <a:rPr lang="en-US" sz="2500" b="1" dirty="0" err="1" smtClean="0">
                <a:solidFill>
                  <a:srgbClr val="7030A0"/>
                </a:solidFill>
              </a:rPr>
              <a:t>xư</a:t>
            </a:r>
            <a:r>
              <a:rPr lang="en-US" sz="2500" b="1" dirty="0" smtClean="0">
                <a:solidFill>
                  <a:srgbClr val="7030A0"/>
                </a:solidFill>
              </a:rPr>
              <a:t>̉ </a:t>
            </a:r>
            <a:r>
              <a:rPr lang="en-US" sz="2500" b="1" dirty="0" err="1" smtClean="0">
                <a:solidFill>
                  <a:srgbClr val="7030A0"/>
                </a:solidFill>
              </a:rPr>
              <a:t>ly</a:t>
            </a:r>
            <a:r>
              <a:rPr lang="en-US" sz="2500" b="1" dirty="0" smtClean="0">
                <a:solidFill>
                  <a:srgbClr val="7030A0"/>
                </a:solidFill>
              </a:rPr>
              <a:t>́ </a:t>
            </a:r>
            <a:r>
              <a:rPr lang="en-US" sz="2500" b="1" dirty="0" err="1" smtClean="0">
                <a:solidFill>
                  <a:srgbClr val="7030A0"/>
                </a:solidFill>
              </a:rPr>
              <a:t>nghiêm</a:t>
            </a:r>
            <a:r>
              <a:rPr lang="en-US" sz="2500" b="1" dirty="0" smtClean="0">
                <a:solidFill>
                  <a:srgbClr val="7030A0"/>
                </a:solidFill>
              </a:rPr>
              <a:t> minh</a:t>
            </a:r>
            <a:r>
              <a:rPr lang="en-US" sz="2500" b="1" dirty="0" smtClean="0">
                <a:solidFill>
                  <a:schemeClr val="tx1"/>
                </a:solidFill>
              </a:rPr>
              <a:t>.</a:t>
            </a:r>
            <a:endParaRPr lang="en-US" sz="2500" b="1" dirty="0">
              <a:solidFill>
                <a:srgbClr val="FF0000"/>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3.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12-NQ/TW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II. </a:t>
            </a:r>
            <a:r>
              <a:rPr lang="en-US" sz="2400" b="1" dirty="0" err="1" smtClean="0">
                <a:solidFill>
                  <a:srgbClr val="002060"/>
                </a:solidFill>
              </a:rPr>
              <a:t>MỤC</a:t>
            </a:r>
            <a:r>
              <a:rPr lang="en-US" sz="2400" b="1" dirty="0" smtClean="0">
                <a:solidFill>
                  <a:srgbClr val="002060"/>
                </a:solidFill>
              </a:rPr>
              <a:t> </a:t>
            </a:r>
            <a:r>
              <a:rPr lang="en-US" sz="2400" b="1" dirty="0" err="1" smtClean="0">
                <a:solidFill>
                  <a:srgbClr val="002060"/>
                </a:solidFill>
              </a:rPr>
              <a:t>TIÊU</a:t>
            </a:r>
            <a:endParaRPr lang="en-US" sz="2400" dirty="0">
              <a:solidFill>
                <a:srgbClr val="002060"/>
              </a:solidFill>
            </a:endParaRPr>
          </a:p>
        </p:txBody>
      </p:sp>
      <p:graphicFrame>
        <p:nvGraphicFramePr>
          <p:cNvPr id="20" name="Diagram 19"/>
          <p:cNvGraphicFramePr/>
          <p:nvPr/>
        </p:nvGraphicFramePr>
        <p:xfrm>
          <a:off x="29980" y="1625600"/>
          <a:ext cx="89916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sp>
        <p:nvSpPr>
          <p:cNvPr id="9" name="Rectangle 8"/>
          <p:cNvSpPr/>
          <p:nvPr/>
        </p:nvSpPr>
        <p:spPr>
          <a:xfrm>
            <a:off x="228600" y="609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12" name="Rectangle 19"/>
          <p:cNvSpPr txBox="1">
            <a:spLocks noChangeArrowheads="1"/>
          </p:cNvSpPr>
          <p:nvPr/>
        </p:nvSpPr>
        <p:spPr>
          <a:xfrm>
            <a:off x="304800" y="10668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smtClean="0">
                <a:ln>
                  <a:noFill/>
                </a:ln>
                <a:solidFill>
                  <a:schemeClr val="tx1"/>
                </a:solidFill>
                <a:effectLst/>
                <a:uLnTx/>
                <a:uFillTx/>
                <a:ea typeface="+mj-ea"/>
                <a:cs typeface="+mj-cs"/>
              </a:rPr>
              <a:t>2. </a:t>
            </a:r>
            <a:r>
              <a:rPr kumimoji="0" lang="en-US" sz="2300" b="1" i="0" u="none" strike="noStrike" kern="1200" cap="none" spc="0" normalizeH="0" baseline="0" noProof="0" dirty="0" err="1" smtClean="0">
                <a:ln>
                  <a:noFill/>
                </a:ln>
                <a:solidFill>
                  <a:schemeClr val="tx1"/>
                </a:solidFill>
                <a:effectLst/>
                <a:uLnTx/>
                <a:uFillTx/>
                <a:ea typeface="+mj-ea"/>
                <a:cs typeface="+mj-cs"/>
              </a:rPr>
              <a:t>Hạn</a:t>
            </a:r>
            <a:r>
              <a:rPr kumimoji="0" lang="en-US" sz="2300" b="1" i="0" u="none" strike="noStrike" kern="1200" cap="none" spc="0" normalizeH="0" baseline="0" noProof="0" dirty="0" smtClean="0">
                <a:ln>
                  <a:noFill/>
                </a:ln>
                <a:solidFill>
                  <a:schemeClr val="tx1"/>
                </a:solidFill>
                <a:effectLst/>
                <a:uLnTx/>
                <a:uFillTx/>
                <a:ea typeface="+mj-ea"/>
                <a:cs typeface="+mj-cs"/>
              </a:rPr>
              <a:t> </a:t>
            </a:r>
            <a:r>
              <a:rPr kumimoji="0" lang="en-US" sz="2300" b="1" i="0" u="none" strike="noStrike" kern="1200" cap="none" spc="0" normalizeH="0" baseline="0" noProof="0" dirty="0" err="1" smtClean="0">
                <a:ln>
                  <a:noFill/>
                </a:ln>
                <a:solidFill>
                  <a:schemeClr val="tx1"/>
                </a:solidFill>
                <a:effectLst/>
                <a:uLnTx/>
                <a:uFillTx/>
                <a:ea typeface="+mj-ea"/>
                <a:cs typeface="+mj-cs"/>
              </a:rPr>
              <a:t>chế</a:t>
            </a:r>
            <a:r>
              <a:rPr kumimoji="0" lang="en-US" sz="2300" b="1" i="0" u="none" strike="noStrike" kern="1200" cap="none" spc="0" normalizeH="0" baseline="0" noProof="0" dirty="0" smtClean="0">
                <a:ln>
                  <a:noFill/>
                </a:ln>
                <a:solidFill>
                  <a:schemeClr val="tx1"/>
                </a:solidFill>
                <a:effectLst/>
                <a:uLnTx/>
                <a:uFillTx/>
                <a:ea typeface="+mj-ea"/>
                <a:cs typeface="+mj-cs"/>
              </a:rPr>
              <a:t>, </a:t>
            </a:r>
            <a:r>
              <a:rPr kumimoji="0" lang="en-US" sz="2300" b="1" i="0" u="none" strike="noStrike" kern="1200" cap="none" spc="0" normalizeH="0" baseline="0" noProof="0" dirty="0" err="1" smtClean="0">
                <a:ln>
                  <a:noFill/>
                </a:ln>
                <a:solidFill>
                  <a:schemeClr val="tx1"/>
                </a:solidFill>
                <a:effectLst/>
                <a:uLnTx/>
                <a:uFillTx/>
                <a:ea typeface="+mj-ea"/>
                <a:cs typeface="+mj-cs"/>
              </a:rPr>
              <a:t>khuyết</a:t>
            </a:r>
            <a:r>
              <a:rPr kumimoji="0" lang="en-US" sz="2300" b="1" i="0" u="none" strike="noStrike" kern="1200" cap="none" spc="0" normalizeH="0" baseline="0" noProof="0" dirty="0" smtClean="0">
                <a:ln>
                  <a:noFill/>
                </a:ln>
                <a:solidFill>
                  <a:schemeClr val="tx1"/>
                </a:solidFill>
                <a:effectLst/>
                <a:uLnTx/>
                <a:uFillTx/>
                <a:ea typeface="+mj-ea"/>
                <a:cs typeface="+mj-cs"/>
              </a:rPr>
              <a:t> </a:t>
            </a:r>
            <a:r>
              <a:rPr kumimoji="0" lang="en-US" sz="2300" b="1" i="0" u="none" strike="noStrike" kern="1200" cap="none" spc="0" normalizeH="0" baseline="0" noProof="0" dirty="0" err="1" smtClean="0">
                <a:ln>
                  <a:noFill/>
                </a:ln>
                <a:solidFill>
                  <a:schemeClr val="tx1"/>
                </a:solidFill>
                <a:effectLst/>
                <a:uLnTx/>
                <a:uFillTx/>
                <a:ea typeface="+mj-ea"/>
                <a:cs typeface="+mj-cs"/>
              </a:rPr>
              <a:t>điểm</a:t>
            </a:r>
            <a:r>
              <a:rPr kumimoji="0" lang="en-US" sz="2300" b="1" i="0" u="none" strike="noStrike" kern="1200" cap="none" spc="0" normalizeH="0" baseline="0" noProof="0" dirty="0" smtClean="0">
                <a:ln>
                  <a:noFill/>
                </a:ln>
                <a:solidFill>
                  <a:schemeClr val="tx1"/>
                </a:solidFill>
                <a:effectLst/>
                <a:uLnTx/>
                <a:uFillTx/>
                <a:ea typeface="+mj-ea"/>
                <a:cs typeface="+mj-cs"/>
              </a:rPr>
              <a:t>: </a:t>
            </a: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13" name="TextBox 12"/>
          <p:cNvSpPr txBox="1"/>
          <p:nvPr/>
        </p:nvSpPr>
        <p:spPr>
          <a:xfrm>
            <a:off x="758250" y="1434060"/>
            <a:ext cx="8157150" cy="461665"/>
          </a:xfrm>
          <a:prstGeom prst="rect">
            <a:avLst/>
          </a:prstGeom>
          <a:noFill/>
        </p:spPr>
        <p:txBody>
          <a:bodyPr wrap="square" rtlCol="0">
            <a:spAutoFit/>
          </a:bodyPr>
          <a:lstStyle/>
          <a:p>
            <a:r>
              <a:rPr lang="en-US" sz="2400" b="1" dirty="0" smtClean="0">
                <a:solidFill>
                  <a:srgbClr val="C00000"/>
                </a:solidFill>
              </a:rPr>
              <a:t>a. </a:t>
            </a:r>
            <a:r>
              <a:rPr lang="en-US" sz="2400" b="1" dirty="0" err="1" smtClean="0">
                <a:solidFill>
                  <a:srgbClr val="C00000"/>
                </a:solidFill>
              </a:rPr>
              <a:t>Công</a:t>
            </a:r>
            <a:r>
              <a:rPr lang="en-US" sz="2400" b="1" dirty="0" smtClean="0">
                <a:solidFill>
                  <a:srgbClr val="C00000"/>
                </a:solidFill>
              </a:rPr>
              <a:t> </a:t>
            </a:r>
            <a:r>
              <a:rPr lang="en-US" sz="2400" b="1" dirty="0" err="1" smtClean="0">
                <a:solidFill>
                  <a:srgbClr val="C00000"/>
                </a:solidFill>
              </a:rPr>
              <a:t>tác</a:t>
            </a:r>
            <a:r>
              <a:rPr lang="en-US" sz="2400" b="1" dirty="0" smtClean="0">
                <a:solidFill>
                  <a:srgbClr val="C00000"/>
                </a:solidFill>
              </a:rPr>
              <a:t> </a:t>
            </a:r>
            <a:r>
              <a:rPr lang="en-US" sz="2400" b="1" dirty="0" err="1" smtClean="0">
                <a:solidFill>
                  <a:srgbClr val="C00000"/>
                </a:solidFill>
              </a:rPr>
              <a:t>xây</a:t>
            </a:r>
            <a:r>
              <a:rPr lang="en-US" sz="2400" b="1" dirty="0" smtClean="0">
                <a:solidFill>
                  <a:srgbClr val="C00000"/>
                </a:solidFill>
              </a:rPr>
              <a:t> </a:t>
            </a:r>
            <a:r>
              <a:rPr lang="en-US" sz="2400" b="1" dirty="0" err="1" smtClean="0">
                <a:solidFill>
                  <a:srgbClr val="C00000"/>
                </a:solidFill>
              </a:rPr>
              <a:t>dựng</a:t>
            </a:r>
            <a:r>
              <a:rPr lang="en-US" sz="2400" b="1" dirty="0" smtClean="0">
                <a:solidFill>
                  <a:srgbClr val="C00000"/>
                </a:solidFill>
              </a:rPr>
              <a:t> </a:t>
            </a:r>
            <a:r>
              <a:rPr lang="en-US" sz="2400" b="1" dirty="0" err="1" smtClean="0">
                <a:solidFill>
                  <a:srgbClr val="C00000"/>
                </a:solidFill>
              </a:rPr>
              <a:t>Đảng</a:t>
            </a:r>
            <a:r>
              <a:rPr lang="en-US" sz="2400" b="1" dirty="0" smtClean="0">
                <a:solidFill>
                  <a:srgbClr val="C00000"/>
                </a:solidFill>
              </a:rPr>
              <a:t>: </a:t>
            </a:r>
            <a:r>
              <a:rPr lang="en-US" sz="2200" dirty="0" err="1" smtClean="0"/>
              <a:t>còn</a:t>
            </a:r>
            <a:r>
              <a:rPr lang="en-US" sz="2200" dirty="0" smtClean="0"/>
              <a:t> </a:t>
            </a:r>
            <a:r>
              <a:rPr lang="en-US" sz="2200" dirty="0" err="1" smtClean="0"/>
              <a:t>không</a:t>
            </a:r>
            <a:r>
              <a:rPr lang="en-US" sz="2200" dirty="0" smtClean="0"/>
              <a:t> </a:t>
            </a:r>
            <a:r>
              <a:rPr lang="en-US" sz="2200" dirty="0" err="1" smtClean="0"/>
              <a:t>ít</a:t>
            </a:r>
            <a:r>
              <a:rPr lang="en-US" sz="2200" dirty="0" smtClean="0"/>
              <a:t> </a:t>
            </a:r>
            <a:r>
              <a:rPr lang="en-US" sz="2200" dirty="0" err="1" smtClean="0"/>
              <a:t>hạn</a:t>
            </a:r>
            <a:r>
              <a:rPr lang="en-US" sz="2200" dirty="0" smtClean="0"/>
              <a:t> </a:t>
            </a:r>
            <a:r>
              <a:rPr lang="en-US" sz="2200" dirty="0" err="1" smtClean="0"/>
              <a:t>chế</a:t>
            </a:r>
            <a:r>
              <a:rPr lang="en-US" sz="2200" dirty="0" smtClean="0"/>
              <a:t>, </a:t>
            </a:r>
            <a:r>
              <a:rPr lang="en-US" sz="2200" dirty="0" err="1" smtClean="0"/>
              <a:t>khuyết</a:t>
            </a:r>
            <a:r>
              <a:rPr lang="en-US" sz="2200" dirty="0" smtClean="0"/>
              <a:t> </a:t>
            </a:r>
            <a:r>
              <a:rPr lang="en-US" sz="2200" dirty="0" err="1" smtClean="0"/>
              <a:t>điểm</a:t>
            </a:r>
            <a:r>
              <a:rPr lang="en-US" sz="2200" dirty="0" smtClean="0"/>
              <a:t>.</a:t>
            </a:r>
            <a:endParaRPr lang="vi-VN" sz="2200" dirty="0"/>
          </a:p>
        </p:txBody>
      </p:sp>
      <p:sp>
        <p:nvSpPr>
          <p:cNvPr id="30" name="Oval 29"/>
          <p:cNvSpPr/>
          <p:nvPr/>
        </p:nvSpPr>
        <p:spPr>
          <a:xfrm>
            <a:off x="304800" y="2057400"/>
            <a:ext cx="762000" cy="851940"/>
          </a:xfrm>
          <a:prstGeom prst="ellipse">
            <a:avLst/>
          </a:prstGeom>
          <a:solidFill>
            <a:srgbClr val="00B050"/>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1</a:t>
            </a:r>
            <a:endParaRPr lang="en-US" sz="3000" b="1" dirty="0">
              <a:solidFill>
                <a:srgbClr val="FF0000"/>
              </a:solidFill>
            </a:endParaRPr>
          </a:p>
        </p:txBody>
      </p:sp>
      <p:sp>
        <p:nvSpPr>
          <p:cNvPr id="31" name="Rounded Rectangle 30"/>
          <p:cNvSpPr/>
          <p:nvPr/>
        </p:nvSpPr>
        <p:spPr>
          <a:xfrm>
            <a:off x="1066800" y="2043660"/>
            <a:ext cx="7772400" cy="851940"/>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bg1"/>
                </a:solidFill>
              </a:rPr>
              <a:t>	</a:t>
            </a:r>
            <a:r>
              <a:rPr lang="vi-VN" b="1" dirty="0" smtClean="0">
                <a:solidFill>
                  <a:srgbClr val="002060"/>
                </a:solidFill>
              </a:rPr>
              <a:t>Công tác giáo dục C.trị tư tưởng, giảng dạy và học tập CN Mác - Lênin, tư tưởng Hồ Chí Minh chưa đáp ứng yêu cầu.</a:t>
            </a:r>
            <a:endParaRPr lang="en-US" b="1" dirty="0">
              <a:solidFill>
                <a:srgbClr val="002060"/>
              </a:solidFill>
            </a:endParaRPr>
          </a:p>
        </p:txBody>
      </p:sp>
      <p:sp>
        <p:nvSpPr>
          <p:cNvPr id="32" name="Oval 31"/>
          <p:cNvSpPr/>
          <p:nvPr/>
        </p:nvSpPr>
        <p:spPr>
          <a:xfrm>
            <a:off x="306050" y="3322820"/>
            <a:ext cx="762000" cy="851940"/>
          </a:xfrm>
          <a:prstGeom prst="ellipse">
            <a:avLst/>
          </a:prstGeom>
          <a:solidFill>
            <a:schemeClr val="accent3">
              <a:lumMod val="60000"/>
              <a:lumOff val="40000"/>
            </a:schemeClr>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2</a:t>
            </a:r>
            <a:endParaRPr lang="en-US" sz="3000" b="1" dirty="0">
              <a:solidFill>
                <a:srgbClr val="FF0000"/>
              </a:solidFill>
            </a:endParaRPr>
          </a:p>
        </p:txBody>
      </p:sp>
      <p:sp>
        <p:nvSpPr>
          <p:cNvPr id="33" name="Rounded Rectangle 32"/>
          <p:cNvSpPr/>
          <p:nvPr/>
        </p:nvSpPr>
        <p:spPr>
          <a:xfrm>
            <a:off x="1068050" y="3309080"/>
            <a:ext cx="7772400" cy="851940"/>
          </a:xfrm>
          <a:prstGeom prst="roundRect">
            <a:avLst/>
          </a:prstGeom>
          <a:solidFill>
            <a:schemeClr val="accent3">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C00000"/>
                </a:solidFill>
              </a:rPr>
              <a:t>	</a:t>
            </a:r>
            <a:r>
              <a:rPr lang="vi-VN" b="1" dirty="0" smtClean="0">
                <a:solidFill>
                  <a:srgbClr val="C00000"/>
                </a:solidFill>
              </a:rPr>
              <a:t>Nội dung sinh hoạt đảng còn đơn điệu, hình thức. </a:t>
            </a:r>
            <a:r>
              <a:rPr lang="vi-VN" b="1" dirty="0" smtClean="0">
                <a:solidFill>
                  <a:srgbClr val="990099"/>
                </a:solidFill>
              </a:rPr>
              <a:t>Năng lực lãnh đạo, sức chiến đấu của không ít tổ chức đảng còn thấp, thậm chí có nơi mất sức chiến đấu.</a:t>
            </a:r>
            <a:endParaRPr lang="en-US" b="1" dirty="0"/>
          </a:p>
        </p:txBody>
      </p:sp>
      <p:sp>
        <p:nvSpPr>
          <p:cNvPr id="34" name="Oval 33"/>
          <p:cNvSpPr/>
          <p:nvPr/>
        </p:nvSpPr>
        <p:spPr>
          <a:xfrm>
            <a:off x="321040" y="4633210"/>
            <a:ext cx="762000" cy="851940"/>
          </a:xfrm>
          <a:prstGeom prst="ellipse">
            <a:avLst/>
          </a:prstGeom>
          <a:solidFill>
            <a:schemeClr val="accent5">
              <a:lumMod val="60000"/>
              <a:lumOff val="40000"/>
            </a:schemeClr>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3</a:t>
            </a:r>
            <a:endParaRPr lang="en-US" sz="3000" b="1" dirty="0">
              <a:solidFill>
                <a:srgbClr val="FF0000"/>
              </a:solidFill>
            </a:endParaRPr>
          </a:p>
        </p:txBody>
      </p:sp>
      <p:sp>
        <p:nvSpPr>
          <p:cNvPr id="35" name="Rounded Rectangle 34"/>
          <p:cNvSpPr/>
          <p:nvPr/>
        </p:nvSpPr>
        <p:spPr>
          <a:xfrm>
            <a:off x="1083040" y="4619470"/>
            <a:ext cx="7772400" cy="943130"/>
          </a:xfrm>
          <a:prstGeom prst="roundRect">
            <a:avLst/>
          </a:prstGeom>
          <a:solidFill>
            <a:schemeClr val="accent5">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2060"/>
                </a:solidFill>
              </a:rPr>
              <a:t>- </a:t>
            </a:r>
            <a:r>
              <a:rPr lang="vi-VN" b="1" dirty="0" smtClean="0">
                <a:solidFill>
                  <a:srgbClr val="002060"/>
                </a:solidFill>
              </a:rPr>
              <a:t>Công tác tổ chức, cán bộ và quản lý cán bộ, đảng viên còn yếu kém. </a:t>
            </a:r>
          </a:p>
          <a:p>
            <a:pPr algn="just">
              <a:spcBef>
                <a:spcPts val="300"/>
              </a:spcBef>
              <a:spcAft>
                <a:spcPts val="300"/>
              </a:spcAft>
            </a:pPr>
            <a:r>
              <a:rPr lang="en-US" b="1" dirty="0" smtClean="0">
                <a:solidFill>
                  <a:srgbClr val="002060"/>
                </a:solidFill>
              </a:rPr>
              <a:t>- </a:t>
            </a:r>
            <a:r>
              <a:rPr lang="vi-VN" b="1" dirty="0" smtClean="0">
                <a:solidFill>
                  <a:srgbClr val="002060"/>
                </a:solidFill>
              </a:rPr>
              <a:t>Nhiều cán bộ, đảng viên chưa thể hiện tính tiên phong, gương mẫu; còn biểu hiện quan liêu, cửa quyền, chưa sâu sát thực tế, cơ sở. </a:t>
            </a:r>
            <a:endParaRPr lang="vi-VN" b="1" dirty="0">
              <a:solidFill>
                <a:srgbClr val="002060"/>
              </a:solidFill>
            </a:endParaRPr>
          </a:p>
        </p:txBody>
      </p:sp>
      <p:sp>
        <p:nvSpPr>
          <p:cNvPr id="36" name="Oval 35"/>
          <p:cNvSpPr/>
          <p:nvPr/>
        </p:nvSpPr>
        <p:spPr>
          <a:xfrm>
            <a:off x="321040" y="5852410"/>
            <a:ext cx="762000" cy="851940"/>
          </a:xfrm>
          <a:prstGeom prst="ellipse">
            <a:avLst/>
          </a:prstGeom>
          <a:solidFill>
            <a:srgbClr val="FFFF00"/>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rPr>
              <a:t>4</a:t>
            </a:r>
            <a:endParaRPr lang="en-US" sz="3000" b="1" dirty="0">
              <a:solidFill>
                <a:srgbClr val="FF0000"/>
              </a:solidFill>
            </a:endParaRPr>
          </a:p>
        </p:txBody>
      </p:sp>
      <p:sp>
        <p:nvSpPr>
          <p:cNvPr id="37" name="Rounded Rectangle 36"/>
          <p:cNvSpPr/>
          <p:nvPr/>
        </p:nvSpPr>
        <p:spPr>
          <a:xfrm>
            <a:off x="1083040" y="5838670"/>
            <a:ext cx="7772400" cy="851940"/>
          </a:xfrm>
          <a:prstGeom prst="round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FF0000"/>
                </a:solidFill>
              </a:rPr>
              <a:t>	</a:t>
            </a:r>
            <a:r>
              <a:rPr lang="vi-VN" b="1" dirty="0" smtClean="0">
                <a:solidFill>
                  <a:srgbClr val="FF0000"/>
                </a:solidFill>
              </a:rPr>
              <a:t>Công tác kiểm tra, giám sát và kỷ luật đảng chưa đủ sức răn đe, ngăn chặn, đẩy lùi sự suy thoái.</a:t>
            </a:r>
            <a:endParaRPr lang="vi-VN" b="1" dirty="0">
              <a:solidFill>
                <a:srgbClr val="FF0000"/>
              </a:solidFill>
            </a:endParaRPr>
          </a:p>
        </p:txBody>
      </p:sp>
      <p:pic>
        <p:nvPicPr>
          <p:cNvPr id="38"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3.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12-NQ/TW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endParaRPr lang="en-US" sz="2400" dirty="0">
              <a:solidFill>
                <a:srgbClr val="002060"/>
              </a:solidFill>
            </a:endParaRPr>
          </a:p>
        </p:txBody>
      </p:sp>
      <p:graphicFrame>
        <p:nvGraphicFramePr>
          <p:cNvPr id="9" name="Diagram 8"/>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1447800" y="3412760"/>
            <a:ext cx="243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n>
                  <a:solidFill>
                    <a:srgbClr val="002060"/>
                  </a:solidFill>
                </a:ln>
                <a:solidFill>
                  <a:srgbClr val="FFFF00"/>
                </a:solidFill>
              </a:rPr>
              <a:t>Mục tiêu </a:t>
            </a:r>
            <a:r>
              <a:rPr lang="en-US" sz="2800" b="1" dirty="0" smtClean="0">
                <a:ln>
                  <a:solidFill>
                    <a:srgbClr val="002060"/>
                  </a:solidFill>
                </a:ln>
                <a:solidFill>
                  <a:srgbClr val="FFFF00"/>
                </a:solidFill>
              </a:rPr>
              <a:t>2020</a:t>
            </a:r>
            <a:endParaRPr lang="en-US" sz="2800" b="1" dirty="0">
              <a:ln>
                <a:solidFill>
                  <a:srgbClr val="002060"/>
                </a:solidFill>
              </a:ln>
              <a:solidFill>
                <a:srgbClr val="FFFF00"/>
              </a:solidFill>
            </a:endParaRPr>
          </a:p>
        </p:txBody>
      </p:sp>
      <p:sp>
        <p:nvSpPr>
          <p:cNvPr id="17" name="Rectangle 16"/>
          <p:cNvSpPr/>
          <p:nvPr/>
        </p:nvSpPr>
        <p:spPr>
          <a:xfrm>
            <a:off x="4800600" y="2269760"/>
            <a:ext cx="2590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n>
                  <a:solidFill>
                    <a:srgbClr val="002060"/>
                  </a:solidFill>
                </a:ln>
                <a:solidFill>
                  <a:srgbClr val="FFFF00"/>
                </a:solidFill>
              </a:rPr>
              <a:t>Mục tiêu </a:t>
            </a:r>
            <a:r>
              <a:rPr lang="en-US" sz="2800" b="1" dirty="0" smtClean="0">
                <a:ln>
                  <a:solidFill>
                    <a:srgbClr val="002060"/>
                  </a:solidFill>
                </a:ln>
                <a:solidFill>
                  <a:srgbClr val="FFFF00"/>
                </a:solidFill>
              </a:rPr>
              <a:t>2030</a:t>
            </a:r>
            <a:endParaRPr lang="en-US" sz="2800" b="1" dirty="0">
              <a:ln>
                <a:solidFill>
                  <a:srgbClr val="002060"/>
                </a:solidFill>
              </a:ln>
              <a:solidFill>
                <a:srgbClr val="FFFF0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11" name="Straight Connector 10"/>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2057400" y="1524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3. </a:t>
            </a:r>
            <a:r>
              <a:rPr lang="en-US" sz="3200" b="1" dirty="0" err="1" smtClean="0">
                <a:solidFill>
                  <a:srgbClr val="FF0000"/>
                </a:solidFill>
              </a:rPr>
              <a:t>Nghi</a:t>
            </a:r>
            <a:r>
              <a:rPr lang="en-US" sz="3200" b="1" dirty="0" smtClean="0">
                <a:solidFill>
                  <a:srgbClr val="FF0000"/>
                </a:solidFill>
              </a:rPr>
              <a:t>̣ </a:t>
            </a:r>
            <a:r>
              <a:rPr lang="en-US" sz="3200" b="1" dirty="0" err="1" smtClean="0">
                <a:solidFill>
                  <a:srgbClr val="FF0000"/>
                </a:solidFill>
              </a:rPr>
              <a:t>quyết</a:t>
            </a:r>
            <a:r>
              <a:rPr lang="en-US" sz="3200" b="1" dirty="0" smtClean="0">
                <a:solidFill>
                  <a:srgbClr val="FF0000"/>
                </a:solidFill>
              </a:rPr>
              <a:t> </a:t>
            </a:r>
            <a:r>
              <a:rPr lang="en-US" sz="3200" b="1" dirty="0" err="1" smtClean="0">
                <a:solidFill>
                  <a:srgbClr val="FF0000"/>
                </a:solidFill>
              </a:rPr>
              <a:t>sô</a:t>
            </a:r>
            <a:r>
              <a:rPr lang="en-US" sz="3200" b="1" dirty="0" smtClean="0">
                <a:solidFill>
                  <a:srgbClr val="FF0000"/>
                </a:solidFill>
              </a:rPr>
              <a:t>́ 12-NQ/TW</a:t>
            </a:r>
            <a:endParaRPr lang="en-US" sz="3200" b="1" dirty="0">
              <a:solidFill>
                <a:srgbClr val="FF0000"/>
              </a:solidFill>
            </a:endParaRPr>
          </a:p>
        </p:txBody>
      </p:sp>
      <p:sp>
        <p:nvSpPr>
          <p:cNvPr id="12" name="Rectangle 11"/>
          <p:cNvSpPr/>
          <p:nvPr/>
        </p:nvSpPr>
        <p:spPr>
          <a:xfrm>
            <a:off x="2043660" y="870680"/>
            <a:ext cx="525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r>
              <a:rPr lang="en-US" sz="2400" b="1" dirty="0" smtClean="0">
                <a:solidFill>
                  <a:srgbClr val="002060"/>
                </a:solidFill>
              </a:rPr>
              <a:t>III. </a:t>
            </a:r>
            <a:r>
              <a:rPr lang="en-US" sz="2400" b="1" dirty="0" err="1" smtClean="0">
                <a:solidFill>
                  <a:srgbClr val="002060"/>
                </a:solidFill>
              </a:rPr>
              <a:t>NHIỆM</a:t>
            </a:r>
            <a:r>
              <a:rPr lang="en-US" sz="2400" b="1" dirty="0" smtClean="0">
                <a:solidFill>
                  <a:srgbClr val="002060"/>
                </a:solidFill>
              </a:rPr>
              <a:t> VỤ VÀ </a:t>
            </a:r>
            <a:r>
              <a:rPr lang="en-US" sz="2400" b="1" dirty="0" err="1" smtClean="0">
                <a:solidFill>
                  <a:srgbClr val="002060"/>
                </a:solidFill>
              </a:rPr>
              <a:t>GIẢI</a:t>
            </a:r>
            <a:r>
              <a:rPr lang="en-US" sz="2400" b="1" dirty="0" smtClean="0">
                <a:solidFill>
                  <a:srgbClr val="002060"/>
                </a:solidFill>
              </a:rPr>
              <a:t> </a:t>
            </a:r>
            <a:r>
              <a:rPr lang="en-US" sz="2400" b="1" dirty="0" err="1" smtClean="0">
                <a:solidFill>
                  <a:srgbClr val="002060"/>
                </a:solidFill>
              </a:rPr>
              <a:t>PHÁP</a:t>
            </a:r>
            <a:endParaRPr lang="en-US" sz="2400" dirty="0">
              <a:solidFill>
                <a:srgbClr val="002060"/>
              </a:solidFill>
            </a:endParaRPr>
          </a:p>
        </p:txBody>
      </p:sp>
      <p:sp>
        <p:nvSpPr>
          <p:cNvPr id="13" name="Rectangle 12"/>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en-US" dirty="0" smtClean="0">
                <a:solidFill>
                  <a:schemeClr val="tx1"/>
                </a:solidFill>
              </a:rPr>
              <a:t>		</a:t>
            </a:r>
            <a:r>
              <a:rPr lang="en-US" sz="2800" b="1" dirty="0" smtClean="0">
                <a:solidFill>
                  <a:schemeClr val="tx1"/>
                </a:solidFill>
              </a:rPr>
              <a:t>1.</a:t>
            </a:r>
            <a:r>
              <a:rPr lang="en-US" dirty="0" smtClean="0">
                <a:solidFill>
                  <a:schemeClr val="tx1"/>
                </a:solidFill>
              </a:rPr>
              <a:t> </a:t>
            </a:r>
            <a:r>
              <a:rPr lang="en-US" sz="2800" b="1" dirty="0" err="1" smtClean="0">
                <a:solidFill>
                  <a:schemeClr val="tx1"/>
                </a:solidFill>
              </a:rPr>
              <a:t>Đẩy</a:t>
            </a:r>
            <a:r>
              <a:rPr lang="en-US" sz="2800" b="1" dirty="0" smtClean="0">
                <a:solidFill>
                  <a:schemeClr val="tx1"/>
                </a:solidFill>
              </a:rPr>
              <a:t> </a:t>
            </a:r>
            <a:r>
              <a:rPr lang="en-US" sz="2800" b="1" dirty="0" err="1" smtClean="0">
                <a:solidFill>
                  <a:schemeClr val="tx1"/>
                </a:solidFill>
              </a:rPr>
              <a:t>mạnh</a:t>
            </a:r>
            <a:r>
              <a:rPr lang="en-US" sz="2800" b="1" dirty="0" smtClean="0">
                <a:solidFill>
                  <a:schemeClr val="tx1"/>
                </a:solidFill>
              </a:rPr>
              <a:t> </a:t>
            </a:r>
            <a:r>
              <a:rPr lang="en-US" sz="2800" b="1" dirty="0" err="1" smtClean="0">
                <a:solidFill>
                  <a:schemeClr val="tx1"/>
                </a:solidFill>
              </a:rPr>
              <a:t>cơ</a:t>
            </a:r>
            <a:r>
              <a:rPr lang="en-US" sz="2800" b="1" dirty="0" smtClean="0">
                <a:solidFill>
                  <a:schemeClr val="tx1"/>
                </a:solidFill>
              </a:rPr>
              <a:t> </a:t>
            </a:r>
            <a:r>
              <a:rPr lang="en-US" sz="2800" b="1" dirty="0" err="1" smtClean="0">
                <a:solidFill>
                  <a:schemeClr val="tx1"/>
                </a:solidFill>
              </a:rPr>
              <a:t>cấu</a:t>
            </a:r>
            <a:r>
              <a:rPr lang="en-US" sz="2800" b="1" dirty="0" smtClean="0">
                <a:solidFill>
                  <a:schemeClr val="tx1"/>
                </a:solidFill>
              </a:rPr>
              <a:t> </a:t>
            </a:r>
            <a:r>
              <a:rPr lang="en-US" sz="2800" b="1" dirty="0" err="1" smtClean="0">
                <a:solidFill>
                  <a:schemeClr val="tx1"/>
                </a:solidFill>
              </a:rPr>
              <a:t>lại</a:t>
            </a:r>
            <a:r>
              <a:rPr lang="en-US" sz="2800" b="1" dirty="0" smtClean="0">
                <a:solidFill>
                  <a:schemeClr val="tx1"/>
                </a:solidFill>
              </a:rPr>
              <a:t> </a:t>
            </a:r>
            <a:r>
              <a:rPr lang="en-US" sz="2800" b="1" dirty="0" err="1" smtClean="0">
                <a:solidFill>
                  <a:schemeClr val="tx1"/>
                </a:solidFill>
              </a:rPr>
              <a:t>doanh</a:t>
            </a:r>
            <a:r>
              <a:rPr lang="en-US" sz="2800" b="1" dirty="0" smtClean="0">
                <a:solidFill>
                  <a:schemeClr val="tx1"/>
                </a:solidFill>
              </a:rPr>
              <a:t> </a:t>
            </a:r>
            <a:r>
              <a:rPr lang="en-US" sz="2800" b="1" dirty="0" err="1" smtClean="0">
                <a:solidFill>
                  <a:schemeClr val="tx1"/>
                </a:solidFill>
              </a:rPr>
              <a:t>nghiệp</a:t>
            </a:r>
            <a:r>
              <a:rPr lang="en-US" sz="2800" b="1" dirty="0" smtClean="0">
                <a:solidFill>
                  <a:schemeClr val="tx1"/>
                </a:solidFill>
              </a:rPr>
              <a:t> </a:t>
            </a:r>
            <a:r>
              <a:rPr lang="en-US" sz="2800" b="1" dirty="0" err="1" smtClean="0">
                <a:solidFill>
                  <a:schemeClr val="tx1"/>
                </a:solidFill>
              </a:rPr>
              <a:t>nha</a:t>
            </a:r>
            <a:r>
              <a:rPr lang="en-US" sz="2800" b="1" dirty="0" smtClean="0">
                <a:solidFill>
                  <a:schemeClr val="tx1"/>
                </a:solidFill>
              </a:rPr>
              <a:t>̀ </a:t>
            </a:r>
            <a:r>
              <a:rPr lang="en-US" sz="2800" b="1" dirty="0" err="1" smtClean="0">
                <a:solidFill>
                  <a:schemeClr val="tx1"/>
                </a:solidFill>
              </a:rPr>
              <a:t>nước</a:t>
            </a:r>
            <a:r>
              <a:rPr lang="en-US" sz="2800" b="1" dirty="0" smtClean="0">
                <a:solidFill>
                  <a:schemeClr val="tx1"/>
                </a:solidFill>
              </a:rPr>
              <a:t>.</a:t>
            </a:r>
          </a:p>
          <a:p>
            <a:pPr algn="just"/>
            <a:r>
              <a:rPr lang="en-US" sz="2800" b="1" dirty="0" smtClean="0">
                <a:solidFill>
                  <a:schemeClr val="tx1"/>
                </a:solidFill>
              </a:rPr>
              <a:t>	</a:t>
            </a:r>
            <a:r>
              <a:rPr lang="en-US" sz="2800" b="1" dirty="0" smtClean="0">
                <a:solidFill>
                  <a:srgbClr val="0070C0"/>
                </a:solidFill>
              </a:rPr>
              <a:t>2. </a:t>
            </a:r>
            <a:r>
              <a:rPr lang="en-US" sz="2800" b="1" dirty="0" err="1" smtClean="0">
                <a:solidFill>
                  <a:srgbClr val="0070C0"/>
                </a:solidFill>
              </a:rPr>
              <a:t>Tiếp</a:t>
            </a:r>
            <a:r>
              <a:rPr lang="en-US" sz="2800" b="1" dirty="0" smtClean="0">
                <a:solidFill>
                  <a:srgbClr val="0070C0"/>
                </a:solidFill>
              </a:rPr>
              <a:t> </a:t>
            </a:r>
            <a:r>
              <a:rPr lang="en-US" sz="2800" b="1" dirty="0" err="1" smtClean="0">
                <a:solidFill>
                  <a:srgbClr val="0070C0"/>
                </a:solidFill>
              </a:rPr>
              <a:t>tục</a:t>
            </a:r>
            <a:r>
              <a:rPr lang="en-US" sz="2800" b="1" dirty="0" smtClean="0">
                <a:solidFill>
                  <a:srgbClr val="0070C0"/>
                </a:solidFill>
              </a:rPr>
              <a:t> </a:t>
            </a:r>
            <a:r>
              <a:rPr lang="en-US" sz="2800" b="1" dirty="0" err="1" smtClean="0">
                <a:solidFill>
                  <a:srgbClr val="0070C0"/>
                </a:solidFill>
              </a:rPr>
              <a:t>đổi</a:t>
            </a:r>
            <a:r>
              <a:rPr lang="en-US" sz="2800" b="1" dirty="0" smtClean="0">
                <a:solidFill>
                  <a:srgbClr val="0070C0"/>
                </a:solidFill>
              </a:rPr>
              <a:t> </a:t>
            </a:r>
            <a:r>
              <a:rPr lang="en-US" sz="2800" b="1" dirty="0" err="1" smtClean="0">
                <a:solidFill>
                  <a:srgbClr val="0070C0"/>
                </a:solidFill>
              </a:rPr>
              <a:t>mới</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chê</a:t>
            </a:r>
            <a:r>
              <a:rPr lang="en-US" sz="2800" b="1" dirty="0" smtClean="0">
                <a:solidFill>
                  <a:srgbClr val="0070C0"/>
                </a:solidFill>
              </a:rPr>
              <a:t>́, </a:t>
            </a:r>
            <a:r>
              <a:rPr lang="en-US" sz="2800" b="1" dirty="0" err="1" smtClean="0">
                <a:solidFill>
                  <a:srgbClr val="0070C0"/>
                </a:solidFill>
              </a:rPr>
              <a:t>chính</a:t>
            </a:r>
            <a:r>
              <a:rPr lang="en-US" sz="2800" b="1" dirty="0" smtClean="0">
                <a:solidFill>
                  <a:srgbClr val="0070C0"/>
                </a:solidFill>
              </a:rPr>
              <a:t> </a:t>
            </a:r>
            <a:r>
              <a:rPr lang="en-US" sz="2800" b="1" dirty="0" err="1" smtClean="0">
                <a:solidFill>
                  <a:srgbClr val="0070C0"/>
                </a:solidFill>
              </a:rPr>
              <a:t>sách</a:t>
            </a:r>
            <a:r>
              <a:rPr lang="en-US" sz="2800" b="1" dirty="0" smtClean="0">
                <a:solidFill>
                  <a:srgbClr val="0070C0"/>
                </a:solidFill>
              </a:rPr>
              <a:t> </a:t>
            </a:r>
            <a:r>
              <a:rPr lang="en-US" sz="2800" b="1" dirty="0" err="1" smtClean="0">
                <a:solidFill>
                  <a:srgbClr val="0070C0"/>
                </a:solidFill>
              </a:rPr>
              <a:t>đê</a:t>
            </a:r>
            <a:r>
              <a:rPr lang="en-US" sz="2800" b="1" dirty="0" smtClean="0">
                <a:solidFill>
                  <a:srgbClr val="0070C0"/>
                </a:solidFill>
              </a:rPr>
              <a:t>̉ </a:t>
            </a:r>
            <a:r>
              <a:rPr lang="en-US" sz="2800" b="1" dirty="0" err="1" smtClean="0">
                <a:solidFill>
                  <a:srgbClr val="0070C0"/>
                </a:solidFill>
              </a:rPr>
              <a:t>doanh</a:t>
            </a:r>
            <a:r>
              <a:rPr lang="en-US" sz="2800" b="1" dirty="0" smtClean="0">
                <a:solidFill>
                  <a:srgbClr val="0070C0"/>
                </a:solidFill>
              </a:rPr>
              <a:t> </a:t>
            </a:r>
            <a:r>
              <a:rPr lang="en-US" sz="2800" b="1" dirty="0" err="1" smtClean="0">
                <a:solidFill>
                  <a:srgbClr val="0070C0"/>
                </a:solidFill>
              </a:rPr>
              <a:t>nghiệp</a:t>
            </a:r>
            <a:r>
              <a:rPr lang="en-US" sz="2800" b="1" dirty="0" smtClean="0">
                <a:solidFill>
                  <a:srgbClr val="0070C0"/>
                </a:solidFill>
              </a:rPr>
              <a:t> </a:t>
            </a:r>
            <a:r>
              <a:rPr lang="en-US" sz="2800" b="1" dirty="0" err="1" smtClean="0">
                <a:solidFill>
                  <a:srgbClr val="0070C0"/>
                </a:solidFill>
              </a:rPr>
              <a:t>nha</a:t>
            </a:r>
            <a:r>
              <a:rPr lang="en-US" sz="2800" b="1" dirty="0" smtClean="0">
                <a:solidFill>
                  <a:srgbClr val="0070C0"/>
                </a:solidFill>
              </a:rPr>
              <a:t>̀ </a:t>
            </a:r>
            <a:r>
              <a:rPr lang="en-US" sz="2800" b="1" dirty="0" err="1" smtClean="0">
                <a:solidFill>
                  <a:srgbClr val="0070C0"/>
                </a:solidFill>
              </a:rPr>
              <a:t>nước</a:t>
            </a:r>
            <a:r>
              <a:rPr lang="en-US" sz="2800" b="1" dirty="0" smtClean="0">
                <a:solidFill>
                  <a:srgbClr val="0070C0"/>
                </a:solidFill>
              </a:rPr>
              <a:t> </a:t>
            </a:r>
            <a:r>
              <a:rPr lang="en-US" sz="2800" b="1" dirty="0" err="1" smtClean="0">
                <a:solidFill>
                  <a:srgbClr val="0070C0"/>
                </a:solidFill>
              </a:rPr>
              <a:t>thật</a:t>
            </a:r>
            <a:r>
              <a:rPr lang="en-US" sz="2800" b="1" dirty="0" smtClean="0">
                <a:solidFill>
                  <a:srgbClr val="0070C0"/>
                </a:solidFill>
              </a:rPr>
              <a:t> </a:t>
            </a:r>
            <a:r>
              <a:rPr lang="en-US" sz="2800" b="1" dirty="0" err="1" smtClean="0">
                <a:solidFill>
                  <a:srgbClr val="0070C0"/>
                </a:solidFill>
              </a:rPr>
              <a:t>sư</a:t>
            </a:r>
            <a:r>
              <a:rPr lang="en-US" sz="2800" b="1" dirty="0" smtClean="0">
                <a:solidFill>
                  <a:srgbClr val="0070C0"/>
                </a:solidFill>
              </a:rPr>
              <a:t>̣ </a:t>
            </a:r>
            <a:r>
              <a:rPr lang="en-US" sz="2800" b="1" dirty="0" err="1" smtClean="0">
                <a:solidFill>
                  <a:srgbClr val="0070C0"/>
                </a:solidFill>
              </a:rPr>
              <a:t>vận</a:t>
            </a:r>
            <a:r>
              <a:rPr lang="en-US" sz="2800" b="1" dirty="0" smtClean="0">
                <a:solidFill>
                  <a:srgbClr val="0070C0"/>
                </a:solidFill>
              </a:rPr>
              <a:t> </a:t>
            </a:r>
            <a:r>
              <a:rPr lang="en-US" sz="2800" b="1" dirty="0" err="1" smtClean="0">
                <a:solidFill>
                  <a:srgbClr val="0070C0"/>
                </a:solidFill>
              </a:rPr>
              <a:t>hành</a:t>
            </a:r>
            <a:r>
              <a:rPr lang="en-US" sz="2800" b="1" dirty="0" smtClean="0">
                <a:solidFill>
                  <a:srgbClr val="0070C0"/>
                </a:solidFill>
              </a:rPr>
              <a:t> </a:t>
            </a:r>
            <a:r>
              <a:rPr lang="en-US" sz="2800" b="1" dirty="0" err="1" smtClean="0">
                <a:solidFill>
                  <a:srgbClr val="0070C0"/>
                </a:solidFill>
              </a:rPr>
              <a:t>theo</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chê</a:t>
            </a:r>
            <a:r>
              <a:rPr lang="en-US" sz="2800" b="1" dirty="0" smtClean="0">
                <a:solidFill>
                  <a:srgbClr val="0070C0"/>
                </a:solidFill>
              </a:rPr>
              <a:t>́ </a:t>
            </a:r>
            <a:r>
              <a:rPr lang="en-US" sz="2800" b="1" dirty="0" err="1" smtClean="0">
                <a:solidFill>
                  <a:srgbClr val="0070C0"/>
                </a:solidFill>
              </a:rPr>
              <a:t>thi</a:t>
            </a:r>
            <a:r>
              <a:rPr lang="en-US" sz="2800" b="1" dirty="0" smtClean="0">
                <a:solidFill>
                  <a:srgbClr val="0070C0"/>
                </a:solidFill>
              </a:rPr>
              <a:t>̣ </a:t>
            </a:r>
            <a:r>
              <a:rPr lang="en-US" sz="2800" b="1" dirty="0" err="1" smtClean="0">
                <a:solidFill>
                  <a:srgbClr val="0070C0"/>
                </a:solidFill>
              </a:rPr>
              <a:t>trường</a:t>
            </a:r>
            <a:r>
              <a:rPr lang="en-US" sz="2800" b="1" dirty="0" smtClean="0">
                <a:solidFill>
                  <a:srgbClr val="0070C0"/>
                </a:solidFill>
              </a:rPr>
              <a:t>.</a:t>
            </a:r>
          </a:p>
          <a:p>
            <a:pPr algn="just"/>
            <a:r>
              <a:rPr lang="en-US" sz="2800" b="1" dirty="0" smtClean="0">
                <a:solidFill>
                  <a:schemeClr val="tx1"/>
                </a:solidFill>
              </a:rPr>
              <a:t>	</a:t>
            </a:r>
            <a:r>
              <a:rPr lang="en-US" sz="2800" b="1" dirty="0" smtClean="0">
                <a:solidFill>
                  <a:srgbClr val="7030A0"/>
                </a:solidFill>
              </a:rPr>
              <a:t>3. </a:t>
            </a:r>
            <a:r>
              <a:rPr lang="en-US" sz="2800" b="1" dirty="0" err="1" smtClean="0">
                <a:solidFill>
                  <a:srgbClr val="7030A0"/>
                </a:solidFill>
              </a:rPr>
              <a:t>Đổi</a:t>
            </a:r>
            <a:r>
              <a:rPr lang="en-US" sz="2800" b="1" dirty="0" smtClean="0">
                <a:solidFill>
                  <a:srgbClr val="7030A0"/>
                </a:solidFill>
              </a:rPr>
              <a:t> </a:t>
            </a:r>
            <a:r>
              <a:rPr lang="en-US" sz="2800" b="1" dirty="0" err="1" smtClean="0">
                <a:solidFill>
                  <a:srgbClr val="7030A0"/>
                </a:solidFill>
              </a:rPr>
              <a:t>mới</a:t>
            </a:r>
            <a:r>
              <a:rPr lang="en-US" sz="2800" b="1" dirty="0" smtClean="0">
                <a:solidFill>
                  <a:srgbClr val="7030A0"/>
                </a:solidFill>
              </a:rPr>
              <a:t>, </a:t>
            </a:r>
            <a:r>
              <a:rPr lang="en-US" sz="2800" b="1" dirty="0" err="1" smtClean="0">
                <a:solidFill>
                  <a:srgbClr val="7030A0"/>
                </a:solidFill>
              </a:rPr>
              <a:t>nâng</a:t>
            </a:r>
            <a:r>
              <a:rPr lang="en-US" sz="2800" b="1" dirty="0" smtClean="0">
                <a:solidFill>
                  <a:srgbClr val="7030A0"/>
                </a:solidFill>
              </a:rPr>
              <a:t> </a:t>
            </a:r>
            <a:r>
              <a:rPr lang="en-US" sz="2800" b="1" dirty="0" err="1" smtClean="0">
                <a:solidFill>
                  <a:srgbClr val="7030A0"/>
                </a:solidFill>
              </a:rPr>
              <a:t>cao</a:t>
            </a:r>
            <a:r>
              <a:rPr lang="en-US" sz="2800" b="1" dirty="0" smtClean="0">
                <a:solidFill>
                  <a:srgbClr val="7030A0"/>
                </a:solidFill>
              </a:rPr>
              <a:t> </a:t>
            </a:r>
            <a:r>
              <a:rPr lang="en-US" sz="2800" b="1" dirty="0" err="1" smtClean="0">
                <a:solidFill>
                  <a:srgbClr val="7030A0"/>
                </a:solidFill>
              </a:rPr>
              <a:t>hiệu</a:t>
            </a:r>
            <a:r>
              <a:rPr lang="en-US" sz="2800" b="1" dirty="0" smtClean="0">
                <a:solidFill>
                  <a:srgbClr val="7030A0"/>
                </a:solidFill>
              </a:rPr>
              <a:t> quả </a:t>
            </a:r>
            <a:r>
              <a:rPr lang="en-US" sz="2800" b="1" dirty="0" err="1" smtClean="0">
                <a:solidFill>
                  <a:srgbClr val="7030A0"/>
                </a:solidFill>
              </a:rPr>
              <a:t>hoạt</a:t>
            </a:r>
            <a:r>
              <a:rPr lang="en-US" sz="2800" b="1" dirty="0" smtClean="0">
                <a:solidFill>
                  <a:srgbClr val="7030A0"/>
                </a:solidFill>
              </a:rPr>
              <a:t> </a:t>
            </a:r>
            <a:r>
              <a:rPr lang="en-US" sz="2800" b="1" dirty="0" err="1" smtClean="0">
                <a:solidFill>
                  <a:srgbClr val="7030A0"/>
                </a:solidFill>
              </a:rPr>
              <a:t>động</a:t>
            </a:r>
            <a:r>
              <a:rPr lang="en-US" sz="2800" b="1" dirty="0" smtClean="0">
                <a:solidFill>
                  <a:srgbClr val="7030A0"/>
                </a:solidFill>
              </a:rPr>
              <a:t> </a:t>
            </a:r>
            <a:r>
              <a:rPr lang="en-US" sz="2800" b="1" dirty="0" err="1" smtClean="0">
                <a:solidFill>
                  <a:srgbClr val="7030A0"/>
                </a:solidFill>
              </a:rPr>
              <a:t>của</a:t>
            </a:r>
            <a:r>
              <a:rPr lang="en-US" sz="2800" b="1" dirty="0" smtClean="0">
                <a:solidFill>
                  <a:srgbClr val="7030A0"/>
                </a:solidFill>
              </a:rPr>
              <a:t> </a:t>
            </a:r>
            <a:r>
              <a:rPr lang="en-US" sz="2800" b="1" dirty="0" err="1" smtClean="0">
                <a:solidFill>
                  <a:srgbClr val="7030A0"/>
                </a:solidFill>
              </a:rPr>
              <a:t>hê</a:t>
            </a:r>
            <a:r>
              <a:rPr lang="en-US" sz="2800" b="1" dirty="0" smtClean="0">
                <a:solidFill>
                  <a:srgbClr val="7030A0"/>
                </a:solidFill>
              </a:rPr>
              <a:t>̣ </a:t>
            </a:r>
            <a:r>
              <a:rPr lang="en-US" sz="2800" b="1" dirty="0" err="1" smtClean="0">
                <a:solidFill>
                  <a:srgbClr val="7030A0"/>
                </a:solidFill>
              </a:rPr>
              <a:t>thống</a:t>
            </a:r>
            <a:r>
              <a:rPr lang="en-US" sz="2800" b="1" dirty="0" smtClean="0">
                <a:solidFill>
                  <a:srgbClr val="7030A0"/>
                </a:solidFill>
              </a:rPr>
              <a:t> </a:t>
            </a:r>
            <a:r>
              <a:rPr lang="en-US" sz="2800" b="1" dirty="0" err="1" smtClean="0">
                <a:solidFill>
                  <a:srgbClr val="7030A0"/>
                </a:solidFill>
              </a:rPr>
              <a:t>quản</a:t>
            </a:r>
            <a:r>
              <a:rPr lang="en-US" sz="2800" b="1" dirty="0" smtClean="0">
                <a:solidFill>
                  <a:srgbClr val="7030A0"/>
                </a:solidFill>
              </a:rPr>
              <a:t> trị </a:t>
            </a:r>
            <a:r>
              <a:rPr lang="en-US" sz="2800" b="1" dirty="0" err="1" smtClean="0">
                <a:solidFill>
                  <a:srgbClr val="7030A0"/>
                </a:solidFill>
              </a:rPr>
              <a:t>va</a:t>
            </a:r>
            <a:r>
              <a:rPr lang="en-US" sz="2800" b="1" dirty="0" smtClean="0">
                <a:solidFill>
                  <a:srgbClr val="7030A0"/>
                </a:solidFill>
              </a:rPr>
              <a:t>̀ </a:t>
            </a:r>
            <a:r>
              <a:rPr lang="en-US" sz="2800" b="1" dirty="0" err="1" smtClean="0">
                <a:solidFill>
                  <a:srgbClr val="7030A0"/>
                </a:solidFill>
              </a:rPr>
              <a:t>nâng</a:t>
            </a:r>
            <a:r>
              <a:rPr lang="en-US" sz="2800" b="1" dirty="0" smtClean="0">
                <a:solidFill>
                  <a:srgbClr val="7030A0"/>
                </a:solidFill>
              </a:rPr>
              <a:t> </a:t>
            </a:r>
            <a:r>
              <a:rPr lang="en-US" sz="2800" b="1" dirty="0" err="1" smtClean="0">
                <a:solidFill>
                  <a:srgbClr val="7030A0"/>
                </a:solidFill>
              </a:rPr>
              <a:t>cao</a:t>
            </a:r>
            <a:r>
              <a:rPr lang="en-US" sz="2800" b="1" dirty="0" smtClean="0">
                <a:solidFill>
                  <a:srgbClr val="7030A0"/>
                </a:solidFill>
              </a:rPr>
              <a:t> </a:t>
            </a:r>
            <a:r>
              <a:rPr lang="en-US" sz="2800" b="1" dirty="0" err="1" smtClean="0">
                <a:solidFill>
                  <a:srgbClr val="7030A0"/>
                </a:solidFill>
              </a:rPr>
              <a:t>năng</a:t>
            </a:r>
            <a:r>
              <a:rPr lang="en-US" sz="2800" b="1" dirty="0" smtClean="0">
                <a:solidFill>
                  <a:srgbClr val="7030A0"/>
                </a:solidFill>
              </a:rPr>
              <a:t> </a:t>
            </a:r>
            <a:r>
              <a:rPr lang="en-US" sz="2800" b="1" dirty="0" err="1" smtClean="0">
                <a:solidFill>
                  <a:srgbClr val="7030A0"/>
                </a:solidFill>
              </a:rPr>
              <a:t>lực</a:t>
            </a:r>
            <a:r>
              <a:rPr lang="en-US" sz="2800" b="1" dirty="0" smtClean="0">
                <a:solidFill>
                  <a:srgbClr val="7030A0"/>
                </a:solidFill>
              </a:rPr>
              <a:t>, </a:t>
            </a:r>
            <a:r>
              <a:rPr lang="en-US" sz="2800" b="1" dirty="0" err="1" smtClean="0">
                <a:solidFill>
                  <a:srgbClr val="7030A0"/>
                </a:solidFill>
              </a:rPr>
              <a:t>phẩm</a:t>
            </a:r>
            <a:r>
              <a:rPr lang="en-US" sz="2800" b="1" dirty="0" smtClean="0">
                <a:solidFill>
                  <a:srgbClr val="7030A0"/>
                </a:solidFill>
              </a:rPr>
              <a:t> </a:t>
            </a:r>
            <a:r>
              <a:rPr lang="en-US" sz="2800" b="1" dirty="0" err="1" smtClean="0">
                <a:solidFill>
                  <a:srgbClr val="7030A0"/>
                </a:solidFill>
              </a:rPr>
              <a:t>chất</a:t>
            </a:r>
            <a:r>
              <a:rPr lang="en-US" sz="2800" b="1" dirty="0" smtClean="0">
                <a:solidFill>
                  <a:srgbClr val="7030A0"/>
                </a:solidFill>
              </a:rPr>
              <a:t> </a:t>
            </a:r>
            <a:r>
              <a:rPr lang="en-US" sz="2800" b="1" dirty="0" err="1" smtClean="0">
                <a:solidFill>
                  <a:srgbClr val="7030A0"/>
                </a:solidFill>
              </a:rPr>
              <a:t>của</a:t>
            </a:r>
            <a:r>
              <a:rPr lang="en-US" sz="2800" b="1" dirty="0" smtClean="0">
                <a:solidFill>
                  <a:srgbClr val="7030A0"/>
                </a:solidFill>
              </a:rPr>
              <a:t> </a:t>
            </a:r>
            <a:r>
              <a:rPr lang="en-US" sz="2800" b="1" dirty="0" err="1" smtClean="0">
                <a:solidFill>
                  <a:srgbClr val="7030A0"/>
                </a:solidFill>
              </a:rPr>
              <a:t>đội</a:t>
            </a:r>
            <a:r>
              <a:rPr lang="en-US" sz="2800" b="1" dirty="0" smtClean="0">
                <a:solidFill>
                  <a:srgbClr val="7030A0"/>
                </a:solidFill>
              </a:rPr>
              <a:t> </a:t>
            </a:r>
            <a:r>
              <a:rPr lang="en-US" sz="2800" b="1" dirty="0" err="1" smtClean="0">
                <a:solidFill>
                  <a:srgbClr val="7030A0"/>
                </a:solidFill>
              </a:rPr>
              <a:t>ngu</a:t>
            </a:r>
            <a:r>
              <a:rPr lang="en-US" sz="2800" b="1" dirty="0" smtClean="0">
                <a:solidFill>
                  <a:srgbClr val="7030A0"/>
                </a:solidFill>
              </a:rPr>
              <a:t>̃ </a:t>
            </a:r>
            <a:r>
              <a:rPr lang="en-US" sz="2800" b="1" dirty="0" err="1" smtClean="0">
                <a:solidFill>
                  <a:srgbClr val="7030A0"/>
                </a:solidFill>
              </a:rPr>
              <a:t>cán</a:t>
            </a:r>
            <a:r>
              <a:rPr lang="en-US" sz="2800" b="1" dirty="0" smtClean="0">
                <a:solidFill>
                  <a:srgbClr val="7030A0"/>
                </a:solidFill>
              </a:rPr>
              <a:t> </a:t>
            </a:r>
            <a:r>
              <a:rPr lang="en-US" sz="2800" b="1" dirty="0" err="1" smtClean="0">
                <a:solidFill>
                  <a:srgbClr val="7030A0"/>
                </a:solidFill>
              </a:rPr>
              <a:t>bô</a:t>
            </a:r>
            <a:r>
              <a:rPr lang="en-US" sz="2800" b="1" dirty="0" smtClean="0">
                <a:solidFill>
                  <a:srgbClr val="7030A0"/>
                </a:solidFill>
              </a:rPr>
              <a:t>̣ </a:t>
            </a:r>
            <a:r>
              <a:rPr lang="en-US" sz="2800" b="1" dirty="0" err="1" smtClean="0">
                <a:solidFill>
                  <a:srgbClr val="7030A0"/>
                </a:solidFill>
              </a:rPr>
              <a:t>quản</a:t>
            </a:r>
            <a:r>
              <a:rPr lang="en-US" sz="2800" b="1" dirty="0" smtClean="0">
                <a:solidFill>
                  <a:srgbClr val="7030A0"/>
                </a:solidFill>
              </a:rPr>
              <a:t> </a:t>
            </a:r>
            <a:r>
              <a:rPr lang="en-US" sz="2800" b="1" dirty="0" err="1" smtClean="0">
                <a:solidFill>
                  <a:srgbClr val="7030A0"/>
                </a:solidFill>
              </a:rPr>
              <a:t>ly</a:t>
            </a:r>
            <a:r>
              <a:rPr lang="en-US" sz="2800" b="1" dirty="0" smtClean="0">
                <a:solidFill>
                  <a:srgbClr val="7030A0"/>
                </a:solidFill>
              </a:rPr>
              <a:t>́ </a:t>
            </a:r>
            <a:r>
              <a:rPr lang="en-US" sz="2800" b="1" dirty="0" err="1" smtClean="0">
                <a:solidFill>
                  <a:srgbClr val="7030A0"/>
                </a:solidFill>
              </a:rPr>
              <a:t>doanh</a:t>
            </a:r>
            <a:r>
              <a:rPr lang="en-US" sz="2800" b="1" dirty="0" smtClean="0">
                <a:solidFill>
                  <a:srgbClr val="7030A0"/>
                </a:solidFill>
              </a:rPr>
              <a:t> </a:t>
            </a:r>
            <a:r>
              <a:rPr lang="en-US" sz="2800" b="1" dirty="0" err="1" smtClean="0">
                <a:solidFill>
                  <a:srgbClr val="7030A0"/>
                </a:solidFill>
              </a:rPr>
              <a:t>nghiệp</a:t>
            </a:r>
            <a:r>
              <a:rPr lang="en-US" sz="2800" b="1" dirty="0" smtClean="0">
                <a:solidFill>
                  <a:srgbClr val="7030A0"/>
                </a:solidFill>
              </a:rPr>
              <a:t> </a:t>
            </a:r>
            <a:r>
              <a:rPr lang="en-US" sz="2800" b="1" dirty="0" err="1" smtClean="0">
                <a:solidFill>
                  <a:srgbClr val="7030A0"/>
                </a:solidFill>
              </a:rPr>
              <a:t>nha</a:t>
            </a:r>
            <a:r>
              <a:rPr lang="en-US" sz="2800" b="1" dirty="0" smtClean="0">
                <a:solidFill>
                  <a:srgbClr val="7030A0"/>
                </a:solidFill>
              </a:rPr>
              <a:t>̀ </a:t>
            </a:r>
            <a:r>
              <a:rPr lang="en-US" sz="2800" b="1" dirty="0" err="1" smtClean="0">
                <a:solidFill>
                  <a:srgbClr val="7030A0"/>
                </a:solidFill>
              </a:rPr>
              <a:t>nước</a:t>
            </a:r>
            <a:r>
              <a:rPr lang="en-US" sz="2800" b="1" dirty="0" smtClean="0">
                <a:solidFill>
                  <a:srgbClr val="7030A0"/>
                </a:solidFill>
              </a:rPr>
              <a:t>.</a:t>
            </a:r>
          </a:p>
          <a:p>
            <a:pPr algn="just"/>
            <a:r>
              <a:rPr lang="en-US" sz="2800" b="1" dirty="0" smtClean="0">
                <a:solidFill>
                  <a:schemeClr val="tx1"/>
                </a:solidFill>
              </a:rPr>
              <a:t>	</a:t>
            </a:r>
            <a:r>
              <a:rPr lang="en-US" sz="2800" b="1" dirty="0" smtClean="0">
                <a:solidFill>
                  <a:srgbClr val="FF0000"/>
                </a:solidFill>
              </a:rPr>
              <a:t>4. </a:t>
            </a:r>
            <a:r>
              <a:rPr lang="en-US" sz="2800" b="1" dirty="0" err="1" smtClean="0">
                <a:solidFill>
                  <a:srgbClr val="FF0000"/>
                </a:solidFill>
              </a:rPr>
              <a:t>Nâng</a:t>
            </a:r>
            <a:r>
              <a:rPr lang="en-US" sz="2800" b="1" dirty="0" smtClean="0">
                <a:solidFill>
                  <a:srgbClr val="FF0000"/>
                </a:solidFill>
              </a:rPr>
              <a:t> </a:t>
            </a:r>
            <a:r>
              <a:rPr lang="en-US" sz="2800" b="1" dirty="0" err="1" smtClean="0">
                <a:solidFill>
                  <a:srgbClr val="FF0000"/>
                </a:solidFill>
              </a:rPr>
              <a:t>cao</a:t>
            </a:r>
            <a:r>
              <a:rPr lang="en-US" sz="2800" b="1" dirty="0" smtClean="0">
                <a:solidFill>
                  <a:srgbClr val="FF0000"/>
                </a:solidFill>
              </a:rPr>
              <a:t> </a:t>
            </a:r>
            <a:r>
              <a:rPr lang="en-US" sz="2800" b="1" dirty="0" err="1" smtClean="0">
                <a:solidFill>
                  <a:srgbClr val="FF0000"/>
                </a:solidFill>
              </a:rPr>
              <a:t>hiệu</a:t>
            </a:r>
            <a:r>
              <a:rPr lang="en-US" sz="2800" b="1" dirty="0" smtClean="0">
                <a:solidFill>
                  <a:srgbClr val="FF0000"/>
                </a:solidFill>
              </a:rPr>
              <a:t> </a:t>
            </a:r>
            <a:r>
              <a:rPr lang="en-US" sz="2800" b="1" dirty="0" err="1" smtClean="0">
                <a:solidFill>
                  <a:srgbClr val="FF0000"/>
                </a:solidFill>
              </a:rPr>
              <a:t>lực</a:t>
            </a:r>
            <a:r>
              <a:rPr lang="en-US" sz="2800" b="1" dirty="0" smtClean="0">
                <a:solidFill>
                  <a:srgbClr val="FF0000"/>
                </a:solidFill>
              </a:rPr>
              <a:t>, </a:t>
            </a:r>
            <a:r>
              <a:rPr lang="en-US" sz="2800" b="1" dirty="0" err="1" smtClean="0">
                <a:solidFill>
                  <a:srgbClr val="FF0000"/>
                </a:solidFill>
              </a:rPr>
              <a:t>hiệu</a:t>
            </a:r>
            <a:r>
              <a:rPr lang="en-US" sz="2800" b="1" dirty="0" smtClean="0">
                <a:solidFill>
                  <a:srgbClr val="FF0000"/>
                </a:solidFill>
              </a:rPr>
              <a:t> quả </a:t>
            </a:r>
            <a:r>
              <a:rPr lang="en-US" sz="2800" b="1" dirty="0" err="1" smtClean="0">
                <a:solidFill>
                  <a:srgbClr val="FF0000"/>
                </a:solidFill>
              </a:rPr>
              <a:t>quản</a:t>
            </a:r>
            <a:r>
              <a:rPr lang="en-US" sz="2800" b="1" dirty="0" smtClean="0">
                <a:solidFill>
                  <a:srgbClr val="FF0000"/>
                </a:solidFill>
              </a:rPr>
              <a:t> </a:t>
            </a:r>
            <a:r>
              <a:rPr lang="en-US" sz="2800" b="1" dirty="0" err="1" smtClean="0">
                <a:solidFill>
                  <a:srgbClr val="FF0000"/>
                </a:solidFill>
              </a:rPr>
              <a:t>ly</a:t>
            </a:r>
            <a:r>
              <a:rPr lang="en-US" sz="2800" b="1" dirty="0" smtClean="0">
                <a:solidFill>
                  <a:srgbClr val="FF0000"/>
                </a:solidFill>
              </a:rPr>
              <a:t>́ </a:t>
            </a:r>
            <a:r>
              <a:rPr lang="en-US" sz="2800" b="1" dirty="0" err="1" smtClean="0">
                <a:solidFill>
                  <a:srgbClr val="FF0000"/>
                </a:solidFill>
              </a:rPr>
              <a:t>Nha</a:t>
            </a:r>
            <a:r>
              <a:rPr lang="en-US" sz="2800" b="1" dirty="0" smtClean="0">
                <a:solidFill>
                  <a:srgbClr val="FF0000"/>
                </a:solidFill>
              </a:rPr>
              <a:t>̀ </a:t>
            </a:r>
            <a:r>
              <a:rPr lang="en-US" sz="2800" b="1" dirty="0" err="1" smtClean="0">
                <a:solidFill>
                  <a:srgbClr val="FF0000"/>
                </a:solidFill>
              </a:rPr>
              <a:t>nước</a:t>
            </a:r>
            <a:r>
              <a:rPr lang="en-US" sz="2800" b="1" dirty="0" smtClean="0">
                <a:solidFill>
                  <a:srgbClr val="FF0000"/>
                </a:solidFill>
              </a:rPr>
              <a:t> </a:t>
            </a:r>
            <a:r>
              <a:rPr lang="en-US" sz="2800" b="1" dirty="0" err="1" smtClean="0">
                <a:solidFill>
                  <a:srgbClr val="FF0000"/>
                </a:solidFill>
              </a:rPr>
              <a:t>đối</a:t>
            </a:r>
            <a:r>
              <a:rPr lang="en-US" sz="2800" b="1" dirty="0" smtClean="0">
                <a:solidFill>
                  <a:srgbClr val="FF0000"/>
                </a:solidFill>
              </a:rPr>
              <a:t> </a:t>
            </a:r>
            <a:r>
              <a:rPr lang="en-US" sz="2800" b="1" dirty="0" err="1" smtClean="0">
                <a:solidFill>
                  <a:srgbClr val="FF0000"/>
                </a:solidFill>
              </a:rPr>
              <a:t>với</a:t>
            </a:r>
            <a:r>
              <a:rPr lang="en-US" sz="2800" b="1" dirty="0" smtClean="0">
                <a:solidFill>
                  <a:srgbClr val="FF0000"/>
                </a:solidFill>
              </a:rPr>
              <a:t> </a:t>
            </a:r>
            <a:r>
              <a:rPr lang="en-US" sz="2800" b="1" dirty="0" err="1" smtClean="0">
                <a:solidFill>
                  <a:srgbClr val="FF0000"/>
                </a:solidFill>
              </a:rPr>
              <a:t>doanh</a:t>
            </a:r>
            <a:r>
              <a:rPr lang="en-US" sz="2800" b="1" dirty="0" smtClean="0">
                <a:solidFill>
                  <a:srgbClr val="FF0000"/>
                </a:solidFill>
              </a:rPr>
              <a:t> </a:t>
            </a:r>
            <a:r>
              <a:rPr lang="en-US" sz="2800" b="1" dirty="0" err="1" smtClean="0">
                <a:solidFill>
                  <a:srgbClr val="FF0000"/>
                </a:solidFill>
              </a:rPr>
              <a:t>nghiệp</a:t>
            </a:r>
            <a:r>
              <a:rPr lang="en-US" sz="2800" b="1" dirty="0" smtClean="0">
                <a:solidFill>
                  <a:srgbClr val="FF0000"/>
                </a:solidFill>
              </a:rPr>
              <a:t> </a:t>
            </a:r>
            <a:r>
              <a:rPr lang="en-US" sz="2800" b="1" dirty="0" err="1" smtClean="0">
                <a:solidFill>
                  <a:srgbClr val="FF0000"/>
                </a:solidFill>
              </a:rPr>
              <a:t>nha</a:t>
            </a:r>
            <a:r>
              <a:rPr lang="en-US" sz="2800" b="1" dirty="0" smtClean="0">
                <a:solidFill>
                  <a:srgbClr val="FF0000"/>
                </a:solidFill>
              </a:rPr>
              <a:t>̀ </a:t>
            </a:r>
            <a:r>
              <a:rPr lang="en-US" sz="2800" b="1" dirty="0" err="1" smtClean="0">
                <a:solidFill>
                  <a:srgbClr val="FF0000"/>
                </a:solidFill>
              </a:rPr>
              <a:t>nước</a:t>
            </a:r>
            <a:r>
              <a:rPr lang="en-US" sz="2800" b="1" dirty="0" smtClean="0">
                <a:solidFill>
                  <a:srgbClr val="FF0000"/>
                </a:solidFill>
              </a:rPr>
              <a:t>.</a:t>
            </a:r>
          </a:p>
          <a:p>
            <a:pPr algn="just"/>
            <a:r>
              <a:rPr lang="en-US" sz="2800" b="1" dirty="0" smtClean="0">
                <a:solidFill>
                  <a:schemeClr val="tx1"/>
                </a:solidFill>
              </a:rPr>
              <a:t>	</a:t>
            </a:r>
            <a:r>
              <a:rPr lang="en-US" sz="2800" b="1" dirty="0" smtClean="0">
                <a:solidFill>
                  <a:schemeClr val="accent6">
                    <a:lumMod val="50000"/>
                  </a:schemeClr>
                </a:solidFill>
              </a:rPr>
              <a:t>5. </a:t>
            </a:r>
            <a:r>
              <a:rPr lang="en-US" sz="2800" b="1" dirty="0" err="1" smtClean="0">
                <a:solidFill>
                  <a:schemeClr val="accent6">
                    <a:lumMod val="50000"/>
                  </a:schemeClr>
                </a:solidFill>
              </a:rPr>
              <a:t>Đổi</a:t>
            </a:r>
            <a:r>
              <a:rPr lang="en-US" sz="2800" b="1" dirty="0" smtClean="0">
                <a:solidFill>
                  <a:schemeClr val="accent6">
                    <a:lumMod val="50000"/>
                  </a:schemeClr>
                </a:solidFill>
              </a:rPr>
              <a:t> </a:t>
            </a:r>
            <a:r>
              <a:rPr lang="en-US" sz="2800" b="1" dirty="0" err="1" smtClean="0">
                <a:solidFill>
                  <a:schemeClr val="accent6">
                    <a:lumMod val="50000"/>
                  </a:schemeClr>
                </a:solidFill>
              </a:rPr>
              <a:t>mới</a:t>
            </a:r>
            <a:r>
              <a:rPr lang="en-US" sz="2800" b="1" dirty="0" smtClean="0">
                <a:solidFill>
                  <a:schemeClr val="accent6">
                    <a:lumMod val="50000"/>
                  </a:schemeClr>
                </a:solidFill>
              </a:rPr>
              <a:t> </a:t>
            </a:r>
            <a:r>
              <a:rPr lang="en-US" sz="2800" b="1" dirty="0" err="1" smtClean="0">
                <a:solidFill>
                  <a:schemeClr val="accent6">
                    <a:lumMod val="50000"/>
                  </a:schemeClr>
                </a:solidFill>
              </a:rPr>
              <a:t>phương</a:t>
            </a:r>
            <a:r>
              <a:rPr lang="en-US" sz="2800" b="1" dirty="0" smtClean="0">
                <a:solidFill>
                  <a:schemeClr val="accent6">
                    <a:lumMod val="50000"/>
                  </a:schemeClr>
                </a:solidFill>
              </a:rPr>
              <a:t> </a:t>
            </a:r>
            <a:r>
              <a:rPr lang="en-US" sz="2800" b="1" dirty="0" err="1" smtClean="0">
                <a:solidFill>
                  <a:schemeClr val="accent6">
                    <a:lumMod val="50000"/>
                  </a:schemeClr>
                </a:solidFill>
              </a:rPr>
              <a:t>thức</a:t>
            </a:r>
            <a:r>
              <a:rPr lang="en-US" sz="2800" b="1" dirty="0" smtClean="0">
                <a:solidFill>
                  <a:schemeClr val="accent6">
                    <a:lumMod val="50000"/>
                  </a:schemeClr>
                </a:solidFill>
              </a:rPr>
              <a:t> </a:t>
            </a:r>
            <a:r>
              <a:rPr lang="en-US" sz="2800" b="1" dirty="0" err="1" smtClean="0">
                <a:solidFill>
                  <a:schemeClr val="accent6">
                    <a:lumMod val="50000"/>
                  </a:schemeClr>
                </a:solidFill>
              </a:rPr>
              <a:t>va</a:t>
            </a:r>
            <a:r>
              <a:rPr lang="en-US" sz="2800" b="1" dirty="0" smtClean="0">
                <a:solidFill>
                  <a:schemeClr val="accent6">
                    <a:lumMod val="50000"/>
                  </a:schemeClr>
                </a:solidFill>
              </a:rPr>
              <a:t>̀ </a:t>
            </a:r>
            <a:r>
              <a:rPr lang="en-US" sz="2800" b="1" dirty="0" err="1" smtClean="0">
                <a:solidFill>
                  <a:schemeClr val="accent6">
                    <a:lumMod val="50000"/>
                  </a:schemeClr>
                </a:solidFill>
              </a:rPr>
              <a:t>nâng</a:t>
            </a:r>
            <a:r>
              <a:rPr lang="en-US" sz="2800" b="1" dirty="0" smtClean="0">
                <a:solidFill>
                  <a:schemeClr val="accent6">
                    <a:lumMod val="50000"/>
                  </a:schemeClr>
                </a:solidFill>
              </a:rPr>
              <a:t> </a:t>
            </a:r>
            <a:r>
              <a:rPr lang="en-US" sz="2800" b="1" dirty="0" err="1" smtClean="0">
                <a:solidFill>
                  <a:schemeClr val="accent6">
                    <a:lumMod val="50000"/>
                  </a:schemeClr>
                </a:solidFill>
              </a:rPr>
              <a:t>cao</a:t>
            </a:r>
            <a:r>
              <a:rPr lang="en-US" sz="2800" b="1" dirty="0" smtClean="0">
                <a:solidFill>
                  <a:schemeClr val="accent6">
                    <a:lumMod val="50000"/>
                  </a:schemeClr>
                </a:solidFill>
              </a:rPr>
              <a:t> </a:t>
            </a:r>
            <a:r>
              <a:rPr lang="en-US" sz="2800" b="1" dirty="0" err="1" smtClean="0">
                <a:solidFill>
                  <a:schemeClr val="accent6">
                    <a:lumMod val="50000"/>
                  </a:schemeClr>
                </a:solidFill>
              </a:rPr>
              <a:t>hiệu</a:t>
            </a:r>
            <a:r>
              <a:rPr lang="en-US" sz="2800" b="1" dirty="0" smtClean="0">
                <a:solidFill>
                  <a:schemeClr val="accent6">
                    <a:lumMod val="50000"/>
                  </a:schemeClr>
                </a:solidFill>
              </a:rPr>
              <a:t> quả </a:t>
            </a:r>
            <a:r>
              <a:rPr lang="en-US" sz="2800" b="1" dirty="0" err="1" smtClean="0">
                <a:solidFill>
                  <a:schemeClr val="accent6">
                    <a:lumMod val="50000"/>
                  </a:schemeClr>
                </a:solidFill>
              </a:rPr>
              <a:t>lãnh</a:t>
            </a:r>
            <a:r>
              <a:rPr lang="en-US" sz="2800" b="1" dirty="0" smtClean="0">
                <a:solidFill>
                  <a:schemeClr val="accent6">
                    <a:lumMod val="50000"/>
                  </a:schemeClr>
                </a:solidFill>
              </a:rPr>
              <a:t> </a:t>
            </a:r>
            <a:r>
              <a:rPr lang="en-US" sz="2800" b="1" dirty="0" err="1" smtClean="0">
                <a:solidFill>
                  <a:schemeClr val="accent6">
                    <a:lumMod val="50000"/>
                  </a:schemeClr>
                </a:solidFill>
              </a:rPr>
              <a:t>đạo</a:t>
            </a:r>
            <a:r>
              <a:rPr lang="en-US" sz="2800" b="1" dirty="0" smtClean="0">
                <a:solidFill>
                  <a:schemeClr val="accent6">
                    <a:lumMod val="50000"/>
                  </a:schemeClr>
                </a:solidFill>
              </a:rPr>
              <a:t> </a:t>
            </a:r>
            <a:r>
              <a:rPr lang="en-US" sz="2800" b="1" dirty="0" err="1" smtClean="0">
                <a:solidFill>
                  <a:schemeClr val="accent6">
                    <a:lumMod val="50000"/>
                  </a:schemeClr>
                </a:solidFill>
              </a:rPr>
              <a:t>của</a:t>
            </a:r>
            <a:r>
              <a:rPr lang="en-US" sz="2800" b="1" dirty="0" smtClean="0">
                <a:solidFill>
                  <a:schemeClr val="accent6">
                    <a:lumMod val="50000"/>
                  </a:schemeClr>
                </a:solidFill>
              </a:rPr>
              <a:t> </a:t>
            </a:r>
            <a:r>
              <a:rPr lang="en-US" sz="2800" b="1" dirty="0" err="1" smtClean="0">
                <a:solidFill>
                  <a:schemeClr val="accent6">
                    <a:lumMod val="50000"/>
                  </a:schemeClr>
                </a:solidFill>
              </a:rPr>
              <a:t>tô</a:t>
            </a:r>
            <a:r>
              <a:rPr lang="en-US" sz="2800" b="1" dirty="0" smtClean="0">
                <a:solidFill>
                  <a:schemeClr val="accent6">
                    <a:lumMod val="50000"/>
                  </a:schemeClr>
                </a:solidFill>
              </a:rPr>
              <a:t>̉ </a:t>
            </a:r>
            <a:r>
              <a:rPr lang="en-US" sz="2800" b="1" dirty="0" err="1" smtClean="0">
                <a:solidFill>
                  <a:schemeClr val="accent6">
                    <a:lumMod val="50000"/>
                  </a:schemeClr>
                </a:solidFill>
              </a:rPr>
              <a:t>chức</a:t>
            </a:r>
            <a:r>
              <a:rPr lang="en-US" sz="2800" b="1" dirty="0" smtClean="0">
                <a:solidFill>
                  <a:schemeClr val="accent6">
                    <a:lumMod val="50000"/>
                  </a:schemeClr>
                </a:solidFill>
              </a:rPr>
              <a:t> </a:t>
            </a:r>
            <a:r>
              <a:rPr lang="en-US" sz="2800" b="1" dirty="0" err="1" smtClean="0">
                <a:solidFill>
                  <a:schemeClr val="accent6">
                    <a:lumMod val="50000"/>
                  </a:schemeClr>
                </a:solidFill>
              </a:rPr>
              <a:t>đảng</a:t>
            </a:r>
            <a:r>
              <a:rPr lang="en-US" sz="2800" b="1" dirty="0" smtClean="0">
                <a:solidFill>
                  <a:schemeClr val="accent6">
                    <a:lumMod val="50000"/>
                  </a:schemeClr>
                </a:solidFill>
              </a:rPr>
              <a:t>; </a:t>
            </a:r>
            <a:r>
              <a:rPr lang="en-US" sz="2800" b="1" dirty="0" err="1" smtClean="0">
                <a:solidFill>
                  <a:schemeClr val="accent6">
                    <a:lumMod val="50000"/>
                  </a:schemeClr>
                </a:solidFill>
              </a:rPr>
              <a:t>phát</a:t>
            </a:r>
            <a:r>
              <a:rPr lang="en-US" sz="2800" b="1" dirty="0" smtClean="0">
                <a:solidFill>
                  <a:schemeClr val="accent6">
                    <a:lumMod val="50000"/>
                  </a:schemeClr>
                </a:solidFill>
              </a:rPr>
              <a:t> </a:t>
            </a:r>
            <a:r>
              <a:rPr lang="en-US" sz="2800" b="1" dirty="0" err="1" smtClean="0">
                <a:solidFill>
                  <a:schemeClr val="accent6">
                    <a:lumMod val="50000"/>
                  </a:schemeClr>
                </a:solidFill>
              </a:rPr>
              <a:t>huy</a:t>
            </a:r>
            <a:r>
              <a:rPr lang="en-US" sz="2800" b="1" dirty="0" smtClean="0">
                <a:solidFill>
                  <a:schemeClr val="accent6">
                    <a:lumMod val="50000"/>
                  </a:schemeClr>
                </a:solidFill>
              </a:rPr>
              <a:t> </a:t>
            </a:r>
            <a:r>
              <a:rPr lang="en-US" sz="2800" b="1" dirty="0" err="1" smtClean="0">
                <a:solidFill>
                  <a:schemeClr val="accent6">
                    <a:lumMod val="50000"/>
                  </a:schemeClr>
                </a:solidFill>
              </a:rPr>
              <a:t>vai</a:t>
            </a:r>
            <a:r>
              <a:rPr lang="en-US" sz="2800" b="1" dirty="0" smtClean="0">
                <a:solidFill>
                  <a:schemeClr val="accent6">
                    <a:lumMod val="50000"/>
                  </a:schemeClr>
                </a:solidFill>
              </a:rPr>
              <a:t> </a:t>
            </a:r>
            <a:r>
              <a:rPr lang="en-US" sz="2800" b="1" dirty="0" err="1" smtClean="0">
                <a:solidFill>
                  <a:schemeClr val="accent6">
                    <a:lumMod val="50000"/>
                  </a:schemeClr>
                </a:solidFill>
              </a:rPr>
              <a:t>tro</a:t>
            </a:r>
            <a:r>
              <a:rPr lang="en-US" sz="2800" b="1" dirty="0" smtClean="0">
                <a:solidFill>
                  <a:schemeClr val="accent6">
                    <a:lumMod val="50000"/>
                  </a:schemeClr>
                </a:solidFill>
              </a:rPr>
              <a:t>̀ </a:t>
            </a:r>
            <a:r>
              <a:rPr lang="en-US" sz="2800" b="1" dirty="0" err="1" smtClean="0">
                <a:solidFill>
                  <a:schemeClr val="accent6">
                    <a:lumMod val="50000"/>
                  </a:schemeClr>
                </a:solidFill>
              </a:rPr>
              <a:t>của</a:t>
            </a:r>
            <a:r>
              <a:rPr lang="en-US" sz="2800" b="1" dirty="0" smtClean="0">
                <a:solidFill>
                  <a:schemeClr val="accent6">
                    <a:lumMod val="50000"/>
                  </a:schemeClr>
                </a:solidFill>
              </a:rPr>
              <a:t> </a:t>
            </a:r>
            <a:r>
              <a:rPr lang="en-US" sz="2800" b="1" dirty="0" err="1" smtClean="0">
                <a:solidFill>
                  <a:schemeClr val="accent6">
                    <a:lumMod val="50000"/>
                  </a:schemeClr>
                </a:solidFill>
              </a:rPr>
              <a:t>nhân</a:t>
            </a:r>
            <a:r>
              <a:rPr lang="en-US" sz="2800" b="1" dirty="0" smtClean="0">
                <a:solidFill>
                  <a:schemeClr val="accent6">
                    <a:lumMod val="50000"/>
                  </a:schemeClr>
                </a:solidFill>
              </a:rPr>
              <a:t> </a:t>
            </a:r>
            <a:r>
              <a:rPr lang="en-US" sz="2800" b="1" dirty="0" err="1" smtClean="0">
                <a:solidFill>
                  <a:schemeClr val="accent6">
                    <a:lumMod val="50000"/>
                  </a:schemeClr>
                </a:solidFill>
              </a:rPr>
              <a:t>dân</a:t>
            </a:r>
            <a:r>
              <a:rPr lang="en-US" sz="2800" b="1" dirty="0" smtClean="0">
                <a:solidFill>
                  <a:schemeClr val="accent6">
                    <a:lumMod val="50000"/>
                  </a:schemeClr>
                </a:solidFill>
              </a:rPr>
              <a:t>, </a:t>
            </a:r>
            <a:r>
              <a:rPr lang="en-US" sz="2800" b="1" dirty="0" err="1" smtClean="0">
                <a:solidFill>
                  <a:schemeClr val="accent6">
                    <a:lumMod val="50000"/>
                  </a:schemeClr>
                </a:solidFill>
              </a:rPr>
              <a:t>MTTQ</a:t>
            </a:r>
            <a:r>
              <a:rPr lang="en-US" sz="2800" b="1" dirty="0" smtClean="0">
                <a:solidFill>
                  <a:schemeClr val="accent6">
                    <a:lumMod val="50000"/>
                  </a:schemeClr>
                </a:solidFill>
              </a:rPr>
              <a:t> </a:t>
            </a:r>
            <a:r>
              <a:rPr lang="en-US" sz="2800" b="1" dirty="0" err="1" smtClean="0">
                <a:solidFill>
                  <a:schemeClr val="accent6">
                    <a:lumMod val="50000"/>
                  </a:schemeClr>
                </a:solidFill>
              </a:rPr>
              <a:t>Việt</a:t>
            </a:r>
            <a:r>
              <a:rPr lang="en-US" sz="2800" b="1" dirty="0" smtClean="0">
                <a:solidFill>
                  <a:schemeClr val="accent6">
                    <a:lumMod val="50000"/>
                  </a:schemeClr>
                </a:solidFill>
              </a:rPr>
              <a:t> Nam </a:t>
            </a:r>
            <a:r>
              <a:rPr lang="en-US" sz="2800" b="1" dirty="0" err="1" smtClean="0">
                <a:solidFill>
                  <a:schemeClr val="accent6">
                    <a:lumMod val="50000"/>
                  </a:schemeClr>
                </a:solidFill>
              </a:rPr>
              <a:t>va</a:t>
            </a:r>
            <a:r>
              <a:rPr lang="en-US" sz="2800" b="1" dirty="0" smtClean="0">
                <a:solidFill>
                  <a:schemeClr val="accent6">
                    <a:lumMod val="50000"/>
                  </a:schemeClr>
                </a:solidFill>
              </a:rPr>
              <a:t>̀ </a:t>
            </a:r>
            <a:r>
              <a:rPr lang="en-US" sz="2800" b="1" dirty="0" err="1" smtClean="0">
                <a:solidFill>
                  <a:schemeClr val="accent6">
                    <a:lumMod val="50000"/>
                  </a:schemeClr>
                </a:solidFill>
              </a:rPr>
              <a:t>các</a:t>
            </a:r>
            <a:r>
              <a:rPr lang="en-US" sz="2800" b="1" dirty="0" smtClean="0">
                <a:solidFill>
                  <a:schemeClr val="accent6">
                    <a:lumMod val="50000"/>
                  </a:schemeClr>
                </a:solidFill>
              </a:rPr>
              <a:t> </a:t>
            </a:r>
            <a:r>
              <a:rPr lang="en-US" sz="2800" b="1" dirty="0" err="1" smtClean="0">
                <a:solidFill>
                  <a:schemeClr val="accent6">
                    <a:lumMod val="50000"/>
                  </a:schemeClr>
                </a:solidFill>
              </a:rPr>
              <a:t>tô</a:t>
            </a:r>
            <a:r>
              <a:rPr lang="en-US" sz="2800" b="1" dirty="0" smtClean="0">
                <a:solidFill>
                  <a:schemeClr val="accent6">
                    <a:lumMod val="50000"/>
                  </a:schemeClr>
                </a:solidFill>
              </a:rPr>
              <a:t>̉ </a:t>
            </a:r>
            <a:r>
              <a:rPr lang="en-US" sz="2800" b="1" dirty="0" err="1" smtClean="0">
                <a:solidFill>
                  <a:schemeClr val="accent6">
                    <a:lumMod val="50000"/>
                  </a:schemeClr>
                </a:solidFill>
              </a:rPr>
              <a:t>chức</a:t>
            </a:r>
            <a:r>
              <a:rPr lang="en-US" sz="2800" b="1" dirty="0" smtClean="0">
                <a:solidFill>
                  <a:schemeClr val="accent6">
                    <a:lumMod val="50000"/>
                  </a:schemeClr>
                </a:solidFill>
              </a:rPr>
              <a:t> </a:t>
            </a:r>
            <a:r>
              <a:rPr lang="en-US" sz="2800" b="1" dirty="0" err="1" smtClean="0">
                <a:solidFill>
                  <a:schemeClr val="accent6">
                    <a:lumMod val="50000"/>
                  </a:schemeClr>
                </a:solidFill>
              </a:rPr>
              <a:t>chính</a:t>
            </a:r>
            <a:r>
              <a:rPr lang="en-US" sz="2800" b="1" dirty="0" smtClean="0">
                <a:solidFill>
                  <a:schemeClr val="accent6">
                    <a:lumMod val="50000"/>
                  </a:schemeClr>
                </a:solidFill>
              </a:rPr>
              <a:t> trị- </a:t>
            </a:r>
            <a:r>
              <a:rPr lang="en-US" sz="2800" b="1" dirty="0" err="1" smtClean="0">
                <a:solidFill>
                  <a:schemeClr val="accent6">
                    <a:lumMod val="50000"/>
                  </a:schemeClr>
                </a:solidFill>
              </a:rPr>
              <a:t>xa</a:t>
            </a:r>
            <a:r>
              <a:rPr lang="en-US" sz="2800" b="1" dirty="0" smtClean="0">
                <a:solidFill>
                  <a:schemeClr val="accent6">
                    <a:lumMod val="50000"/>
                  </a:schemeClr>
                </a:solidFill>
              </a:rPr>
              <a:t>̃ </a:t>
            </a:r>
            <a:r>
              <a:rPr lang="en-US" sz="2800" b="1" dirty="0" err="1" smtClean="0">
                <a:solidFill>
                  <a:schemeClr val="accent6">
                    <a:lumMod val="50000"/>
                  </a:schemeClr>
                </a:solidFill>
              </a:rPr>
              <a:t>hội</a:t>
            </a:r>
            <a:r>
              <a:rPr lang="en-US" sz="2800" b="1" dirty="0" smtClean="0">
                <a:solidFill>
                  <a:schemeClr val="accent6">
                    <a:lumMod val="50000"/>
                  </a:schemeClr>
                </a:solidFill>
              </a:rPr>
              <a:t>, </a:t>
            </a:r>
            <a:r>
              <a:rPr lang="en-US" sz="2800" b="1" dirty="0" err="1" smtClean="0">
                <a:solidFill>
                  <a:schemeClr val="accent6">
                    <a:lumMod val="50000"/>
                  </a:schemeClr>
                </a:solidFill>
              </a:rPr>
              <a:t>xa</a:t>
            </a:r>
            <a:r>
              <a:rPr lang="en-US" sz="2800" b="1" dirty="0" smtClean="0">
                <a:solidFill>
                  <a:schemeClr val="accent6">
                    <a:lumMod val="50000"/>
                  </a:schemeClr>
                </a:solidFill>
              </a:rPr>
              <a:t>̃ </a:t>
            </a:r>
            <a:r>
              <a:rPr lang="en-US" sz="2800" b="1" dirty="0" err="1" smtClean="0">
                <a:solidFill>
                  <a:schemeClr val="accent6">
                    <a:lumMod val="50000"/>
                  </a:schemeClr>
                </a:solidFill>
              </a:rPr>
              <a:t>hội</a:t>
            </a:r>
            <a:r>
              <a:rPr lang="en-US" sz="2800" b="1" dirty="0" smtClean="0">
                <a:solidFill>
                  <a:schemeClr val="accent6">
                    <a:lumMod val="50000"/>
                  </a:schemeClr>
                </a:solidFill>
              </a:rPr>
              <a:t>- </a:t>
            </a:r>
            <a:r>
              <a:rPr lang="en-US" sz="2800" b="1" dirty="0" err="1" smtClean="0">
                <a:solidFill>
                  <a:schemeClr val="accent6">
                    <a:lumMod val="50000"/>
                  </a:schemeClr>
                </a:solidFill>
              </a:rPr>
              <a:t>nghê</a:t>
            </a:r>
            <a:r>
              <a:rPr lang="en-US" sz="2800" b="1" dirty="0" smtClean="0">
                <a:solidFill>
                  <a:schemeClr val="accent6">
                    <a:lumMod val="50000"/>
                  </a:schemeClr>
                </a:solidFill>
              </a:rPr>
              <a:t>̀ </a:t>
            </a:r>
            <a:r>
              <a:rPr lang="en-US" sz="2800" b="1" dirty="0" err="1" smtClean="0">
                <a:solidFill>
                  <a:schemeClr val="accent6">
                    <a:lumMod val="50000"/>
                  </a:schemeClr>
                </a:solidFill>
              </a:rPr>
              <a:t>nghiệp</a:t>
            </a:r>
            <a:r>
              <a:rPr lang="en-US" sz="2800" b="1" dirty="0" smtClean="0">
                <a:solidFill>
                  <a:schemeClr val="accent6">
                    <a:lumMod val="50000"/>
                  </a:schemeClr>
                </a:solidFill>
              </a:rPr>
              <a:t> </a:t>
            </a:r>
            <a:r>
              <a:rPr lang="en-US" sz="2800" b="1" dirty="0" err="1" smtClean="0">
                <a:solidFill>
                  <a:schemeClr val="accent6">
                    <a:lumMod val="50000"/>
                  </a:schemeClr>
                </a:solidFill>
              </a:rPr>
              <a:t>tại</a:t>
            </a:r>
            <a:r>
              <a:rPr lang="en-US" sz="2800" b="1" dirty="0" smtClean="0">
                <a:solidFill>
                  <a:schemeClr val="accent6">
                    <a:lumMod val="50000"/>
                  </a:schemeClr>
                </a:solidFill>
              </a:rPr>
              <a:t> </a:t>
            </a:r>
            <a:r>
              <a:rPr lang="en-US" sz="2800" b="1" dirty="0" err="1" smtClean="0">
                <a:solidFill>
                  <a:schemeClr val="accent6">
                    <a:lumMod val="50000"/>
                  </a:schemeClr>
                </a:solidFill>
              </a:rPr>
              <a:t>doanh</a:t>
            </a:r>
            <a:r>
              <a:rPr lang="en-US" sz="2800" b="1" dirty="0" smtClean="0">
                <a:solidFill>
                  <a:schemeClr val="accent6">
                    <a:lumMod val="50000"/>
                  </a:schemeClr>
                </a:solidFill>
              </a:rPr>
              <a:t> </a:t>
            </a:r>
            <a:r>
              <a:rPr lang="en-US" sz="2800" b="1" dirty="0" err="1" smtClean="0">
                <a:solidFill>
                  <a:schemeClr val="accent6">
                    <a:lumMod val="50000"/>
                  </a:schemeClr>
                </a:solidFill>
              </a:rPr>
              <a:t>nghiệp</a:t>
            </a:r>
            <a:r>
              <a:rPr lang="en-US" sz="2800" b="1" dirty="0" smtClean="0">
                <a:solidFill>
                  <a:schemeClr val="accent6">
                    <a:lumMod val="50000"/>
                  </a:schemeClr>
                </a:solidFill>
              </a:rPr>
              <a:t> </a:t>
            </a:r>
            <a:r>
              <a:rPr lang="en-US" sz="2800" b="1" dirty="0" err="1" smtClean="0">
                <a:solidFill>
                  <a:schemeClr val="accent6">
                    <a:lumMod val="50000"/>
                  </a:schemeClr>
                </a:solidFill>
              </a:rPr>
              <a:t>nha</a:t>
            </a:r>
            <a:r>
              <a:rPr lang="en-US" sz="2800" b="1" dirty="0" smtClean="0">
                <a:solidFill>
                  <a:schemeClr val="accent6">
                    <a:lumMod val="50000"/>
                  </a:schemeClr>
                </a:solidFill>
              </a:rPr>
              <a:t>̀ </a:t>
            </a:r>
            <a:r>
              <a:rPr lang="en-US" sz="2800" b="1" dirty="0" err="1" smtClean="0">
                <a:solidFill>
                  <a:schemeClr val="accent6">
                    <a:lumMod val="50000"/>
                  </a:schemeClr>
                </a:solidFill>
              </a:rPr>
              <a:t>nước</a:t>
            </a:r>
            <a:r>
              <a:rPr lang="en-US" sz="2800" b="1" dirty="0" smtClean="0">
                <a:solidFill>
                  <a:schemeClr val="accent6">
                    <a:lumMod val="50000"/>
                  </a:schemeClr>
                </a:solidFill>
              </a:rPr>
              <a: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5410199"/>
          </a:xfrm>
        </p:spPr>
        <p:txBody>
          <a:bodyPr>
            <a:normAutofit/>
          </a:bodyPr>
          <a:lstStyle/>
          <a:p>
            <a:r>
              <a:rPr lang="en-US" sz="4000" b="1" dirty="0" smtClean="0">
                <a:solidFill>
                  <a:srgbClr val="C00000"/>
                </a:solidFill>
                <a:latin typeface="+mn-lt"/>
              </a:rPr>
              <a:t>C</a:t>
            </a:r>
            <a:r>
              <a:rPr lang="vi-VN" sz="4000" b="1" dirty="0" smtClean="0">
                <a:solidFill>
                  <a:srgbClr val="C00000"/>
                </a:solidFill>
                <a:latin typeface="+mn-lt"/>
              </a:rPr>
              <a:t>huyên đề năm 2017</a:t>
            </a:r>
            <a:r>
              <a:rPr lang="en-US" sz="4000" b="1" dirty="0" smtClean="0">
                <a:solidFill>
                  <a:srgbClr val="C00000"/>
                </a:solidFill>
                <a:latin typeface="+mn-lt"/>
              </a:rPr>
              <a:t/>
            </a:r>
            <a:br>
              <a:rPr lang="en-US" sz="4000" b="1" dirty="0" smtClean="0">
                <a:solidFill>
                  <a:srgbClr val="C00000"/>
                </a:solidFill>
                <a:latin typeface="+mn-lt"/>
              </a:rPr>
            </a:br>
            <a:r>
              <a:rPr lang="vi-VN" sz="4000" b="1" dirty="0" smtClean="0">
                <a:solidFill>
                  <a:srgbClr val="002060"/>
                </a:solidFill>
                <a:latin typeface="+mn-lt"/>
              </a:rPr>
              <a:t> “Học tập và làm theo tư tưởng, đạo đức, phong cách Hồ Chí Minh</a:t>
            </a:r>
            <a:br>
              <a:rPr lang="vi-VN" sz="4000" b="1" dirty="0" smtClean="0">
                <a:solidFill>
                  <a:srgbClr val="002060"/>
                </a:solidFill>
                <a:latin typeface="+mn-lt"/>
              </a:rPr>
            </a:br>
            <a:r>
              <a:rPr lang="vi-VN" sz="4000" b="1" dirty="0" smtClean="0">
                <a:solidFill>
                  <a:srgbClr val="002060"/>
                </a:solidFill>
                <a:latin typeface="+mn-lt"/>
              </a:rPr>
              <a:t>về phòng, chống suy thoái tư tưởng chính trị, đạo đức, lối sống, tự diễn biến, tự chuyển hóa”.</a:t>
            </a:r>
            <a:endParaRPr lang="en-US" sz="4000" b="1" dirty="0">
              <a:solidFill>
                <a:srgbClr val="002060"/>
              </a:solidFill>
              <a:latin typeface="+mn-lt"/>
            </a:endParaRPr>
          </a:p>
        </p:txBody>
      </p:sp>
      <p:pic>
        <p:nvPicPr>
          <p:cNvPr id="3"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4" name="Straight Connector 3"/>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8" name="Rectangle 7"/>
          <p:cNvSpPr/>
          <p:nvPr/>
        </p:nvSpPr>
        <p:spPr>
          <a:xfrm>
            <a:off x="2438400" y="1143000"/>
            <a:ext cx="4419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rPr>
              <a:t>PHẦN</a:t>
            </a:r>
            <a:r>
              <a:rPr lang="en-US" sz="4400" b="1" dirty="0" smtClean="0">
                <a:solidFill>
                  <a:srgbClr val="FF0000"/>
                </a:solidFill>
              </a:rPr>
              <a:t> 3</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1371600"/>
          </a:xfrm>
        </p:spPr>
        <p:txBody>
          <a:bodyPr>
            <a:noAutofit/>
          </a:bodyPr>
          <a:lstStyle/>
          <a:p>
            <a:pPr marL="0" lvl="1" indent="0" algn="just">
              <a:buNone/>
            </a:pPr>
            <a:r>
              <a:rPr lang="en-US" sz="2600" b="1" dirty="0" smtClean="0">
                <a:solidFill>
                  <a:srgbClr val="002060"/>
                </a:solidFill>
              </a:rPr>
              <a:t>	</a:t>
            </a:r>
            <a:r>
              <a:rPr lang="en-US" b="1" dirty="0" smtClean="0">
                <a:solidFill>
                  <a:srgbClr val="002060"/>
                </a:solidFill>
              </a:rPr>
              <a:t>1. </a:t>
            </a:r>
            <a:r>
              <a:rPr lang="vi-VN" b="1" dirty="0" smtClean="0">
                <a:solidFill>
                  <a:srgbClr val="002060"/>
                </a:solidFill>
              </a:rPr>
              <a:t>“</a:t>
            </a:r>
            <a:r>
              <a:rPr lang="vi-VN" b="1" i="1" dirty="0" smtClean="0">
                <a:solidFill>
                  <a:srgbClr val="FF0000"/>
                </a:solidFill>
              </a:rPr>
              <a:t>Phòng, chống suy thoái tư tưởng chính trị, đạo đức, lối sống, tự diễn biến, tự chuyển hóa</a:t>
            </a:r>
            <a:r>
              <a:rPr lang="vi-VN" b="1" dirty="0" smtClean="0">
                <a:solidFill>
                  <a:srgbClr val="002060"/>
                </a:solidFill>
              </a:rPr>
              <a:t>” là nội dung xuyên suốt trong di sản tư tưởng Hồ Chí Minh. </a:t>
            </a:r>
            <a:endParaRPr lang="en-US" b="1" dirty="0" smtClean="0">
              <a:solidFill>
                <a:srgbClr val="002060"/>
              </a:solidFill>
            </a:endParaRPr>
          </a:p>
          <a:p>
            <a:pPr marL="0" indent="0" algn="just">
              <a:buNone/>
            </a:pPr>
            <a:r>
              <a:rPr lang="en-US" sz="2800" b="1" dirty="0" smtClean="0">
                <a:solidFill>
                  <a:srgbClr val="002060"/>
                </a:solidFill>
              </a:rPr>
              <a:t>	</a:t>
            </a:r>
          </a:p>
        </p:txBody>
      </p:sp>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solidFill>
                  <a:srgbClr val="FF0000"/>
                </a:solidFill>
                <a:effectLst>
                  <a:outerShdw blurRad="76200" dist="50800" dir="5400000" algn="tl" rotWithShape="0">
                    <a:srgbClr val="000000">
                      <a:alpha val="65000"/>
                    </a:srgbClr>
                  </a:outerShdw>
                </a:effectLst>
              </a:rPr>
              <a:t>CHUYÊN</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ĐÊ</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TƯỞNG</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HÔ</a:t>
            </a:r>
            <a:r>
              <a:rPr lang="en-US" sz="2800" b="1" spc="50" dirty="0" smtClean="0">
                <a:ln w="11430"/>
                <a:solidFill>
                  <a:srgbClr val="FF0000"/>
                </a:solidFill>
                <a:effectLst>
                  <a:outerShdw blurRad="76200" dist="50800" dir="5400000" algn="tl" rotWithShape="0">
                    <a:srgbClr val="000000">
                      <a:alpha val="65000"/>
                    </a:srgbClr>
                  </a:outerShdw>
                </a:effectLst>
              </a:rPr>
              <a:t>̀ CHÍ MINH</a:t>
            </a:r>
            <a:endParaRPr lang="en-US" sz="2800" b="1" spc="50" dirty="0">
              <a:ln w="11430"/>
              <a:solidFill>
                <a:srgbClr val="FF0000"/>
              </a:solidFill>
              <a:effectLst>
                <a:outerShdw blurRad="76200" dist="50800" dir="5400000" algn="tl" rotWithShape="0">
                  <a:srgbClr val="000000">
                    <a:alpha val="65000"/>
                  </a:srgbClr>
                </a:outerShdw>
              </a:effectLst>
            </a:endParaRPr>
          </a:p>
        </p:txBody>
      </p:sp>
      <p:pic>
        <p:nvPicPr>
          <p:cNvPr id="7" name="Picture 6" descr="hinh-bac-ho6.jpg"/>
          <p:cNvPicPr>
            <a:picLocks noChangeAspect="1"/>
          </p:cNvPicPr>
          <p:nvPr/>
        </p:nvPicPr>
        <p:blipFill>
          <a:blip r:embed="rId3" cstate="print">
            <a:lum bright="10000" contrast="10000"/>
          </a:blip>
          <a:stretch>
            <a:fillRect/>
          </a:stretch>
        </p:blipFill>
        <p:spPr>
          <a:xfrm>
            <a:off x="2438400" y="1219200"/>
            <a:ext cx="4305300" cy="3085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105400"/>
          </a:xfrm>
        </p:spPr>
        <p:txBody>
          <a:bodyPr>
            <a:noAutofit/>
          </a:bodyPr>
          <a:lstStyle/>
          <a:p>
            <a:pPr marL="0" indent="0" algn="just">
              <a:buNone/>
            </a:pPr>
            <a:r>
              <a:rPr lang="en-US" sz="2600" b="1" dirty="0" smtClean="0">
                <a:solidFill>
                  <a:srgbClr val="002060"/>
                </a:solidFill>
              </a:rPr>
              <a:t>	</a:t>
            </a:r>
            <a:r>
              <a:rPr lang="en-US" sz="2800" b="1" dirty="0" smtClean="0">
                <a:solidFill>
                  <a:srgbClr val="FF0000"/>
                </a:solidFill>
              </a:rPr>
              <a:t>2. </a:t>
            </a:r>
            <a:r>
              <a:rPr lang="en-US" sz="2800" b="1" dirty="0" err="1" smtClean="0">
                <a:solidFill>
                  <a:srgbClr val="FF0000"/>
                </a:solidFill>
              </a:rPr>
              <a:t>Nguồn</a:t>
            </a:r>
            <a:r>
              <a:rPr lang="en-US" sz="2800" b="1" dirty="0" smtClean="0">
                <a:solidFill>
                  <a:srgbClr val="FF0000"/>
                </a:solidFill>
              </a:rPr>
              <a:t> </a:t>
            </a:r>
            <a:r>
              <a:rPr lang="en-US" sz="2800" b="1" dirty="0" err="1" smtClean="0">
                <a:solidFill>
                  <a:srgbClr val="FF0000"/>
                </a:solidFill>
              </a:rPr>
              <a:t>gốc</a:t>
            </a:r>
            <a:r>
              <a:rPr lang="en-US" sz="2800" b="1" dirty="0" smtClean="0">
                <a:solidFill>
                  <a:srgbClr val="FF0000"/>
                </a:solidFill>
              </a:rPr>
              <a:t> </a:t>
            </a:r>
            <a:r>
              <a:rPr lang="en-US" sz="2800" b="1" dirty="0" err="1" smtClean="0">
                <a:solidFill>
                  <a:srgbClr val="FF0000"/>
                </a:solidFill>
              </a:rPr>
              <a:t>suy</a:t>
            </a:r>
            <a:r>
              <a:rPr lang="en-US" sz="2800" b="1" dirty="0" smtClean="0">
                <a:solidFill>
                  <a:srgbClr val="FF0000"/>
                </a:solidFill>
              </a:rPr>
              <a:t> </a:t>
            </a:r>
            <a:r>
              <a:rPr lang="en-US" sz="2800" b="1" dirty="0" err="1" smtClean="0">
                <a:solidFill>
                  <a:srgbClr val="FF0000"/>
                </a:solidFill>
              </a:rPr>
              <a:t>thoái</a:t>
            </a:r>
            <a:r>
              <a:rPr lang="en-US" sz="2800" b="1" dirty="0" smtClean="0">
                <a:solidFill>
                  <a:srgbClr val="FF0000"/>
                </a:solidFill>
              </a:rPr>
              <a:t> </a:t>
            </a:r>
            <a:r>
              <a:rPr lang="en-US" sz="2800" b="1" dirty="0" err="1" smtClean="0">
                <a:solidFill>
                  <a:srgbClr val="FF0000"/>
                </a:solidFill>
              </a:rPr>
              <a:t>tư</a:t>
            </a:r>
            <a:r>
              <a:rPr lang="en-US" sz="2800" b="1" dirty="0" smtClean="0">
                <a:solidFill>
                  <a:srgbClr val="FF0000"/>
                </a:solidFill>
              </a:rPr>
              <a:t> </a:t>
            </a:r>
            <a:r>
              <a:rPr lang="en-US" sz="2800" b="1" dirty="0" err="1" smtClean="0">
                <a:solidFill>
                  <a:srgbClr val="FF0000"/>
                </a:solidFill>
              </a:rPr>
              <a:t>tưởng</a:t>
            </a:r>
            <a:r>
              <a:rPr lang="en-US" sz="2800" b="1" dirty="0" smtClean="0">
                <a:solidFill>
                  <a:srgbClr val="FF0000"/>
                </a:solidFill>
              </a:rPr>
              <a:t> </a:t>
            </a:r>
            <a:r>
              <a:rPr lang="en-US" sz="2800" b="1" dirty="0" err="1" smtClean="0">
                <a:solidFill>
                  <a:srgbClr val="FF0000"/>
                </a:solidFill>
              </a:rPr>
              <a:t>chính</a:t>
            </a:r>
            <a:r>
              <a:rPr lang="en-US" sz="2800" b="1" dirty="0" smtClean="0">
                <a:solidFill>
                  <a:srgbClr val="FF0000"/>
                </a:solidFill>
              </a:rPr>
              <a:t> </a:t>
            </a:r>
            <a:r>
              <a:rPr lang="en-US" sz="2800" b="1" dirty="0" err="1" smtClean="0">
                <a:solidFill>
                  <a:srgbClr val="FF0000"/>
                </a:solidFill>
              </a:rPr>
              <a:t>trị</a:t>
            </a:r>
            <a:r>
              <a:rPr lang="en-US" sz="2800" b="1" dirty="0" smtClean="0">
                <a:solidFill>
                  <a:srgbClr val="FF0000"/>
                </a:solidFill>
              </a:rPr>
              <a:t>, </a:t>
            </a:r>
            <a:r>
              <a:rPr lang="en-US" sz="2800" b="1" dirty="0" err="1" smtClean="0">
                <a:solidFill>
                  <a:srgbClr val="FF0000"/>
                </a:solidFill>
              </a:rPr>
              <a:t>đạo</a:t>
            </a:r>
            <a:r>
              <a:rPr lang="en-US" sz="2800" b="1" dirty="0" smtClean="0">
                <a:solidFill>
                  <a:srgbClr val="FF0000"/>
                </a:solidFill>
              </a:rPr>
              <a:t> </a:t>
            </a:r>
            <a:r>
              <a:rPr lang="en-US" sz="2800" b="1" dirty="0" err="1" smtClean="0">
                <a:solidFill>
                  <a:srgbClr val="FF0000"/>
                </a:solidFill>
              </a:rPr>
              <a:t>đức</a:t>
            </a:r>
            <a:r>
              <a:rPr lang="en-US" sz="2800" b="1" dirty="0" smtClean="0">
                <a:solidFill>
                  <a:srgbClr val="FF0000"/>
                </a:solidFill>
              </a:rPr>
              <a:t>, </a:t>
            </a:r>
            <a:r>
              <a:rPr lang="en-US" sz="2800" b="1" dirty="0" err="1" smtClean="0">
                <a:solidFill>
                  <a:srgbClr val="FF0000"/>
                </a:solidFill>
              </a:rPr>
              <a:t>lối</a:t>
            </a:r>
            <a:r>
              <a:rPr lang="en-US" sz="2800" b="1" dirty="0" smtClean="0">
                <a:solidFill>
                  <a:srgbClr val="FF0000"/>
                </a:solidFill>
              </a:rPr>
              <a:t> </a:t>
            </a:r>
            <a:r>
              <a:rPr lang="en-US" sz="2800" b="1" dirty="0" err="1" smtClean="0">
                <a:solidFill>
                  <a:srgbClr val="FF0000"/>
                </a:solidFill>
              </a:rPr>
              <a:t>sống</a:t>
            </a:r>
            <a:r>
              <a:rPr lang="en-US" sz="2800" b="1" dirty="0" smtClean="0">
                <a:solidFill>
                  <a:srgbClr val="FF0000"/>
                </a:solidFill>
              </a:rPr>
              <a:t>.</a:t>
            </a:r>
          </a:p>
          <a:p>
            <a:pPr marL="0" indent="0" algn="just">
              <a:buNone/>
            </a:pPr>
            <a:r>
              <a:rPr lang="en-US" sz="2800" b="1" dirty="0" smtClean="0">
                <a:solidFill>
                  <a:srgbClr val="002060"/>
                </a:solidFill>
              </a:rPr>
              <a:t>	- </a:t>
            </a:r>
            <a:r>
              <a:rPr lang="en-US" sz="2800" b="1" dirty="0" err="1" smtClean="0">
                <a:solidFill>
                  <a:srgbClr val="002060"/>
                </a:solidFill>
              </a:rPr>
              <a:t>Từ</a:t>
            </a:r>
            <a:r>
              <a:rPr lang="en-US" sz="2800" b="1" dirty="0" smtClean="0">
                <a:solidFill>
                  <a:srgbClr val="002060"/>
                </a:solidFill>
              </a:rPr>
              <a:t> </a:t>
            </a:r>
            <a:r>
              <a:rPr lang="en-US" sz="2800" b="1" dirty="0" err="1" smtClean="0">
                <a:solidFill>
                  <a:srgbClr val="002060"/>
                </a:solidFill>
              </a:rPr>
              <a:t>một</a:t>
            </a:r>
            <a:r>
              <a:rPr lang="en-US" sz="2800" b="1" dirty="0" smtClean="0">
                <a:solidFill>
                  <a:srgbClr val="002060"/>
                </a:solidFill>
              </a:rPr>
              <a:t> </a:t>
            </a:r>
            <a:r>
              <a:rPr lang="en-US" sz="2800" b="1" dirty="0" err="1" smtClean="0">
                <a:solidFill>
                  <a:srgbClr val="002060"/>
                </a:solidFill>
              </a:rPr>
              <a:t>xã</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SX</a:t>
            </a:r>
            <a:r>
              <a:rPr lang="en-US" sz="2800" b="1" dirty="0" smtClean="0">
                <a:solidFill>
                  <a:srgbClr val="002060"/>
                </a:solidFill>
              </a:rPr>
              <a:t> </a:t>
            </a:r>
            <a:r>
              <a:rPr lang="en-US" sz="2800" b="1" dirty="0" err="1" smtClean="0">
                <a:solidFill>
                  <a:srgbClr val="002060"/>
                </a:solidFill>
              </a:rPr>
              <a:t>nhỏ</a:t>
            </a:r>
            <a:r>
              <a:rPr lang="en-US" sz="2800" b="1" dirty="0" smtClean="0">
                <a:solidFill>
                  <a:srgbClr val="002060"/>
                </a:solidFill>
              </a:rPr>
              <a:t>, </a:t>
            </a:r>
            <a:r>
              <a:rPr lang="en-US" sz="2800" b="1" dirty="0" err="1" smtClean="0">
                <a:solidFill>
                  <a:srgbClr val="002060"/>
                </a:solidFill>
              </a:rPr>
              <a:t>tư</a:t>
            </a:r>
            <a:r>
              <a:rPr lang="en-US" sz="2800" b="1" dirty="0" smtClean="0">
                <a:solidFill>
                  <a:srgbClr val="002060"/>
                </a:solidFill>
              </a:rPr>
              <a:t> </a:t>
            </a:r>
            <a:r>
              <a:rPr lang="en-US" sz="2800" b="1" dirty="0" err="1" smtClean="0">
                <a:solidFill>
                  <a:srgbClr val="002060"/>
                </a:solidFill>
              </a:rPr>
              <a:t>tưởng</a:t>
            </a:r>
            <a:r>
              <a:rPr lang="en-US" sz="2800" b="1" dirty="0" smtClean="0">
                <a:solidFill>
                  <a:srgbClr val="002060"/>
                </a:solidFill>
              </a:rPr>
              <a:t> </a:t>
            </a:r>
            <a:r>
              <a:rPr lang="en-US" sz="2800" b="1" dirty="0" err="1" smtClean="0">
                <a:solidFill>
                  <a:srgbClr val="002060"/>
                </a:solidFill>
              </a:rPr>
              <a:t>phong</a:t>
            </a:r>
            <a:r>
              <a:rPr lang="en-US" sz="2800" b="1" dirty="0" smtClean="0">
                <a:solidFill>
                  <a:srgbClr val="002060"/>
                </a:solidFill>
              </a:rPr>
              <a:t> </a:t>
            </a:r>
            <a:r>
              <a:rPr lang="en-US" sz="2800" b="1" dirty="0" err="1" smtClean="0">
                <a:solidFill>
                  <a:srgbClr val="002060"/>
                </a:solidFill>
              </a:rPr>
              <a:t>kiến</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trưởng</a:t>
            </a:r>
            <a:r>
              <a:rPr lang="en-US" sz="2800" b="1" dirty="0" smtClean="0">
                <a:solidFill>
                  <a:srgbClr val="002060"/>
                </a:solidFill>
              </a:rPr>
              <a:t>, </a:t>
            </a:r>
            <a:r>
              <a:rPr lang="en-US" sz="2800" b="1" dirty="0" err="1" smtClean="0">
                <a:solidFill>
                  <a:srgbClr val="002060"/>
                </a:solidFill>
              </a:rPr>
              <a:t>đố</a:t>
            </a:r>
            <a:r>
              <a:rPr lang="en-US" sz="2800" b="1" dirty="0" smtClean="0">
                <a:solidFill>
                  <a:srgbClr val="002060"/>
                </a:solidFill>
              </a:rPr>
              <a:t> </a:t>
            </a:r>
            <a:r>
              <a:rPr lang="en-US" sz="2800" b="1" dirty="0" err="1" smtClean="0">
                <a:solidFill>
                  <a:srgbClr val="002060"/>
                </a:solidFill>
              </a:rPr>
              <a:t>kỵ</a:t>
            </a:r>
            <a:r>
              <a:rPr lang="en-US" sz="2800" b="1" dirty="0" smtClean="0">
                <a:solidFill>
                  <a:srgbClr val="002060"/>
                </a:solidFill>
              </a:rPr>
              <a:t>.</a:t>
            </a:r>
          </a:p>
          <a:p>
            <a:pPr algn="just">
              <a:buNone/>
            </a:pPr>
            <a:r>
              <a:rPr lang="en-US" sz="2800" b="1" dirty="0" smtClean="0">
                <a:solidFill>
                  <a:srgbClr val="002060"/>
                </a:solidFill>
              </a:rPr>
              <a:t>		</a:t>
            </a:r>
            <a:r>
              <a:rPr lang="en-US" sz="2800" b="1" dirty="0" smtClean="0">
                <a:solidFill>
                  <a:srgbClr val="7030A0"/>
                </a:solidFill>
              </a:rPr>
              <a:t>- CM </a:t>
            </a:r>
            <a:r>
              <a:rPr lang="en-US" sz="2800" b="1" dirty="0" err="1" smtClean="0">
                <a:solidFill>
                  <a:srgbClr val="7030A0"/>
                </a:solidFill>
              </a:rPr>
              <a:t>luôn</a:t>
            </a:r>
            <a:r>
              <a:rPr lang="en-US" sz="2800" b="1" dirty="0" smtClean="0">
                <a:solidFill>
                  <a:srgbClr val="7030A0"/>
                </a:solidFill>
              </a:rPr>
              <a:t> </a:t>
            </a:r>
            <a:r>
              <a:rPr lang="en-US" sz="2800" b="1" dirty="0" err="1" smtClean="0">
                <a:solidFill>
                  <a:srgbClr val="7030A0"/>
                </a:solidFill>
              </a:rPr>
              <a:t>luôn</a:t>
            </a:r>
            <a:r>
              <a:rPr lang="en-US" sz="2800" b="1" dirty="0" smtClean="0">
                <a:solidFill>
                  <a:srgbClr val="7030A0"/>
                </a:solidFill>
              </a:rPr>
              <a:t> </a:t>
            </a:r>
            <a:r>
              <a:rPr lang="en-US" sz="2800" b="1" dirty="0" err="1" smtClean="0">
                <a:solidFill>
                  <a:srgbClr val="7030A0"/>
                </a:solidFill>
              </a:rPr>
              <a:t>đổi</a:t>
            </a:r>
            <a:r>
              <a:rPr lang="en-US" sz="2800" b="1" dirty="0" smtClean="0">
                <a:solidFill>
                  <a:srgbClr val="7030A0"/>
                </a:solidFill>
              </a:rPr>
              <a:t> </a:t>
            </a:r>
            <a:r>
              <a:rPr lang="en-US" sz="2800" b="1" dirty="0" err="1" smtClean="0">
                <a:solidFill>
                  <a:srgbClr val="7030A0"/>
                </a:solidFill>
              </a:rPr>
              <a:t>mới</a:t>
            </a:r>
            <a:r>
              <a:rPr lang="en-US" sz="2800" b="1" dirty="0" smtClean="0">
                <a:solidFill>
                  <a:srgbClr val="7030A0"/>
                </a:solidFill>
              </a:rPr>
              <a:t>, </a:t>
            </a:r>
            <a:r>
              <a:rPr lang="en-US" sz="2800" b="1" dirty="0" err="1" smtClean="0">
                <a:solidFill>
                  <a:srgbClr val="7030A0"/>
                </a:solidFill>
              </a:rPr>
              <a:t>phát</a:t>
            </a:r>
            <a:r>
              <a:rPr lang="en-US" sz="2800" b="1" dirty="0" smtClean="0">
                <a:solidFill>
                  <a:srgbClr val="7030A0"/>
                </a:solidFill>
              </a:rPr>
              <a:t> </a:t>
            </a:r>
            <a:r>
              <a:rPr lang="en-US" sz="2800" b="1" dirty="0" err="1" smtClean="0">
                <a:solidFill>
                  <a:srgbClr val="7030A0"/>
                </a:solidFill>
              </a:rPr>
              <a:t>triển</a:t>
            </a:r>
            <a:r>
              <a:rPr lang="en-US" sz="2800" b="1" dirty="0" smtClean="0">
                <a:solidFill>
                  <a:srgbClr val="7030A0"/>
                </a:solidFill>
              </a:rPr>
              <a:t>, </a:t>
            </a:r>
            <a:r>
              <a:rPr lang="en-US" sz="2800" b="1" dirty="0" err="1" smtClean="0">
                <a:solidFill>
                  <a:srgbClr val="7030A0"/>
                </a:solidFill>
              </a:rPr>
              <a:t>nhiều</a:t>
            </a:r>
            <a:r>
              <a:rPr lang="en-US" sz="2800" b="1" dirty="0" smtClean="0">
                <a:solidFill>
                  <a:srgbClr val="7030A0"/>
                </a:solidFill>
              </a:rPr>
              <a:t> </a:t>
            </a:r>
            <a:r>
              <a:rPr lang="en-US" sz="2800" b="1" dirty="0" err="1" smtClean="0">
                <a:solidFill>
                  <a:srgbClr val="7030A0"/>
                </a:solidFill>
              </a:rPr>
              <a:t>vấn</a:t>
            </a:r>
            <a:r>
              <a:rPr lang="en-US" sz="2800" b="1" dirty="0" smtClean="0">
                <a:solidFill>
                  <a:srgbClr val="7030A0"/>
                </a:solidFill>
              </a:rPr>
              <a:t> </a:t>
            </a:r>
            <a:r>
              <a:rPr lang="en-US" sz="2800" b="1" dirty="0" err="1" smtClean="0">
                <a:solidFill>
                  <a:srgbClr val="7030A0"/>
                </a:solidFill>
              </a:rPr>
              <a:t>đề</a:t>
            </a:r>
            <a:r>
              <a:rPr lang="en-US" sz="2800" b="1" dirty="0" smtClean="0">
                <a:solidFill>
                  <a:srgbClr val="7030A0"/>
                </a:solidFill>
              </a:rPr>
              <a:t> </a:t>
            </a:r>
            <a:r>
              <a:rPr lang="en-US" sz="2800" b="1" dirty="0" err="1" smtClean="0">
                <a:solidFill>
                  <a:srgbClr val="7030A0"/>
                </a:solidFill>
              </a:rPr>
              <a:t>phát</a:t>
            </a:r>
            <a:r>
              <a:rPr lang="en-US" sz="2800" b="1" dirty="0" smtClean="0">
                <a:solidFill>
                  <a:srgbClr val="7030A0"/>
                </a:solidFill>
              </a:rPr>
              <a:t> </a:t>
            </a:r>
            <a:r>
              <a:rPr lang="en-US" sz="2800" b="1" dirty="0" err="1" smtClean="0">
                <a:solidFill>
                  <a:srgbClr val="7030A0"/>
                </a:solidFill>
              </a:rPr>
              <a:t>sinh</a:t>
            </a:r>
            <a:r>
              <a:rPr lang="en-US" sz="2800" b="1" dirty="0" smtClean="0">
                <a:solidFill>
                  <a:srgbClr val="7030A0"/>
                </a:solidFill>
              </a:rPr>
              <a:t>, </a:t>
            </a:r>
            <a:r>
              <a:rPr lang="en-US" sz="2800" b="1" dirty="0" err="1" smtClean="0">
                <a:solidFill>
                  <a:srgbClr val="7030A0"/>
                </a:solidFill>
              </a:rPr>
              <a:t>mà</a:t>
            </a:r>
            <a:r>
              <a:rPr lang="en-US" sz="2800" b="1" dirty="0" smtClean="0">
                <a:solidFill>
                  <a:srgbClr val="7030A0"/>
                </a:solidFill>
              </a:rPr>
              <a:t> </a:t>
            </a:r>
            <a:r>
              <a:rPr lang="en-US" sz="2800" b="1" dirty="0" err="1" smtClean="0">
                <a:solidFill>
                  <a:srgbClr val="7030A0"/>
                </a:solidFill>
              </a:rPr>
              <a:t>công</a:t>
            </a:r>
            <a:r>
              <a:rPr lang="en-US" sz="2800" b="1" dirty="0" smtClean="0">
                <a:solidFill>
                  <a:srgbClr val="7030A0"/>
                </a:solidFill>
              </a:rPr>
              <a:t> </a:t>
            </a:r>
            <a:r>
              <a:rPr lang="en-US" sz="2800" b="1" dirty="0" err="1" smtClean="0">
                <a:solidFill>
                  <a:srgbClr val="7030A0"/>
                </a:solidFill>
              </a:rPr>
              <a:t>tác</a:t>
            </a:r>
            <a:r>
              <a:rPr lang="en-US" sz="2800" b="1" dirty="0" smtClean="0">
                <a:solidFill>
                  <a:srgbClr val="7030A0"/>
                </a:solidFill>
              </a:rPr>
              <a:t> </a:t>
            </a:r>
            <a:r>
              <a:rPr lang="en-US" sz="2800" b="1" dirty="0" err="1" smtClean="0">
                <a:solidFill>
                  <a:srgbClr val="7030A0"/>
                </a:solidFill>
              </a:rPr>
              <a:t>tư</a:t>
            </a:r>
            <a:r>
              <a:rPr lang="en-US" sz="2800" b="1" dirty="0" smtClean="0">
                <a:solidFill>
                  <a:srgbClr val="7030A0"/>
                </a:solidFill>
              </a:rPr>
              <a:t> </a:t>
            </a:r>
            <a:r>
              <a:rPr lang="en-US" sz="2800" b="1" dirty="0" err="1" smtClean="0">
                <a:solidFill>
                  <a:srgbClr val="7030A0"/>
                </a:solidFill>
              </a:rPr>
              <a:t>tưởng</a:t>
            </a:r>
            <a:r>
              <a:rPr lang="en-US" sz="2800" b="1" dirty="0" smtClean="0">
                <a:solidFill>
                  <a:srgbClr val="7030A0"/>
                </a:solidFill>
              </a:rPr>
              <a:t> </a:t>
            </a:r>
            <a:r>
              <a:rPr lang="en-US" sz="2800" b="1" dirty="0" err="1" smtClean="0">
                <a:solidFill>
                  <a:srgbClr val="7030A0"/>
                </a:solidFill>
              </a:rPr>
              <a:t>chưa</a:t>
            </a:r>
            <a:r>
              <a:rPr lang="en-US" sz="2800" b="1" dirty="0" smtClean="0">
                <a:solidFill>
                  <a:srgbClr val="7030A0"/>
                </a:solidFill>
              </a:rPr>
              <a:t> </a:t>
            </a:r>
            <a:r>
              <a:rPr lang="en-US" sz="2800" b="1" dirty="0" err="1" smtClean="0">
                <a:solidFill>
                  <a:srgbClr val="7030A0"/>
                </a:solidFill>
              </a:rPr>
              <a:t>lý</a:t>
            </a:r>
            <a:r>
              <a:rPr lang="en-US" sz="2800" b="1" dirty="0" smtClean="0">
                <a:solidFill>
                  <a:srgbClr val="7030A0"/>
                </a:solidFill>
              </a:rPr>
              <a:t> </a:t>
            </a:r>
            <a:r>
              <a:rPr lang="en-US" sz="2800" b="1" dirty="0" err="1" smtClean="0">
                <a:solidFill>
                  <a:srgbClr val="7030A0"/>
                </a:solidFill>
              </a:rPr>
              <a:t>giải</a:t>
            </a:r>
            <a:r>
              <a:rPr lang="en-US" sz="2800" b="1" dirty="0" smtClean="0">
                <a:solidFill>
                  <a:srgbClr val="7030A0"/>
                </a:solidFill>
              </a:rPr>
              <a:t> </a:t>
            </a:r>
            <a:r>
              <a:rPr lang="en-US" sz="2800" b="1" dirty="0" err="1" smtClean="0">
                <a:solidFill>
                  <a:srgbClr val="7030A0"/>
                </a:solidFill>
              </a:rPr>
              <a:t>kịp</a:t>
            </a:r>
            <a:r>
              <a:rPr lang="en-US" sz="2800" b="1" dirty="0" smtClean="0">
                <a:solidFill>
                  <a:srgbClr val="7030A0"/>
                </a:solidFill>
              </a:rPr>
              <a:t>. </a:t>
            </a:r>
          </a:p>
          <a:p>
            <a:pPr algn="just">
              <a:buNone/>
            </a:pPr>
            <a:r>
              <a:rPr lang="en-US" sz="2800" b="1" dirty="0" smtClean="0">
                <a:solidFill>
                  <a:srgbClr val="002060"/>
                </a:solidFill>
              </a:rPr>
              <a:t>		</a:t>
            </a:r>
            <a:r>
              <a:rPr lang="en-US" sz="2800" b="1" dirty="0" smtClean="0">
                <a:solidFill>
                  <a:srgbClr val="0070C0"/>
                </a:solidFill>
              </a:rPr>
              <a:t>- </a:t>
            </a:r>
            <a:r>
              <a:rPr lang="en-US" sz="2800" b="1" dirty="0" err="1" smtClean="0">
                <a:solidFill>
                  <a:srgbClr val="0070C0"/>
                </a:solidFill>
              </a:rPr>
              <a:t>Sự</a:t>
            </a:r>
            <a:r>
              <a:rPr lang="en-US" sz="2800" b="1" dirty="0" smtClean="0">
                <a:solidFill>
                  <a:srgbClr val="0070C0"/>
                </a:solidFill>
              </a:rPr>
              <a:t> </a:t>
            </a:r>
            <a:r>
              <a:rPr lang="en-US" sz="2800" b="1" dirty="0" err="1" smtClean="0">
                <a:solidFill>
                  <a:srgbClr val="0070C0"/>
                </a:solidFill>
              </a:rPr>
              <a:t>đấu</a:t>
            </a:r>
            <a:r>
              <a:rPr lang="en-US" sz="2800" b="1" dirty="0" smtClean="0">
                <a:solidFill>
                  <a:srgbClr val="0070C0"/>
                </a:solidFill>
              </a:rPr>
              <a:t> </a:t>
            </a:r>
            <a:r>
              <a:rPr lang="en-US" sz="2800" b="1" dirty="0" err="1" smtClean="0">
                <a:solidFill>
                  <a:srgbClr val="0070C0"/>
                </a:solidFill>
              </a:rPr>
              <a:t>tranh</a:t>
            </a:r>
            <a:r>
              <a:rPr lang="en-US" sz="2800" b="1" dirty="0" smtClean="0">
                <a:solidFill>
                  <a:srgbClr val="0070C0"/>
                </a:solidFill>
              </a:rPr>
              <a:t> </a:t>
            </a:r>
            <a:r>
              <a:rPr lang="en-US" sz="2800" b="1" dirty="0" err="1" smtClean="0">
                <a:solidFill>
                  <a:srgbClr val="0070C0"/>
                </a:solidFill>
              </a:rPr>
              <a:t>giữa</a:t>
            </a:r>
            <a:r>
              <a:rPr lang="en-US" sz="2800" b="1" dirty="0" smtClean="0">
                <a:solidFill>
                  <a:srgbClr val="0070C0"/>
                </a:solidFill>
              </a:rPr>
              <a:t> </a:t>
            </a:r>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cũ</a:t>
            </a:r>
            <a:r>
              <a:rPr lang="en-US" sz="2800" b="1" dirty="0" smtClean="0">
                <a:solidFill>
                  <a:srgbClr val="0070C0"/>
                </a:solidFill>
              </a:rPr>
              <a:t> </a:t>
            </a:r>
            <a:r>
              <a:rPr lang="en-US" sz="2800" b="1" dirty="0" err="1" smtClean="0">
                <a:solidFill>
                  <a:srgbClr val="0070C0"/>
                </a:solidFill>
              </a:rPr>
              <a:t>với</a:t>
            </a:r>
            <a:r>
              <a:rPr lang="en-US" sz="2800" b="1" dirty="0" smtClean="0">
                <a:solidFill>
                  <a:srgbClr val="0070C0"/>
                </a:solidFill>
              </a:rPr>
              <a:t> </a:t>
            </a:r>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mới</a:t>
            </a:r>
            <a:r>
              <a:rPr lang="en-US" sz="2800" b="1" dirty="0" smtClean="0">
                <a:solidFill>
                  <a:srgbClr val="0070C0"/>
                </a:solidFill>
              </a:rPr>
              <a:t>, </a:t>
            </a:r>
            <a:r>
              <a:rPr lang="en-US" sz="2800" b="1" dirty="0" err="1" smtClean="0">
                <a:solidFill>
                  <a:srgbClr val="0070C0"/>
                </a:solidFill>
              </a:rPr>
              <a:t>sự</a:t>
            </a:r>
            <a:r>
              <a:rPr lang="en-US" sz="2800" b="1" dirty="0" smtClean="0">
                <a:solidFill>
                  <a:srgbClr val="0070C0"/>
                </a:solidFill>
              </a:rPr>
              <a:t> </a:t>
            </a:r>
            <a:r>
              <a:rPr lang="en-US" sz="2800" b="1" dirty="0" err="1" smtClean="0">
                <a:solidFill>
                  <a:srgbClr val="0070C0"/>
                </a:solidFill>
              </a:rPr>
              <a:t>chống</a:t>
            </a:r>
            <a:r>
              <a:rPr lang="en-US" sz="2800" b="1" dirty="0" smtClean="0">
                <a:solidFill>
                  <a:srgbClr val="0070C0"/>
                </a:solidFill>
              </a:rPr>
              <a:t> </a:t>
            </a:r>
            <a:r>
              <a:rPr lang="en-US" sz="2800" b="1" dirty="0" err="1" smtClean="0">
                <a:solidFill>
                  <a:srgbClr val="0070C0"/>
                </a:solidFill>
              </a:rPr>
              <a:t>phá</a:t>
            </a:r>
            <a:r>
              <a:rPr lang="en-US" sz="2800" b="1" dirty="0" smtClean="0">
                <a:solidFill>
                  <a:srgbClr val="0070C0"/>
                </a:solidFill>
              </a:rPr>
              <a:t> </a:t>
            </a:r>
            <a:r>
              <a:rPr lang="en-US" sz="2800" b="1" dirty="0" err="1" smtClean="0">
                <a:solidFill>
                  <a:srgbClr val="0070C0"/>
                </a:solidFill>
              </a:rPr>
              <a:t>của</a:t>
            </a:r>
            <a:r>
              <a:rPr lang="en-US" sz="2800" b="1" dirty="0" smtClean="0">
                <a:solidFill>
                  <a:srgbClr val="0070C0"/>
                </a:solidFill>
              </a:rPr>
              <a:t> </a:t>
            </a:r>
            <a:r>
              <a:rPr lang="en-US" sz="2800" b="1" dirty="0" err="1" smtClean="0">
                <a:solidFill>
                  <a:srgbClr val="0070C0"/>
                </a:solidFill>
              </a:rPr>
              <a:t>kẽ</a:t>
            </a:r>
            <a:r>
              <a:rPr lang="en-US" sz="2800" b="1" dirty="0" smtClean="0">
                <a:solidFill>
                  <a:srgbClr val="0070C0"/>
                </a:solidFill>
              </a:rPr>
              <a:t> </a:t>
            </a:r>
            <a:r>
              <a:rPr lang="en-US" sz="2800" b="1" dirty="0" err="1" smtClean="0">
                <a:solidFill>
                  <a:srgbClr val="0070C0"/>
                </a:solidFill>
              </a:rPr>
              <a:t>thù</a:t>
            </a:r>
            <a:r>
              <a:rPr lang="en-US" sz="2800" b="1" dirty="0" smtClean="0">
                <a:solidFill>
                  <a:srgbClr val="0070C0"/>
                </a:solidFill>
              </a:rPr>
              <a:t>, </a:t>
            </a:r>
            <a:r>
              <a:rPr lang="en-US" sz="2800" b="1" dirty="0" err="1" smtClean="0">
                <a:solidFill>
                  <a:srgbClr val="0070C0"/>
                </a:solidFill>
              </a:rPr>
              <a:t>gây</a:t>
            </a:r>
            <a:r>
              <a:rPr lang="en-US" sz="2800" b="1" dirty="0" smtClean="0">
                <a:solidFill>
                  <a:srgbClr val="0070C0"/>
                </a:solidFill>
              </a:rPr>
              <a:t> </a:t>
            </a:r>
            <a:r>
              <a:rPr lang="en-US" sz="2800" b="1" dirty="0" err="1" smtClean="0">
                <a:solidFill>
                  <a:srgbClr val="0070C0"/>
                </a:solidFill>
              </a:rPr>
              <a:t>chia</a:t>
            </a:r>
            <a:r>
              <a:rPr lang="en-US" sz="2800" b="1" dirty="0" smtClean="0">
                <a:solidFill>
                  <a:srgbClr val="0070C0"/>
                </a:solidFill>
              </a:rPr>
              <a:t> </a:t>
            </a:r>
            <a:r>
              <a:rPr lang="en-US" sz="2800" b="1" dirty="0" err="1" smtClean="0">
                <a:solidFill>
                  <a:srgbClr val="0070C0"/>
                </a:solidFill>
              </a:rPr>
              <a:t>rẽ</a:t>
            </a:r>
            <a:r>
              <a:rPr lang="en-US" sz="2800" b="1" dirty="0" smtClean="0">
                <a:solidFill>
                  <a:srgbClr val="0070C0"/>
                </a:solidFill>
              </a:rPr>
              <a:t> </a:t>
            </a:r>
            <a:r>
              <a:rPr lang="en-US" sz="2800" b="1" dirty="0" err="1" smtClean="0">
                <a:solidFill>
                  <a:srgbClr val="0070C0"/>
                </a:solidFill>
              </a:rPr>
              <a:t>nội</a:t>
            </a:r>
            <a:r>
              <a:rPr lang="en-US" sz="2800" b="1" dirty="0" smtClean="0">
                <a:solidFill>
                  <a:srgbClr val="0070C0"/>
                </a:solidFill>
              </a:rPr>
              <a:t> </a:t>
            </a:r>
            <a:r>
              <a:rPr lang="en-US" sz="2800" b="1" dirty="0" err="1" smtClean="0">
                <a:solidFill>
                  <a:srgbClr val="0070C0"/>
                </a:solidFill>
              </a:rPr>
              <a:t>bộ</a:t>
            </a:r>
            <a:r>
              <a:rPr lang="en-US" sz="2800" b="1" dirty="0" smtClean="0">
                <a:solidFill>
                  <a:srgbClr val="0070C0"/>
                </a:solidFill>
              </a:rPr>
              <a:t>.</a:t>
            </a:r>
          </a:p>
          <a:p>
            <a:pPr algn="just">
              <a:buNone/>
            </a:pPr>
            <a:r>
              <a:rPr lang="en-US" sz="2800" b="1" dirty="0" smtClean="0">
                <a:solidFill>
                  <a:srgbClr val="002060"/>
                </a:solidFill>
              </a:rPr>
              <a:t>		</a:t>
            </a:r>
            <a:r>
              <a:rPr lang="en-US" sz="2800" b="1" dirty="0" smtClean="0">
                <a:solidFill>
                  <a:schemeClr val="accent6">
                    <a:lumMod val="50000"/>
                  </a:schemeClr>
                </a:solidFill>
              </a:rPr>
              <a:t>- </a:t>
            </a:r>
            <a:r>
              <a:rPr lang="en-US" sz="2800" b="1" dirty="0" err="1" smtClean="0">
                <a:solidFill>
                  <a:schemeClr val="accent6">
                    <a:lumMod val="50000"/>
                  </a:schemeClr>
                </a:solidFill>
              </a:rPr>
              <a:t>Sự</a:t>
            </a:r>
            <a:r>
              <a:rPr lang="en-US" sz="2800" b="1" dirty="0" smtClean="0">
                <a:solidFill>
                  <a:schemeClr val="accent6">
                    <a:lumMod val="50000"/>
                  </a:schemeClr>
                </a:solidFill>
              </a:rPr>
              <a:t> </a:t>
            </a:r>
            <a:r>
              <a:rPr lang="en-US" sz="2800" b="1" dirty="0" err="1" smtClean="0">
                <a:solidFill>
                  <a:schemeClr val="accent6">
                    <a:lumMod val="50000"/>
                  </a:schemeClr>
                </a:solidFill>
              </a:rPr>
              <a:t>bất</a:t>
            </a:r>
            <a:r>
              <a:rPr lang="en-US" sz="2800" b="1" dirty="0" smtClean="0">
                <a:solidFill>
                  <a:schemeClr val="accent6">
                    <a:lumMod val="50000"/>
                  </a:schemeClr>
                </a:solidFill>
              </a:rPr>
              <a:t> </a:t>
            </a:r>
            <a:r>
              <a:rPr lang="en-US" sz="2800" b="1" dirty="0" err="1" smtClean="0">
                <a:solidFill>
                  <a:schemeClr val="accent6">
                    <a:lumMod val="50000"/>
                  </a:schemeClr>
                </a:solidFill>
              </a:rPr>
              <a:t>cập</a:t>
            </a:r>
            <a:r>
              <a:rPr lang="en-US" sz="2800" b="1" dirty="0" smtClean="0">
                <a:solidFill>
                  <a:schemeClr val="accent6">
                    <a:lumMod val="50000"/>
                  </a:schemeClr>
                </a:solidFill>
              </a:rPr>
              <a:t> </a:t>
            </a:r>
            <a:r>
              <a:rPr lang="en-US" sz="2800" b="1" dirty="0" err="1" smtClean="0">
                <a:solidFill>
                  <a:schemeClr val="accent6">
                    <a:lumMod val="50000"/>
                  </a:schemeClr>
                </a:solidFill>
              </a:rPr>
              <a:t>của</a:t>
            </a:r>
            <a:r>
              <a:rPr lang="en-US" sz="2800" b="1" dirty="0" smtClean="0">
                <a:solidFill>
                  <a:schemeClr val="accent6">
                    <a:lumMod val="50000"/>
                  </a:schemeClr>
                </a:solidFill>
              </a:rPr>
              <a:t> </a:t>
            </a:r>
            <a:r>
              <a:rPr lang="en-US" sz="2800" b="1" dirty="0" err="1" smtClean="0">
                <a:solidFill>
                  <a:schemeClr val="accent6">
                    <a:lumMod val="50000"/>
                  </a:schemeClr>
                </a:solidFill>
              </a:rPr>
              <a:t>chính</a:t>
            </a:r>
            <a:r>
              <a:rPr lang="en-US" sz="2800" b="1" dirty="0" smtClean="0">
                <a:solidFill>
                  <a:schemeClr val="accent6">
                    <a:lumMod val="50000"/>
                  </a:schemeClr>
                </a:solidFill>
              </a:rPr>
              <a:t> </a:t>
            </a:r>
            <a:r>
              <a:rPr lang="en-US" sz="2800" b="1" dirty="0" err="1" smtClean="0">
                <a:solidFill>
                  <a:schemeClr val="accent6">
                    <a:lumMod val="50000"/>
                  </a:schemeClr>
                </a:solidFill>
              </a:rPr>
              <a:t>sách</a:t>
            </a:r>
            <a:r>
              <a:rPr lang="en-US" sz="2800" b="1" dirty="0" smtClean="0">
                <a:solidFill>
                  <a:schemeClr val="accent6">
                    <a:lumMod val="50000"/>
                  </a:schemeClr>
                </a:solidFill>
              </a:rPr>
              <a:t>, </a:t>
            </a:r>
            <a:r>
              <a:rPr lang="en-US" sz="2800" b="1" dirty="0" err="1" smtClean="0">
                <a:solidFill>
                  <a:schemeClr val="accent6">
                    <a:lumMod val="50000"/>
                  </a:schemeClr>
                </a:solidFill>
              </a:rPr>
              <a:t>chế</a:t>
            </a:r>
            <a:r>
              <a:rPr lang="en-US" sz="2800" b="1" dirty="0" smtClean="0">
                <a:solidFill>
                  <a:schemeClr val="accent6">
                    <a:lumMod val="50000"/>
                  </a:schemeClr>
                </a:solidFill>
              </a:rPr>
              <a:t> </a:t>
            </a:r>
            <a:r>
              <a:rPr lang="en-US" sz="2800" b="1" dirty="0" err="1" smtClean="0">
                <a:solidFill>
                  <a:schemeClr val="accent6">
                    <a:lumMod val="50000"/>
                  </a:schemeClr>
                </a:solidFill>
              </a:rPr>
              <a:t>độ</a:t>
            </a:r>
            <a:r>
              <a:rPr lang="en-US" sz="2800" b="1" dirty="0" smtClean="0">
                <a:solidFill>
                  <a:schemeClr val="accent6">
                    <a:lumMod val="50000"/>
                  </a:schemeClr>
                </a:solidFill>
              </a:rPr>
              <a:t>; </a:t>
            </a:r>
            <a:r>
              <a:rPr lang="en-US" sz="2800" b="1" dirty="0" err="1" smtClean="0">
                <a:solidFill>
                  <a:schemeClr val="accent6">
                    <a:lumMod val="50000"/>
                  </a:schemeClr>
                </a:solidFill>
              </a:rPr>
              <a:t>kỹ</a:t>
            </a:r>
            <a:r>
              <a:rPr lang="en-US" sz="2800" b="1" dirty="0" smtClean="0">
                <a:solidFill>
                  <a:schemeClr val="accent6">
                    <a:lumMod val="50000"/>
                  </a:schemeClr>
                </a:solidFill>
              </a:rPr>
              <a:t> </a:t>
            </a:r>
            <a:r>
              <a:rPr lang="en-US" sz="2800" b="1" dirty="0" err="1" smtClean="0">
                <a:solidFill>
                  <a:schemeClr val="accent6">
                    <a:lumMod val="50000"/>
                  </a:schemeClr>
                </a:solidFill>
              </a:rPr>
              <a:t>luật</a:t>
            </a:r>
            <a:r>
              <a:rPr lang="en-US" sz="2800" b="1" dirty="0" smtClean="0">
                <a:solidFill>
                  <a:schemeClr val="accent6">
                    <a:lumMod val="50000"/>
                  </a:schemeClr>
                </a:solidFill>
              </a:rPr>
              <a:t> </a:t>
            </a:r>
            <a:r>
              <a:rPr lang="en-US" sz="2800" b="1" dirty="0" err="1" smtClean="0">
                <a:solidFill>
                  <a:schemeClr val="accent6">
                    <a:lumMod val="50000"/>
                  </a:schemeClr>
                </a:solidFill>
              </a:rPr>
              <a:t>lỏng</a:t>
            </a:r>
            <a:r>
              <a:rPr lang="en-US" sz="2800" b="1" dirty="0" smtClean="0">
                <a:solidFill>
                  <a:schemeClr val="accent6">
                    <a:lumMod val="50000"/>
                  </a:schemeClr>
                </a:solidFill>
              </a:rPr>
              <a:t> </a:t>
            </a:r>
            <a:r>
              <a:rPr lang="en-US" sz="2800" b="1" dirty="0" err="1" smtClean="0">
                <a:solidFill>
                  <a:schemeClr val="accent6">
                    <a:lumMod val="50000"/>
                  </a:schemeClr>
                </a:solidFill>
              </a:rPr>
              <a:t>lẻo</a:t>
            </a:r>
            <a:r>
              <a:rPr lang="en-US" sz="2800" b="1" dirty="0" smtClean="0">
                <a:solidFill>
                  <a:schemeClr val="accent6">
                    <a:lumMod val="50000"/>
                  </a:schemeClr>
                </a:solidFill>
              </a:rPr>
              <a:t>, </a:t>
            </a:r>
            <a:r>
              <a:rPr lang="en-US" sz="2800" b="1" dirty="0" err="1" smtClean="0">
                <a:solidFill>
                  <a:schemeClr val="accent6">
                    <a:lumMod val="50000"/>
                  </a:schemeClr>
                </a:solidFill>
              </a:rPr>
              <a:t>xử</a:t>
            </a:r>
            <a:r>
              <a:rPr lang="en-US" sz="2800" b="1" dirty="0" smtClean="0">
                <a:solidFill>
                  <a:schemeClr val="accent6">
                    <a:lumMod val="50000"/>
                  </a:schemeClr>
                </a:solidFill>
              </a:rPr>
              <a:t> </a:t>
            </a:r>
            <a:r>
              <a:rPr lang="en-US" sz="2800" b="1" dirty="0" err="1" smtClean="0">
                <a:solidFill>
                  <a:schemeClr val="accent6">
                    <a:lumMod val="50000"/>
                  </a:schemeClr>
                </a:solidFill>
              </a:rPr>
              <a:t>lý</a:t>
            </a:r>
            <a:r>
              <a:rPr lang="en-US" sz="2800" b="1" dirty="0" smtClean="0">
                <a:solidFill>
                  <a:schemeClr val="accent6">
                    <a:lumMod val="50000"/>
                  </a:schemeClr>
                </a:solidFill>
              </a:rPr>
              <a:t> </a:t>
            </a:r>
            <a:r>
              <a:rPr lang="en-US" sz="2800" b="1" dirty="0" err="1" smtClean="0">
                <a:solidFill>
                  <a:schemeClr val="accent6">
                    <a:lumMod val="50000"/>
                  </a:schemeClr>
                </a:solidFill>
              </a:rPr>
              <a:t>chưa</a:t>
            </a:r>
            <a:r>
              <a:rPr lang="en-US" sz="2800" b="1" dirty="0" smtClean="0">
                <a:solidFill>
                  <a:schemeClr val="accent6">
                    <a:lumMod val="50000"/>
                  </a:schemeClr>
                </a:solidFill>
              </a:rPr>
              <a:t> </a:t>
            </a:r>
            <a:r>
              <a:rPr lang="en-US" sz="2800" b="1" dirty="0" err="1" smtClean="0">
                <a:solidFill>
                  <a:schemeClr val="accent6">
                    <a:lumMod val="50000"/>
                  </a:schemeClr>
                </a:solidFill>
              </a:rPr>
              <a:t>nghiêm</a:t>
            </a:r>
            <a:r>
              <a:rPr lang="en-US" sz="2800" b="1" dirty="0" smtClean="0">
                <a:solidFill>
                  <a:schemeClr val="accent6">
                    <a:lumMod val="50000"/>
                  </a:schemeClr>
                </a:solidFill>
              </a:rPr>
              <a:t>.</a:t>
            </a:r>
          </a:p>
          <a:p>
            <a:pPr algn="just">
              <a:buNone/>
            </a:pPr>
            <a:r>
              <a:rPr lang="en-US" sz="2800" b="1" dirty="0" smtClean="0">
                <a:solidFill>
                  <a:srgbClr val="002060"/>
                </a:solidFill>
              </a:rPr>
              <a:t>		- </a:t>
            </a:r>
            <a:r>
              <a:rPr lang="en-US" sz="2800" b="1" dirty="0" err="1" smtClean="0">
                <a:solidFill>
                  <a:srgbClr val="002060"/>
                </a:solidFill>
              </a:rPr>
              <a:t>Bản</a:t>
            </a:r>
            <a:r>
              <a:rPr lang="en-US" sz="2800" b="1" dirty="0" smtClean="0">
                <a:solidFill>
                  <a:srgbClr val="002060"/>
                </a:solidFill>
              </a:rPr>
              <a:t> </a:t>
            </a:r>
            <a:r>
              <a:rPr lang="en-US" sz="2800" b="1" dirty="0" err="1" smtClean="0">
                <a:solidFill>
                  <a:srgbClr val="002060"/>
                </a:solidFill>
              </a:rPr>
              <a:t>thân</a:t>
            </a:r>
            <a:r>
              <a:rPr lang="en-US" sz="2800" b="1" dirty="0" smtClean="0">
                <a:solidFill>
                  <a:srgbClr val="002060"/>
                </a:solidFill>
              </a:rPr>
              <a:t> </a:t>
            </a:r>
            <a:r>
              <a:rPr lang="en-US" sz="2800" b="1" dirty="0" err="1" smtClean="0">
                <a:solidFill>
                  <a:srgbClr val="002060"/>
                </a:solidFill>
              </a:rPr>
              <a:t>cán</a:t>
            </a:r>
            <a:r>
              <a:rPr lang="en-US" sz="2800" b="1" dirty="0" smtClean="0">
                <a:solidFill>
                  <a:srgbClr val="002060"/>
                </a:solidFill>
              </a:rPr>
              <a:t> </a:t>
            </a:r>
            <a:r>
              <a:rPr lang="en-US" sz="2800" b="1" dirty="0" err="1" smtClean="0">
                <a:solidFill>
                  <a:srgbClr val="002060"/>
                </a:solidFill>
              </a:rPr>
              <a:t>bộ</a:t>
            </a:r>
            <a:r>
              <a:rPr lang="en-US" sz="2800" b="1" dirty="0" smtClean="0">
                <a:solidFill>
                  <a:srgbClr val="002060"/>
                </a:solidFill>
              </a:rPr>
              <a:t>, </a:t>
            </a:r>
            <a:r>
              <a:rPr lang="en-US" sz="2800" b="1" dirty="0" err="1" smtClean="0">
                <a:solidFill>
                  <a:srgbClr val="002060"/>
                </a:solidFill>
              </a:rPr>
              <a:t>đảng</a:t>
            </a:r>
            <a:r>
              <a:rPr lang="en-US" sz="2800" b="1" dirty="0" smtClean="0">
                <a:solidFill>
                  <a:srgbClr val="002060"/>
                </a:solidFill>
              </a:rPr>
              <a:t> </a:t>
            </a:r>
            <a:r>
              <a:rPr lang="en-US" sz="2800" b="1" dirty="0" err="1" smtClean="0">
                <a:solidFill>
                  <a:srgbClr val="002060"/>
                </a:solidFill>
              </a:rPr>
              <a:t>viên</a:t>
            </a:r>
            <a:r>
              <a:rPr lang="en-US" sz="2800" b="1" dirty="0" smtClean="0">
                <a:solidFill>
                  <a:srgbClr val="002060"/>
                </a:solidFill>
              </a:rPr>
              <a:t> </a:t>
            </a:r>
            <a:r>
              <a:rPr lang="en-US" sz="2800" b="1" dirty="0" err="1" smtClean="0">
                <a:solidFill>
                  <a:srgbClr val="002060"/>
                </a:solidFill>
              </a:rPr>
              <a:t>thiếu</a:t>
            </a:r>
            <a:r>
              <a:rPr lang="en-US" sz="2800" b="1" dirty="0" smtClean="0">
                <a:solidFill>
                  <a:srgbClr val="002060"/>
                </a:solidFill>
              </a:rPr>
              <a:t> </a:t>
            </a: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thần</a:t>
            </a:r>
            <a:r>
              <a:rPr lang="en-US" sz="2800" b="1" dirty="0" smtClean="0">
                <a:solidFill>
                  <a:srgbClr val="002060"/>
                </a:solidFill>
              </a:rPr>
              <a:t> </a:t>
            </a:r>
            <a:r>
              <a:rPr lang="en-US" sz="2800" b="1" dirty="0" err="1" smtClean="0">
                <a:solidFill>
                  <a:srgbClr val="002060"/>
                </a:solidFill>
              </a:rPr>
              <a:t>tự</a:t>
            </a:r>
            <a:r>
              <a:rPr lang="en-US" sz="2800" b="1" dirty="0" smtClean="0">
                <a:solidFill>
                  <a:srgbClr val="002060"/>
                </a:solidFill>
              </a:rPr>
              <a:t> </a:t>
            </a:r>
            <a:r>
              <a:rPr lang="en-US" sz="2800" b="1" dirty="0" err="1" smtClean="0">
                <a:solidFill>
                  <a:srgbClr val="002060"/>
                </a:solidFill>
              </a:rPr>
              <a:t>giác</a:t>
            </a:r>
            <a:r>
              <a:rPr lang="en-US" sz="2800" b="1" dirty="0" smtClean="0">
                <a:solidFill>
                  <a:srgbClr val="002060"/>
                </a:solidFill>
              </a:rPr>
              <a:t>, </a:t>
            </a:r>
            <a:r>
              <a:rPr lang="en-US" sz="2800" b="1" dirty="0" err="1" smtClean="0">
                <a:solidFill>
                  <a:srgbClr val="002060"/>
                </a:solidFill>
              </a:rPr>
              <a:t>tự</a:t>
            </a:r>
            <a:r>
              <a:rPr lang="en-US" sz="2800" b="1" dirty="0" smtClean="0">
                <a:solidFill>
                  <a:srgbClr val="002060"/>
                </a:solidFill>
              </a:rPr>
              <a:t> </a:t>
            </a:r>
            <a:r>
              <a:rPr lang="en-US" sz="2800" b="1" dirty="0" err="1" smtClean="0">
                <a:solidFill>
                  <a:srgbClr val="002060"/>
                </a:solidFill>
              </a:rPr>
              <a:t>đầu</a:t>
            </a:r>
            <a:r>
              <a:rPr lang="en-US" sz="2800" b="1" dirty="0" smtClean="0">
                <a:solidFill>
                  <a:srgbClr val="002060"/>
                </a:solidFill>
              </a:rPr>
              <a:t> </a:t>
            </a:r>
            <a:r>
              <a:rPr lang="en-US" sz="2800" b="1" dirty="0" err="1" smtClean="0">
                <a:solidFill>
                  <a:srgbClr val="002060"/>
                </a:solidFill>
              </a:rPr>
              <a:t>hàng</a:t>
            </a:r>
            <a:r>
              <a:rPr lang="en-US" sz="2800" b="1" dirty="0" smtClean="0">
                <a:solidFill>
                  <a:srgbClr val="002060"/>
                </a:solidFill>
              </a:rPr>
              <a:t>, </a:t>
            </a:r>
            <a:r>
              <a:rPr lang="en-US" sz="2800" b="1" dirty="0" err="1" smtClean="0">
                <a:solidFill>
                  <a:srgbClr val="002060"/>
                </a:solidFill>
              </a:rPr>
              <a:t>mang</a:t>
            </a:r>
            <a:r>
              <a:rPr lang="en-US" sz="2800" b="1" dirty="0" smtClean="0">
                <a:solidFill>
                  <a:srgbClr val="002060"/>
                </a:solidFill>
              </a:rPr>
              <a:t> </a:t>
            </a:r>
            <a:r>
              <a:rPr lang="en-US" sz="2800" b="1" dirty="0" err="1" smtClean="0">
                <a:solidFill>
                  <a:srgbClr val="002060"/>
                </a:solidFill>
              </a:rPr>
              <a:t>nặng</a:t>
            </a:r>
            <a:r>
              <a:rPr lang="en-US" sz="2800" b="1" dirty="0" smtClean="0">
                <a:solidFill>
                  <a:srgbClr val="002060"/>
                </a:solidFill>
              </a:rPr>
              <a:t> </a:t>
            </a:r>
            <a:r>
              <a:rPr lang="en-US" sz="2800" b="1" dirty="0" err="1" smtClean="0">
                <a:solidFill>
                  <a:srgbClr val="002060"/>
                </a:solidFill>
              </a:rPr>
              <a:t>CN</a:t>
            </a:r>
            <a:r>
              <a:rPr lang="en-US" sz="2800" b="1" dirty="0" smtClean="0">
                <a:solidFill>
                  <a:srgbClr val="002060"/>
                </a:solidFill>
              </a:rPr>
              <a:t> </a:t>
            </a:r>
            <a:r>
              <a:rPr lang="en-US" sz="2800" b="1" dirty="0" err="1" smtClean="0">
                <a:solidFill>
                  <a:srgbClr val="002060"/>
                </a:solidFill>
              </a:rPr>
              <a:t>cá</a:t>
            </a:r>
            <a:r>
              <a:rPr lang="en-US" sz="2800" b="1" dirty="0" smtClean="0">
                <a:solidFill>
                  <a:srgbClr val="002060"/>
                </a:solidFill>
              </a:rPr>
              <a:t> </a:t>
            </a:r>
            <a:r>
              <a:rPr lang="en-US" sz="2800" b="1" dirty="0" err="1" smtClean="0">
                <a:solidFill>
                  <a:srgbClr val="002060"/>
                </a:solidFill>
              </a:rPr>
              <a:t>nhân</a:t>
            </a:r>
            <a:r>
              <a:rPr lang="en-US" sz="2800" b="1" dirty="0" smtClean="0">
                <a:solidFill>
                  <a:srgbClr val="002060"/>
                </a:solidFill>
              </a:rPr>
              <a:t>. </a:t>
            </a:r>
          </a:p>
          <a:p>
            <a:pPr algn="just">
              <a:buFontTx/>
              <a:buChar char="-"/>
            </a:pPr>
            <a:endParaRPr lang="en-US" sz="2800" b="1" dirty="0" smtClean="0">
              <a:solidFill>
                <a:srgbClr val="002060"/>
              </a:solidFill>
            </a:endParaRPr>
          </a:p>
          <a:p>
            <a:pPr marL="0" indent="0" algn="just">
              <a:buFontTx/>
              <a:buChar char="-"/>
            </a:pPr>
            <a:endParaRPr lang="en-US" sz="2800" b="1" dirty="0" smtClean="0">
              <a:solidFill>
                <a:srgbClr val="002060"/>
              </a:solidFill>
            </a:endParaRPr>
          </a:p>
        </p:txBody>
      </p:sp>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solidFill>
                  <a:srgbClr val="FF0000"/>
                </a:solidFill>
                <a:effectLst>
                  <a:outerShdw blurRad="76200" dist="50800" dir="5400000" algn="tl" rotWithShape="0">
                    <a:srgbClr val="000000">
                      <a:alpha val="65000"/>
                    </a:srgbClr>
                  </a:outerShdw>
                </a:effectLst>
              </a:rPr>
              <a:t>CHUYÊN</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ĐÊ</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TƯỞNG</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HÔ</a:t>
            </a:r>
            <a:r>
              <a:rPr lang="en-US" sz="2800" b="1" spc="50" dirty="0" smtClean="0">
                <a:ln w="11430"/>
                <a:solidFill>
                  <a:srgbClr val="FF0000"/>
                </a:solidFill>
                <a:effectLst>
                  <a:outerShdw blurRad="76200" dist="50800" dir="5400000" algn="tl" rotWithShape="0">
                    <a:srgbClr val="000000">
                      <a:alpha val="65000"/>
                    </a:srgbClr>
                  </a:outerShdw>
                </a:effectLst>
              </a:rPr>
              <a:t>̀ CHÍ MINH</a:t>
            </a:r>
            <a:endParaRPr lang="en-US" sz="28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410200"/>
          </a:xfrm>
        </p:spPr>
        <p:txBody>
          <a:bodyPr>
            <a:noAutofit/>
          </a:bodyPr>
          <a:lstStyle/>
          <a:p>
            <a:pPr marL="0" indent="0" algn="just">
              <a:buNone/>
            </a:pPr>
            <a:r>
              <a:rPr lang="en-US" sz="2800" b="1" dirty="0" smtClean="0">
                <a:solidFill>
                  <a:srgbClr val="FF0000"/>
                </a:solidFill>
              </a:rPr>
              <a:t>	3. </a:t>
            </a:r>
            <a:r>
              <a:rPr lang="en-US" sz="2800" b="1" dirty="0" err="1" smtClean="0">
                <a:solidFill>
                  <a:srgbClr val="FF0000"/>
                </a:solidFill>
              </a:rPr>
              <a:t>Nội</a:t>
            </a:r>
            <a:r>
              <a:rPr lang="en-US" sz="2800" b="1" dirty="0" smtClean="0">
                <a:solidFill>
                  <a:srgbClr val="FF0000"/>
                </a:solidFill>
              </a:rPr>
              <a:t> dung </a:t>
            </a:r>
            <a:r>
              <a:rPr lang="en-US" sz="2800" b="1" dirty="0" err="1" smtClean="0">
                <a:solidFill>
                  <a:srgbClr val="FF0000"/>
                </a:solidFill>
              </a:rPr>
              <a:t>biểu</a:t>
            </a:r>
            <a:r>
              <a:rPr lang="en-US" sz="2800" b="1" dirty="0" smtClean="0">
                <a:solidFill>
                  <a:srgbClr val="FF0000"/>
                </a:solidFill>
              </a:rPr>
              <a:t> </a:t>
            </a:r>
            <a:r>
              <a:rPr lang="en-US" sz="2800" b="1" dirty="0" err="1" smtClean="0">
                <a:solidFill>
                  <a:srgbClr val="FF0000"/>
                </a:solidFill>
              </a:rPr>
              <a:t>hiện</a:t>
            </a:r>
            <a:r>
              <a:rPr lang="en-US" sz="2800" b="1" dirty="0" smtClean="0">
                <a:solidFill>
                  <a:srgbClr val="FF0000"/>
                </a:solidFill>
              </a:rPr>
              <a:t> </a:t>
            </a:r>
            <a:r>
              <a:rPr lang="en-US" sz="2800" b="1" dirty="0" err="1" smtClean="0">
                <a:solidFill>
                  <a:srgbClr val="FF0000"/>
                </a:solidFill>
              </a:rPr>
              <a:t>suy</a:t>
            </a:r>
            <a:r>
              <a:rPr lang="en-US" sz="2800" b="1" dirty="0" smtClean="0">
                <a:solidFill>
                  <a:srgbClr val="FF0000"/>
                </a:solidFill>
              </a:rPr>
              <a:t> </a:t>
            </a:r>
            <a:r>
              <a:rPr lang="en-US" sz="2800" b="1" dirty="0" err="1" smtClean="0">
                <a:solidFill>
                  <a:srgbClr val="FF0000"/>
                </a:solidFill>
              </a:rPr>
              <a:t>thoái</a:t>
            </a:r>
            <a:r>
              <a:rPr lang="vi-VN" sz="2800" b="1" dirty="0" smtClean="0">
                <a:solidFill>
                  <a:srgbClr val="FF0000"/>
                </a:solidFill>
              </a:rPr>
              <a:t> tư tưởng chính trị, đạo đức, lối sống</a:t>
            </a:r>
            <a:r>
              <a:rPr lang="en-US" sz="2800" b="1" dirty="0" smtClean="0">
                <a:solidFill>
                  <a:srgbClr val="FF0000"/>
                </a:solidFill>
              </a:rPr>
              <a:t>, </a:t>
            </a:r>
            <a:r>
              <a:rPr lang="en-US" sz="2800" b="1" dirty="0" err="1" smtClean="0">
                <a:solidFill>
                  <a:srgbClr val="FF0000"/>
                </a:solidFill>
              </a:rPr>
              <a:t>được</a:t>
            </a:r>
            <a:r>
              <a:rPr lang="en-US" sz="2800" b="1" dirty="0" smtClean="0">
                <a:solidFill>
                  <a:srgbClr val="FF0000"/>
                </a:solidFill>
              </a:rPr>
              <a:t> </a:t>
            </a:r>
            <a:r>
              <a:rPr lang="en-US" sz="2800" b="1" dirty="0" err="1" smtClean="0">
                <a:solidFill>
                  <a:srgbClr val="FF0000"/>
                </a:solidFill>
              </a:rPr>
              <a:t>Bác</a:t>
            </a:r>
            <a:r>
              <a:rPr lang="en-US" sz="2800" b="1" dirty="0" smtClean="0">
                <a:solidFill>
                  <a:srgbClr val="FF0000"/>
                </a:solidFill>
              </a:rPr>
              <a:t> </a:t>
            </a:r>
            <a:r>
              <a:rPr lang="en-US" sz="2800" b="1" dirty="0" err="1" smtClean="0">
                <a:solidFill>
                  <a:srgbClr val="FF0000"/>
                </a:solidFill>
              </a:rPr>
              <a:t>chỉ</a:t>
            </a:r>
            <a:r>
              <a:rPr lang="en-US" sz="2800" b="1" dirty="0" smtClean="0">
                <a:solidFill>
                  <a:srgbClr val="FF0000"/>
                </a:solidFill>
              </a:rPr>
              <a:t> </a:t>
            </a:r>
            <a:r>
              <a:rPr lang="en-US" sz="2800" b="1" dirty="0" err="1" smtClean="0">
                <a:solidFill>
                  <a:srgbClr val="FF0000"/>
                </a:solidFill>
              </a:rPr>
              <a:t>rõ</a:t>
            </a:r>
            <a:r>
              <a:rPr lang="en-US" sz="2800" b="1" dirty="0" smtClean="0">
                <a:solidFill>
                  <a:srgbClr val="FF0000"/>
                </a:solidFill>
              </a:rPr>
              <a:t>: </a:t>
            </a:r>
          </a:p>
          <a:p>
            <a:pPr algn="just">
              <a:buNone/>
            </a:pPr>
            <a:r>
              <a:rPr lang="en-US" sz="2800" b="1" dirty="0" smtClean="0">
                <a:solidFill>
                  <a:schemeClr val="accent6">
                    <a:lumMod val="50000"/>
                  </a:schemeClr>
                </a:solidFill>
              </a:rPr>
              <a:t>		</a:t>
            </a:r>
            <a:r>
              <a:rPr lang="en-US" sz="2500" b="1" dirty="0" smtClean="0">
                <a:ln>
                  <a:solidFill>
                    <a:srgbClr val="7030A0"/>
                  </a:solidFill>
                </a:ln>
                <a:solidFill>
                  <a:schemeClr val="accent6">
                    <a:lumMod val="50000"/>
                  </a:schemeClr>
                </a:solidFill>
              </a:rPr>
              <a:t>a. </a:t>
            </a:r>
            <a:r>
              <a:rPr lang="en-US" sz="2500" b="1" dirty="0" err="1" smtClean="0">
                <a:ln>
                  <a:solidFill>
                    <a:srgbClr val="7030A0"/>
                  </a:solidFill>
                </a:ln>
                <a:solidFill>
                  <a:schemeClr val="accent6">
                    <a:lumMod val="50000"/>
                  </a:schemeClr>
                </a:solidFill>
              </a:rPr>
              <a:t>Suy</a:t>
            </a:r>
            <a:r>
              <a:rPr lang="en-US" sz="2500" b="1" dirty="0" smtClean="0">
                <a:ln>
                  <a:solidFill>
                    <a:srgbClr val="7030A0"/>
                  </a:solidFill>
                </a:ln>
                <a:solidFill>
                  <a:schemeClr val="accent6">
                    <a:lumMod val="50000"/>
                  </a:schemeClr>
                </a:solidFill>
              </a:rPr>
              <a:t> </a:t>
            </a:r>
            <a:r>
              <a:rPr lang="en-US" sz="2500" b="1" dirty="0" err="1" smtClean="0">
                <a:ln>
                  <a:solidFill>
                    <a:srgbClr val="7030A0"/>
                  </a:solidFill>
                </a:ln>
                <a:solidFill>
                  <a:schemeClr val="accent6">
                    <a:lumMod val="50000"/>
                  </a:schemeClr>
                </a:solidFill>
              </a:rPr>
              <a:t>thoái</a:t>
            </a:r>
            <a:r>
              <a:rPr lang="en-US" sz="2500" b="1" dirty="0" smtClean="0">
                <a:ln>
                  <a:solidFill>
                    <a:srgbClr val="7030A0"/>
                  </a:solidFill>
                </a:ln>
                <a:solidFill>
                  <a:schemeClr val="accent6">
                    <a:lumMod val="50000"/>
                  </a:schemeClr>
                </a:solidFill>
              </a:rPr>
              <a:t> </a:t>
            </a:r>
            <a:r>
              <a:rPr lang="en-US" sz="2500" b="1" dirty="0" err="1" smtClean="0">
                <a:ln>
                  <a:solidFill>
                    <a:srgbClr val="7030A0"/>
                  </a:solidFill>
                </a:ln>
                <a:solidFill>
                  <a:schemeClr val="accent6">
                    <a:lumMod val="50000"/>
                  </a:schemeClr>
                </a:solidFill>
              </a:rPr>
              <a:t>tư</a:t>
            </a:r>
            <a:r>
              <a:rPr lang="en-US" sz="2500" b="1" dirty="0" smtClean="0">
                <a:ln>
                  <a:solidFill>
                    <a:srgbClr val="7030A0"/>
                  </a:solidFill>
                </a:ln>
                <a:solidFill>
                  <a:schemeClr val="accent6">
                    <a:lumMod val="50000"/>
                  </a:schemeClr>
                </a:solidFill>
              </a:rPr>
              <a:t> </a:t>
            </a:r>
            <a:r>
              <a:rPr lang="en-US" sz="2500" b="1" dirty="0" err="1" smtClean="0">
                <a:ln>
                  <a:solidFill>
                    <a:srgbClr val="7030A0"/>
                  </a:solidFill>
                </a:ln>
                <a:solidFill>
                  <a:schemeClr val="accent6">
                    <a:lumMod val="50000"/>
                  </a:schemeClr>
                </a:solidFill>
              </a:rPr>
              <a:t>tưởng</a:t>
            </a:r>
            <a:r>
              <a:rPr lang="en-US" sz="2500" b="1" dirty="0" smtClean="0">
                <a:ln>
                  <a:solidFill>
                    <a:srgbClr val="7030A0"/>
                  </a:solidFill>
                </a:ln>
                <a:solidFill>
                  <a:schemeClr val="accent6">
                    <a:lumMod val="50000"/>
                  </a:schemeClr>
                </a:solidFill>
              </a:rPr>
              <a:t> </a:t>
            </a:r>
            <a:r>
              <a:rPr lang="en-US" sz="2500" b="1" dirty="0" err="1" smtClean="0">
                <a:ln>
                  <a:solidFill>
                    <a:srgbClr val="7030A0"/>
                  </a:solidFill>
                </a:ln>
                <a:solidFill>
                  <a:schemeClr val="accent6">
                    <a:lumMod val="50000"/>
                  </a:schemeClr>
                </a:solidFill>
              </a:rPr>
              <a:t>chính</a:t>
            </a:r>
            <a:r>
              <a:rPr lang="en-US" sz="2500" b="1" dirty="0" smtClean="0">
                <a:ln>
                  <a:solidFill>
                    <a:srgbClr val="7030A0"/>
                  </a:solidFill>
                </a:ln>
                <a:solidFill>
                  <a:schemeClr val="accent6">
                    <a:lumMod val="50000"/>
                  </a:schemeClr>
                </a:solidFill>
              </a:rPr>
              <a:t> </a:t>
            </a:r>
            <a:r>
              <a:rPr lang="en-US" sz="2500" b="1" dirty="0" err="1" smtClean="0">
                <a:ln>
                  <a:solidFill>
                    <a:srgbClr val="7030A0"/>
                  </a:solidFill>
                </a:ln>
                <a:solidFill>
                  <a:schemeClr val="accent6">
                    <a:lumMod val="50000"/>
                  </a:schemeClr>
                </a:solidFill>
              </a:rPr>
              <a:t>trị</a:t>
            </a:r>
            <a:r>
              <a:rPr lang="en-US" sz="2500" b="1" dirty="0" smtClean="0">
                <a:ln>
                  <a:solidFill>
                    <a:srgbClr val="7030A0"/>
                  </a:solidFill>
                </a:ln>
                <a:solidFill>
                  <a:schemeClr val="accent6">
                    <a:lumMod val="50000"/>
                  </a:schemeClr>
                </a:solidFill>
              </a:rPr>
              <a:t>:</a:t>
            </a:r>
          </a:p>
          <a:p>
            <a:pPr marL="0" indent="0" algn="just">
              <a:buNone/>
            </a:pPr>
            <a:r>
              <a:rPr lang="en-US" sz="2500" b="1" dirty="0" smtClean="0">
                <a:solidFill>
                  <a:srgbClr val="002060"/>
                </a:solidFill>
              </a:rPr>
              <a:t> 		</a:t>
            </a:r>
            <a:r>
              <a:rPr lang="en-US" sz="2500" b="1" i="1" dirty="0" smtClean="0">
                <a:solidFill>
                  <a:srgbClr val="00B050"/>
                </a:solidFill>
              </a:rPr>
              <a:t>+ </a:t>
            </a:r>
            <a:r>
              <a:rPr lang="en-US" sz="2500" b="1" i="1" dirty="0" err="1" smtClean="0">
                <a:solidFill>
                  <a:srgbClr val="00B050"/>
                </a:solidFill>
              </a:rPr>
              <a:t>Trong</a:t>
            </a:r>
            <a:r>
              <a:rPr lang="en-US" sz="2500" b="1" i="1" dirty="0" smtClean="0">
                <a:solidFill>
                  <a:srgbClr val="00B050"/>
                </a:solidFill>
              </a:rPr>
              <a:t> </a:t>
            </a:r>
            <a:r>
              <a:rPr lang="en-US" sz="2500" b="1" i="1" dirty="0" err="1" smtClean="0">
                <a:solidFill>
                  <a:srgbClr val="00B050"/>
                </a:solidFill>
              </a:rPr>
              <a:t>nhận</a:t>
            </a:r>
            <a:r>
              <a:rPr lang="en-US" sz="2500" b="1" i="1" dirty="0" smtClean="0">
                <a:solidFill>
                  <a:srgbClr val="00B050"/>
                </a:solidFill>
              </a:rPr>
              <a:t> </a:t>
            </a:r>
            <a:r>
              <a:rPr lang="en-US" sz="2500" b="1" i="1" dirty="0" err="1" smtClean="0">
                <a:solidFill>
                  <a:srgbClr val="00B050"/>
                </a:solidFill>
              </a:rPr>
              <a:t>thức</a:t>
            </a:r>
            <a:r>
              <a:rPr lang="en-US" sz="2500" b="1" i="1" dirty="0" smtClean="0">
                <a:solidFill>
                  <a:srgbClr val="00B050"/>
                </a:solidFill>
              </a:rPr>
              <a:t>, </a:t>
            </a:r>
            <a:r>
              <a:rPr lang="en-US" sz="2500" b="1" i="1" dirty="0" err="1" smtClean="0">
                <a:solidFill>
                  <a:srgbClr val="00B050"/>
                </a:solidFill>
              </a:rPr>
              <a:t>học</a:t>
            </a:r>
            <a:r>
              <a:rPr lang="en-US" sz="2500" b="1" i="1" dirty="0" smtClean="0">
                <a:solidFill>
                  <a:srgbClr val="00B050"/>
                </a:solidFill>
              </a:rPr>
              <a:t> </a:t>
            </a:r>
            <a:r>
              <a:rPr lang="en-US" sz="2500" b="1" i="1" dirty="0" err="1" smtClean="0">
                <a:solidFill>
                  <a:srgbClr val="00B050"/>
                </a:solidFill>
              </a:rPr>
              <a:t>tập</a:t>
            </a:r>
            <a:r>
              <a:rPr lang="en-US" sz="2500" b="1" i="1" dirty="0" smtClean="0">
                <a:solidFill>
                  <a:srgbClr val="00B050"/>
                </a:solidFill>
              </a:rPr>
              <a:t>: </a:t>
            </a:r>
            <a:r>
              <a:rPr lang="en-US" sz="2500" b="1" dirty="0" smtClean="0"/>
              <a:t>Do </a:t>
            </a:r>
            <a:r>
              <a:rPr lang="en-US" sz="2500" b="1" dirty="0" err="1" smtClean="0"/>
              <a:t>kém</a:t>
            </a:r>
            <a:r>
              <a:rPr lang="en-US" sz="2500" b="1" dirty="0" smtClean="0"/>
              <a:t> </a:t>
            </a:r>
            <a:r>
              <a:rPr lang="en-US" sz="2500" b="1" dirty="0" err="1" smtClean="0"/>
              <a:t>lý</a:t>
            </a:r>
            <a:r>
              <a:rPr lang="en-US" sz="2500" b="1" dirty="0" smtClean="0"/>
              <a:t> </a:t>
            </a:r>
            <a:r>
              <a:rPr lang="en-US" sz="2500" b="1" dirty="0" err="1" smtClean="0"/>
              <a:t>luận</a:t>
            </a:r>
            <a:r>
              <a:rPr lang="en-US" sz="2500" b="1" dirty="0" smtClean="0"/>
              <a:t>, </a:t>
            </a:r>
            <a:r>
              <a:rPr lang="en-US" sz="2500" b="1" dirty="0" err="1" smtClean="0"/>
              <a:t>khinh</a:t>
            </a:r>
            <a:r>
              <a:rPr lang="en-US" sz="2500" b="1" dirty="0" smtClean="0"/>
              <a:t> </a:t>
            </a:r>
            <a:r>
              <a:rPr lang="en-US" sz="2500" b="1" dirty="0" err="1" smtClean="0"/>
              <a:t>lý</a:t>
            </a:r>
            <a:r>
              <a:rPr lang="en-US" sz="2500" b="1" dirty="0" smtClean="0"/>
              <a:t> </a:t>
            </a:r>
            <a:r>
              <a:rPr lang="en-US" sz="2500" b="1" dirty="0" err="1" smtClean="0"/>
              <a:t>luận</a:t>
            </a:r>
            <a:r>
              <a:rPr lang="en-US" sz="2500" b="1" dirty="0" smtClean="0"/>
              <a:t>.</a:t>
            </a:r>
          </a:p>
          <a:p>
            <a:pPr marL="0" indent="0" algn="just">
              <a:buNone/>
            </a:pPr>
            <a:r>
              <a:rPr lang="en-US" sz="2500" b="1" dirty="0" smtClean="0">
                <a:solidFill>
                  <a:srgbClr val="002060"/>
                </a:solidFill>
              </a:rPr>
              <a:t>		</a:t>
            </a:r>
            <a:r>
              <a:rPr lang="en-US" sz="2500" b="1" i="1" dirty="0" smtClean="0">
                <a:solidFill>
                  <a:schemeClr val="accent6">
                    <a:lumMod val="50000"/>
                  </a:schemeClr>
                </a:solidFill>
              </a:rPr>
              <a:t>+ </a:t>
            </a:r>
            <a:r>
              <a:rPr lang="en-US" sz="2500" b="1" i="1" dirty="0" err="1" smtClean="0">
                <a:solidFill>
                  <a:schemeClr val="accent6">
                    <a:lumMod val="50000"/>
                  </a:schemeClr>
                </a:solidFill>
              </a:rPr>
              <a:t>Trong</a:t>
            </a:r>
            <a:r>
              <a:rPr lang="en-US" sz="2500" b="1" i="1" dirty="0" smtClean="0">
                <a:solidFill>
                  <a:schemeClr val="accent6">
                    <a:lumMod val="50000"/>
                  </a:schemeClr>
                </a:solidFill>
              </a:rPr>
              <a:t> </a:t>
            </a:r>
            <a:r>
              <a:rPr lang="en-US" sz="2500" b="1" i="1" dirty="0" err="1" smtClean="0">
                <a:solidFill>
                  <a:schemeClr val="accent6">
                    <a:lumMod val="50000"/>
                  </a:schemeClr>
                </a:solidFill>
              </a:rPr>
              <a:t>ứng</a:t>
            </a:r>
            <a:r>
              <a:rPr lang="en-US" sz="2500" b="1" i="1" dirty="0" smtClean="0">
                <a:solidFill>
                  <a:schemeClr val="accent6">
                    <a:lumMod val="50000"/>
                  </a:schemeClr>
                </a:solidFill>
              </a:rPr>
              <a:t> </a:t>
            </a:r>
            <a:r>
              <a:rPr lang="en-US" sz="2500" b="1" i="1" dirty="0" err="1" smtClean="0">
                <a:solidFill>
                  <a:schemeClr val="accent6">
                    <a:lumMod val="50000"/>
                  </a:schemeClr>
                </a:solidFill>
              </a:rPr>
              <a:t>xử</a:t>
            </a:r>
            <a:r>
              <a:rPr lang="en-US" sz="2500" b="1" i="1" dirty="0" smtClean="0">
                <a:solidFill>
                  <a:schemeClr val="accent6">
                    <a:lumMod val="50000"/>
                  </a:schemeClr>
                </a:solidFill>
              </a:rPr>
              <a:t>, </a:t>
            </a:r>
            <a:r>
              <a:rPr lang="en-US" sz="2500" b="1" i="1" dirty="0" err="1" smtClean="0">
                <a:solidFill>
                  <a:schemeClr val="accent6">
                    <a:lumMod val="50000"/>
                  </a:schemeClr>
                </a:solidFill>
              </a:rPr>
              <a:t>mục</a:t>
            </a:r>
            <a:r>
              <a:rPr lang="en-US" sz="2500" b="1" i="1" dirty="0" smtClean="0">
                <a:solidFill>
                  <a:schemeClr val="accent6">
                    <a:lumMod val="50000"/>
                  </a:schemeClr>
                </a:solidFill>
              </a:rPr>
              <a:t> </a:t>
            </a:r>
            <a:r>
              <a:rPr lang="en-US" sz="2500" b="1" i="1" dirty="0" err="1" smtClean="0">
                <a:solidFill>
                  <a:schemeClr val="accent6">
                    <a:lumMod val="50000"/>
                  </a:schemeClr>
                </a:solidFill>
              </a:rPr>
              <a:t>tiêu</a:t>
            </a:r>
            <a:r>
              <a:rPr lang="en-US" sz="2500" b="1" i="1" dirty="0" smtClean="0">
                <a:solidFill>
                  <a:schemeClr val="accent6">
                    <a:lumMod val="50000"/>
                  </a:schemeClr>
                </a:solidFill>
              </a:rPr>
              <a:t>, </a:t>
            </a:r>
            <a:r>
              <a:rPr lang="en-US" sz="2500" b="1" i="1" dirty="0" err="1" smtClean="0">
                <a:solidFill>
                  <a:schemeClr val="accent6">
                    <a:lumMod val="50000"/>
                  </a:schemeClr>
                </a:solidFill>
              </a:rPr>
              <a:t>lý</a:t>
            </a:r>
            <a:r>
              <a:rPr lang="en-US" sz="2500" b="1" i="1" dirty="0" smtClean="0">
                <a:solidFill>
                  <a:schemeClr val="accent6">
                    <a:lumMod val="50000"/>
                  </a:schemeClr>
                </a:solidFill>
              </a:rPr>
              <a:t> </a:t>
            </a:r>
            <a:r>
              <a:rPr lang="en-US" sz="2500" b="1" i="1" dirty="0" err="1" smtClean="0">
                <a:solidFill>
                  <a:schemeClr val="accent6">
                    <a:lumMod val="50000"/>
                  </a:schemeClr>
                </a:solidFill>
              </a:rPr>
              <a:t>tưởng</a:t>
            </a:r>
            <a:r>
              <a:rPr lang="en-US" sz="2500" b="1" i="1" dirty="0" smtClean="0">
                <a:solidFill>
                  <a:schemeClr val="accent6">
                    <a:lumMod val="50000"/>
                  </a:schemeClr>
                </a:solidFill>
              </a:rPr>
              <a:t>: </a:t>
            </a:r>
            <a:r>
              <a:rPr lang="en-US" sz="2500" b="1" dirty="0" err="1" smtClean="0"/>
              <a:t>Không</a:t>
            </a:r>
            <a:r>
              <a:rPr lang="en-US" sz="2500" b="1" dirty="0" smtClean="0"/>
              <a:t> </a:t>
            </a:r>
            <a:r>
              <a:rPr lang="en-US" sz="2500" b="1" dirty="0" err="1" smtClean="0"/>
              <a:t>trung</a:t>
            </a:r>
            <a:r>
              <a:rPr lang="en-US" sz="2500" b="1" dirty="0" smtClean="0"/>
              <a:t> </a:t>
            </a:r>
            <a:r>
              <a:rPr lang="en-US" sz="2500" b="1" dirty="0" err="1" smtClean="0"/>
              <a:t>thành</a:t>
            </a:r>
            <a:r>
              <a:rPr lang="en-US" sz="2500" b="1" dirty="0" smtClean="0"/>
              <a:t>, </a:t>
            </a:r>
            <a:r>
              <a:rPr lang="en-US" sz="2500" b="1" dirty="0" err="1" smtClean="0"/>
              <a:t>xa</a:t>
            </a:r>
            <a:r>
              <a:rPr lang="en-US" sz="2500" b="1" dirty="0" smtClean="0"/>
              <a:t> </a:t>
            </a:r>
            <a:r>
              <a:rPr lang="en-US" sz="2500" b="1" dirty="0" err="1" smtClean="0"/>
              <a:t>rời</a:t>
            </a:r>
            <a:r>
              <a:rPr lang="en-US" sz="2500" b="1" dirty="0" smtClean="0"/>
              <a:t> </a:t>
            </a:r>
            <a:r>
              <a:rPr lang="en-US" sz="2500" b="1" dirty="0" err="1" smtClean="0"/>
              <a:t>mục</a:t>
            </a:r>
            <a:r>
              <a:rPr lang="en-US" sz="2500" b="1" dirty="0" smtClean="0"/>
              <a:t> </a:t>
            </a:r>
            <a:r>
              <a:rPr lang="en-US" sz="2500" b="1" dirty="0" err="1" smtClean="0"/>
              <a:t>tiêu</a:t>
            </a:r>
            <a:r>
              <a:rPr lang="en-US" sz="2500" b="1" dirty="0" smtClean="0"/>
              <a:t> </a:t>
            </a:r>
            <a:r>
              <a:rPr lang="en-US" sz="2500" b="1" dirty="0" err="1" smtClean="0"/>
              <a:t>lý</a:t>
            </a:r>
            <a:r>
              <a:rPr lang="en-US" sz="2500" b="1" dirty="0" smtClean="0"/>
              <a:t> </a:t>
            </a:r>
            <a:r>
              <a:rPr lang="en-US" sz="2500" b="1" dirty="0" err="1" smtClean="0"/>
              <a:t>tưởng</a:t>
            </a:r>
            <a:r>
              <a:rPr lang="en-US" sz="2500" b="1" dirty="0" smtClean="0"/>
              <a:t>, </a:t>
            </a:r>
            <a:r>
              <a:rPr lang="en-US" sz="2500" b="1" dirty="0" err="1" smtClean="0"/>
              <a:t>thiếu</a:t>
            </a:r>
            <a:r>
              <a:rPr lang="en-US" sz="2500" b="1" dirty="0" smtClean="0"/>
              <a:t> </a:t>
            </a:r>
            <a:r>
              <a:rPr lang="en-US" sz="2500" b="1" dirty="0" err="1" smtClean="0"/>
              <a:t>kiên</a:t>
            </a:r>
            <a:r>
              <a:rPr lang="en-US" sz="2500" b="1" dirty="0" smtClean="0"/>
              <a:t> </a:t>
            </a:r>
            <a:r>
              <a:rPr lang="en-US" sz="2500" b="1" dirty="0" err="1" smtClean="0"/>
              <a:t>định</a:t>
            </a:r>
            <a:r>
              <a:rPr lang="en-US" sz="2500" b="1" dirty="0" smtClean="0"/>
              <a:t>, </a:t>
            </a:r>
            <a:r>
              <a:rPr lang="en-US" sz="2500" b="1" dirty="0" err="1" smtClean="0"/>
              <a:t>dao</a:t>
            </a:r>
            <a:r>
              <a:rPr lang="en-US" sz="2500" b="1" dirty="0" smtClean="0"/>
              <a:t> </a:t>
            </a:r>
            <a:r>
              <a:rPr lang="en-US" sz="2500" b="1" dirty="0" err="1" smtClean="0"/>
              <a:t>động</a:t>
            </a:r>
            <a:r>
              <a:rPr lang="en-US" sz="2500" b="1" dirty="0" smtClean="0"/>
              <a:t>.</a:t>
            </a:r>
          </a:p>
          <a:p>
            <a:pPr marL="0" indent="0" algn="just">
              <a:buNone/>
            </a:pPr>
            <a:r>
              <a:rPr lang="en-US" sz="2500" b="1" dirty="0" smtClean="0">
                <a:solidFill>
                  <a:srgbClr val="002060"/>
                </a:solidFill>
              </a:rPr>
              <a:t>		</a:t>
            </a:r>
            <a:r>
              <a:rPr lang="en-US" sz="2500" b="1" i="1" dirty="0" smtClean="0">
                <a:ln>
                  <a:solidFill>
                    <a:srgbClr val="00B0F0"/>
                  </a:solidFill>
                </a:ln>
                <a:solidFill>
                  <a:srgbClr val="00B0F0"/>
                </a:solidFill>
              </a:rPr>
              <a:t>+ </a:t>
            </a:r>
            <a:r>
              <a:rPr lang="en-US" sz="2500" b="1" i="1" dirty="0" err="1" smtClean="0">
                <a:ln>
                  <a:solidFill>
                    <a:srgbClr val="00B0F0"/>
                  </a:solidFill>
                </a:ln>
                <a:solidFill>
                  <a:srgbClr val="00B0F0"/>
                </a:solidFill>
              </a:rPr>
              <a:t>Nguyên</a:t>
            </a:r>
            <a:r>
              <a:rPr lang="en-US" sz="2500" b="1" i="1" dirty="0" smtClean="0">
                <a:ln>
                  <a:solidFill>
                    <a:srgbClr val="00B0F0"/>
                  </a:solidFill>
                </a:ln>
                <a:solidFill>
                  <a:srgbClr val="00B0F0"/>
                </a:solidFill>
              </a:rPr>
              <a:t> </a:t>
            </a:r>
            <a:r>
              <a:rPr lang="en-US" sz="2500" b="1" i="1" dirty="0" err="1" smtClean="0">
                <a:ln>
                  <a:solidFill>
                    <a:srgbClr val="00B0F0"/>
                  </a:solidFill>
                </a:ln>
                <a:solidFill>
                  <a:srgbClr val="00B0F0"/>
                </a:solidFill>
              </a:rPr>
              <a:t>tắc</a:t>
            </a:r>
            <a:r>
              <a:rPr lang="en-US" sz="2500" b="1" i="1" dirty="0" smtClean="0">
                <a:ln>
                  <a:solidFill>
                    <a:srgbClr val="00B0F0"/>
                  </a:solidFill>
                </a:ln>
                <a:solidFill>
                  <a:srgbClr val="00B0F0"/>
                </a:solidFill>
              </a:rPr>
              <a:t> </a:t>
            </a:r>
            <a:r>
              <a:rPr lang="en-US" sz="2500" b="1" i="1" dirty="0" err="1" smtClean="0">
                <a:ln>
                  <a:solidFill>
                    <a:srgbClr val="00B0F0"/>
                  </a:solidFill>
                </a:ln>
                <a:solidFill>
                  <a:srgbClr val="00B0F0"/>
                </a:solidFill>
              </a:rPr>
              <a:t>tổ</a:t>
            </a:r>
            <a:r>
              <a:rPr lang="en-US" sz="2500" b="1" i="1" dirty="0" smtClean="0">
                <a:ln>
                  <a:solidFill>
                    <a:srgbClr val="00B0F0"/>
                  </a:solidFill>
                </a:ln>
                <a:solidFill>
                  <a:srgbClr val="00B0F0"/>
                </a:solidFill>
              </a:rPr>
              <a:t> </a:t>
            </a:r>
            <a:r>
              <a:rPr lang="en-US" sz="2500" b="1" i="1" dirty="0" err="1" smtClean="0">
                <a:ln>
                  <a:solidFill>
                    <a:srgbClr val="00B0F0"/>
                  </a:solidFill>
                </a:ln>
                <a:solidFill>
                  <a:srgbClr val="00B0F0"/>
                </a:solidFill>
              </a:rPr>
              <a:t>chức</a:t>
            </a:r>
            <a:r>
              <a:rPr lang="en-US" sz="2500" b="1" i="1" dirty="0" smtClean="0">
                <a:ln>
                  <a:solidFill>
                    <a:srgbClr val="00B0F0"/>
                  </a:solidFill>
                </a:ln>
                <a:solidFill>
                  <a:srgbClr val="00B0F0"/>
                </a:solidFill>
              </a:rPr>
              <a:t> </a:t>
            </a:r>
            <a:r>
              <a:rPr lang="en-US" sz="2500" b="1" i="1" dirty="0" err="1" smtClean="0">
                <a:ln>
                  <a:solidFill>
                    <a:srgbClr val="00B0F0"/>
                  </a:solidFill>
                </a:ln>
                <a:solidFill>
                  <a:srgbClr val="00B0F0"/>
                </a:solidFill>
              </a:rPr>
              <a:t>SH</a:t>
            </a:r>
            <a:r>
              <a:rPr lang="en-US" sz="2500" b="1" i="1" dirty="0" smtClean="0">
                <a:ln>
                  <a:solidFill>
                    <a:srgbClr val="00B0F0"/>
                  </a:solidFill>
                </a:ln>
                <a:solidFill>
                  <a:srgbClr val="00B0F0"/>
                </a:solidFill>
              </a:rPr>
              <a:t> </a:t>
            </a:r>
            <a:r>
              <a:rPr lang="en-US" sz="2500" b="1" i="1" dirty="0" err="1" smtClean="0">
                <a:ln>
                  <a:solidFill>
                    <a:srgbClr val="00B0F0"/>
                  </a:solidFill>
                </a:ln>
                <a:solidFill>
                  <a:srgbClr val="00B0F0"/>
                </a:solidFill>
              </a:rPr>
              <a:t>Đảng</a:t>
            </a:r>
            <a:r>
              <a:rPr lang="en-US" sz="2500" b="1" i="1" dirty="0" smtClean="0">
                <a:ln>
                  <a:solidFill>
                    <a:srgbClr val="00B0F0"/>
                  </a:solidFill>
                </a:ln>
                <a:solidFill>
                  <a:srgbClr val="00B0F0"/>
                </a:solidFill>
              </a:rPr>
              <a:t>: </a:t>
            </a:r>
            <a:r>
              <a:rPr lang="en-US" sz="2500" b="1" dirty="0" err="1" smtClean="0"/>
              <a:t>Xa</a:t>
            </a:r>
            <a:r>
              <a:rPr lang="en-US" sz="2500" b="1" dirty="0" smtClean="0"/>
              <a:t> </a:t>
            </a:r>
            <a:r>
              <a:rPr lang="en-US" sz="2500" b="1" dirty="0" err="1" smtClean="0"/>
              <a:t>rời</a:t>
            </a:r>
            <a:r>
              <a:rPr lang="en-US" sz="2500" b="1" dirty="0" smtClean="0"/>
              <a:t>, </a:t>
            </a:r>
            <a:r>
              <a:rPr lang="en-US" sz="2500" b="1" dirty="0" err="1" smtClean="0"/>
              <a:t>xem</a:t>
            </a:r>
            <a:r>
              <a:rPr lang="en-US" sz="2500" b="1" dirty="0" smtClean="0"/>
              <a:t> </a:t>
            </a:r>
            <a:r>
              <a:rPr lang="en-US" sz="2500" b="1" dirty="0" err="1" smtClean="0"/>
              <a:t>nhẹ</a:t>
            </a:r>
            <a:r>
              <a:rPr lang="en-US" sz="2500" b="1" dirty="0" smtClean="0"/>
              <a:t>, </a:t>
            </a:r>
            <a:r>
              <a:rPr lang="en-US" sz="2500" b="1" dirty="0" err="1" smtClean="0"/>
              <a:t>coi</a:t>
            </a:r>
            <a:r>
              <a:rPr lang="en-US" sz="2500" b="1" dirty="0" smtClean="0"/>
              <a:t> </a:t>
            </a:r>
            <a:r>
              <a:rPr lang="en-US" sz="2500" b="1" dirty="0" err="1" smtClean="0"/>
              <a:t>thường</a:t>
            </a:r>
            <a:r>
              <a:rPr lang="en-US" sz="2500" b="1" dirty="0" smtClean="0"/>
              <a:t> </a:t>
            </a:r>
            <a:r>
              <a:rPr lang="en-US" sz="2500" b="1" dirty="0" err="1" smtClean="0"/>
              <a:t>nguyên</a:t>
            </a:r>
            <a:r>
              <a:rPr lang="en-US" sz="2500" b="1" dirty="0" smtClean="0"/>
              <a:t> </a:t>
            </a:r>
            <a:r>
              <a:rPr lang="en-US" sz="2500" b="1" dirty="0" err="1" smtClean="0"/>
              <a:t>tác</a:t>
            </a:r>
            <a:r>
              <a:rPr lang="en-US" sz="2500" b="1" dirty="0" smtClean="0"/>
              <a:t> </a:t>
            </a:r>
            <a:r>
              <a:rPr lang="en-US" sz="2500" b="1" dirty="0" err="1" smtClean="0"/>
              <a:t>sinh</a:t>
            </a:r>
            <a:r>
              <a:rPr lang="en-US" sz="2500" b="1" dirty="0" smtClean="0"/>
              <a:t> </a:t>
            </a:r>
            <a:r>
              <a:rPr lang="en-US" sz="2500" b="1" dirty="0" err="1" smtClean="0"/>
              <a:t>hoạt</a:t>
            </a:r>
            <a:r>
              <a:rPr lang="en-US" sz="2500" b="1" dirty="0" smtClean="0"/>
              <a:t> </a:t>
            </a:r>
            <a:r>
              <a:rPr lang="en-US" sz="2500" b="1" dirty="0" err="1" smtClean="0"/>
              <a:t>Đảng</a:t>
            </a:r>
            <a:r>
              <a:rPr lang="en-US" sz="2500" b="1" dirty="0" smtClean="0"/>
              <a:t>, </a:t>
            </a:r>
            <a:r>
              <a:rPr lang="en-US" sz="2500" b="1" dirty="0" err="1" smtClean="0"/>
              <a:t>dân</a:t>
            </a:r>
            <a:r>
              <a:rPr lang="en-US" sz="2500" b="1" dirty="0" smtClean="0"/>
              <a:t> </a:t>
            </a:r>
            <a:r>
              <a:rPr lang="en-US" sz="2500" b="1" dirty="0" err="1" smtClean="0"/>
              <a:t>chủ</a:t>
            </a:r>
            <a:r>
              <a:rPr lang="en-US" sz="2500" b="1" dirty="0" smtClean="0"/>
              <a:t> </a:t>
            </a:r>
            <a:r>
              <a:rPr lang="en-US" sz="2500" b="1" dirty="0" err="1" smtClean="0"/>
              <a:t>hình</a:t>
            </a:r>
            <a:r>
              <a:rPr lang="en-US" sz="2500" b="1" dirty="0" smtClean="0"/>
              <a:t> </a:t>
            </a:r>
            <a:r>
              <a:rPr lang="en-US" sz="2500" b="1" dirty="0" err="1" smtClean="0"/>
              <a:t>thức</a:t>
            </a:r>
            <a:r>
              <a:rPr lang="en-US" sz="2500" b="1" dirty="0" smtClean="0"/>
              <a:t>.</a:t>
            </a:r>
          </a:p>
          <a:p>
            <a:pPr marL="0" indent="0" algn="just">
              <a:buNone/>
            </a:pPr>
            <a:r>
              <a:rPr lang="en-US" sz="2500" b="1" dirty="0" smtClean="0">
                <a:solidFill>
                  <a:srgbClr val="002060"/>
                </a:solidFill>
              </a:rPr>
              <a:t>		</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Trong</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các</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chủ</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trương</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chính</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sách</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của</a:t>
            </a:r>
            <a:r>
              <a:rPr lang="en-US" sz="2500" b="1" i="1" dirty="0" smtClean="0">
                <a:ln>
                  <a:solidFill>
                    <a:srgbClr val="002060"/>
                  </a:solidFill>
                </a:ln>
                <a:solidFill>
                  <a:srgbClr val="002060"/>
                </a:solidFill>
              </a:rPr>
              <a:t> </a:t>
            </a:r>
            <a:r>
              <a:rPr lang="en-US" sz="2500" b="1" i="1" dirty="0" err="1" smtClean="0">
                <a:ln>
                  <a:solidFill>
                    <a:srgbClr val="002060"/>
                  </a:solidFill>
                </a:ln>
                <a:solidFill>
                  <a:srgbClr val="002060"/>
                </a:solidFill>
              </a:rPr>
              <a:t>Đảng</a:t>
            </a:r>
            <a:r>
              <a:rPr lang="en-US" sz="2500" b="1" i="1" dirty="0" smtClean="0">
                <a:ln>
                  <a:solidFill>
                    <a:srgbClr val="002060"/>
                  </a:solidFill>
                </a:ln>
                <a:solidFill>
                  <a:srgbClr val="002060"/>
                </a:solidFill>
              </a:rPr>
              <a:t>:  </a:t>
            </a:r>
            <a:r>
              <a:rPr lang="en-US" sz="2500" b="1" dirty="0" err="1" smtClean="0"/>
              <a:t>Chưa</a:t>
            </a:r>
            <a:r>
              <a:rPr lang="en-US" sz="2500" b="1" dirty="0" smtClean="0"/>
              <a:t> </a:t>
            </a:r>
            <a:r>
              <a:rPr lang="en-US" sz="2500" b="1" dirty="0" err="1" smtClean="0"/>
              <a:t>phục</a:t>
            </a:r>
            <a:r>
              <a:rPr lang="en-US" sz="2500" b="1" dirty="0" smtClean="0"/>
              <a:t> </a:t>
            </a:r>
            <a:r>
              <a:rPr lang="en-US" sz="2500" b="1" dirty="0" err="1" smtClean="0"/>
              <a:t>vụ</a:t>
            </a:r>
            <a:r>
              <a:rPr lang="en-US" sz="2500" b="1" dirty="0" smtClean="0"/>
              <a:t> </a:t>
            </a:r>
            <a:r>
              <a:rPr lang="en-US" sz="2500" b="1" dirty="0" err="1" smtClean="0"/>
              <a:t>lợi</a:t>
            </a:r>
            <a:r>
              <a:rPr lang="en-US" sz="2500" b="1" dirty="0" smtClean="0"/>
              <a:t> </a:t>
            </a:r>
            <a:r>
              <a:rPr lang="en-US" sz="2500" b="1" dirty="0" err="1" smtClean="0"/>
              <a:t>ích</a:t>
            </a:r>
            <a:r>
              <a:rPr lang="en-US" sz="2500" b="1" dirty="0" smtClean="0"/>
              <a:t> </a:t>
            </a:r>
            <a:r>
              <a:rPr lang="en-US" sz="2500" b="1" dirty="0" err="1" smtClean="0"/>
              <a:t>của</a:t>
            </a:r>
            <a:r>
              <a:rPr lang="en-US" sz="2500" b="1" dirty="0" smtClean="0"/>
              <a:t> </a:t>
            </a:r>
            <a:r>
              <a:rPr lang="en-US" sz="2500" b="1" dirty="0" err="1" smtClean="0"/>
              <a:t>nhân</a:t>
            </a:r>
            <a:r>
              <a:rPr lang="en-US" sz="2500" b="1" dirty="0" smtClean="0"/>
              <a:t> </a:t>
            </a:r>
            <a:r>
              <a:rPr lang="en-US" sz="2500" b="1" dirty="0" err="1" smtClean="0"/>
              <a:t>dân</a:t>
            </a:r>
            <a:r>
              <a:rPr lang="en-US" sz="2500" b="1" dirty="0" smtClean="0"/>
              <a:t>, </a:t>
            </a:r>
            <a:r>
              <a:rPr lang="en-US" sz="2500" b="1" dirty="0" err="1" smtClean="0"/>
              <a:t>còn</a:t>
            </a:r>
            <a:r>
              <a:rPr lang="en-US" sz="2500" b="1" dirty="0" smtClean="0"/>
              <a:t> </a:t>
            </a:r>
            <a:r>
              <a:rPr lang="en-US" sz="2500" b="1" dirty="0" err="1" smtClean="0"/>
              <a:t>mang</a:t>
            </a:r>
            <a:r>
              <a:rPr lang="en-US" sz="2500" b="1" dirty="0" smtClean="0"/>
              <a:t> </a:t>
            </a:r>
            <a:r>
              <a:rPr lang="en-US" sz="2500" b="1" dirty="0" err="1" smtClean="0"/>
              <a:t>tính</a:t>
            </a:r>
            <a:r>
              <a:rPr lang="en-US" sz="2500" b="1" dirty="0" smtClean="0"/>
              <a:t> </a:t>
            </a:r>
            <a:r>
              <a:rPr lang="en-US" sz="2500" b="1" dirty="0" err="1" smtClean="0"/>
              <a:t>chủ</a:t>
            </a:r>
            <a:r>
              <a:rPr lang="en-US" sz="2500" b="1" dirty="0" smtClean="0"/>
              <a:t> </a:t>
            </a:r>
            <a:r>
              <a:rPr lang="en-US" sz="2500" b="1" dirty="0" err="1" smtClean="0"/>
              <a:t>quan</a:t>
            </a:r>
            <a:r>
              <a:rPr lang="en-US" sz="2500" b="1" dirty="0" smtClean="0"/>
              <a:t>, </a:t>
            </a:r>
            <a:r>
              <a:rPr lang="en-US" sz="2500" b="1" dirty="0" err="1" smtClean="0"/>
              <a:t>với</a:t>
            </a:r>
            <a:r>
              <a:rPr lang="en-US" sz="2500" b="1" dirty="0" smtClean="0"/>
              <a:t> </a:t>
            </a:r>
            <a:r>
              <a:rPr lang="en-US" sz="2500" b="1" dirty="0" err="1" smtClean="0"/>
              <a:t>động</a:t>
            </a:r>
            <a:r>
              <a:rPr lang="en-US" sz="2500" b="1" dirty="0" smtClean="0"/>
              <a:t> </a:t>
            </a:r>
            <a:r>
              <a:rPr lang="en-US" sz="2500" b="1" dirty="0" err="1" smtClean="0"/>
              <a:t>cơ</a:t>
            </a:r>
            <a:r>
              <a:rPr lang="en-US" sz="2500" b="1" dirty="0" smtClean="0"/>
              <a:t> </a:t>
            </a:r>
            <a:r>
              <a:rPr lang="en-US" sz="2500" b="1" dirty="0" err="1" smtClean="0"/>
              <a:t>cá</a:t>
            </a:r>
            <a:r>
              <a:rPr lang="en-US" sz="2500" b="1" dirty="0" smtClean="0"/>
              <a:t> </a:t>
            </a:r>
            <a:r>
              <a:rPr lang="en-US" sz="2500" b="1" dirty="0" err="1" smtClean="0"/>
              <a:t>nhân</a:t>
            </a:r>
            <a:r>
              <a:rPr lang="en-US" sz="2500" b="1" dirty="0" smtClean="0"/>
              <a:t>. </a:t>
            </a:r>
            <a:endParaRPr lang="en-US" sz="2800" b="1" dirty="0" smtClean="0"/>
          </a:p>
        </p:txBody>
      </p:sp>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solidFill>
                  <a:srgbClr val="FF0000"/>
                </a:solidFill>
                <a:effectLst>
                  <a:outerShdw blurRad="76200" dist="50800" dir="5400000" algn="tl" rotWithShape="0">
                    <a:srgbClr val="000000">
                      <a:alpha val="65000"/>
                    </a:srgbClr>
                  </a:outerShdw>
                </a:effectLst>
              </a:rPr>
              <a:t>CHUYÊN</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ĐÊ</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TƯỞNG</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HÔ</a:t>
            </a:r>
            <a:r>
              <a:rPr lang="en-US" sz="2800" b="1" spc="50" dirty="0" smtClean="0">
                <a:ln w="11430"/>
                <a:solidFill>
                  <a:srgbClr val="FF0000"/>
                </a:solidFill>
                <a:effectLst>
                  <a:outerShdw blurRad="76200" dist="50800" dir="5400000" algn="tl" rotWithShape="0">
                    <a:srgbClr val="000000">
                      <a:alpha val="65000"/>
                    </a:srgbClr>
                  </a:outerShdw>
                </a:effectLst>
              </a:rPr>
              <a:t>̀ CHÍ MINH</a:t>
            </a:r>
            <a:endParaRPr lang="en-US" sz="28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334000"/>
          </a:xfrm>
        </p:spPr>
        <p:txBody>
          <a:bodyPr>
            <a:noAutofit/>
          </a:bodyPr>
          <a:lstStyle/>
          <a:p>
            <a:pPr marL="0" indent="0" algn="just">
              <a:buNone/>
            </a:pPr>
            <a:r>
              <a:rPr lang="en-US" sz="2800" b="1" dirty="0" smtClean="0">
                <a:solidFill>
                  <a:srgbClr val="FF0000"/>
                </a:solidFill>
              </a:rPr>
              <a:t>	3. </a:t>
            </a:r>
            <a:r>
              <a:rPr lang="en-US" sz="2800" b="1" dirty="0" err="1" smtClean="0">
                <a:solidFill>
                  <a:srgbClr val="FF0000"/>
                </a:solidFill>
              </a:rPr>
              <a:t>Nội</a:t>
            </a:r>
            <a:r>
              <a:rPr lang="en-US" sz="2800" b="1" dirty="0" smtClean="0">
                <a:solidFill>
                  <a:srgbClr val="FF0000"/>
                </a:solidFill>
              </a:rPr>
              <a:t> dung </a:t>
            </a:r>
            <a:r>
              <a:rPr lang="en-US" sz="2800" b="1" dirty="0" err="1" smtClean="0">
                <a:solidFill>
                  <a:srgbClr val="FF0000"/>
                </a:solidFill>
              </a:rPr>
              <a:t>biểu</a:t>
            </a:r>
            <a:r>
              <a:rPr lang="en-US" sz="2800" b="1" dirty="0" smtClean="0">
                <a:solidFill>
                  <a:srgbClr val="FF0000"/>
                </a:solidFill>
              </a:rPr>
              <a:t> </a:t>
            </a:r>
            <a:r>
              <a:rPr lang="en-US" sz="2800" b="1" dirty="0" err="1" smtClean="0">
                <a:solidFill>
                  <a:srgbClr val="FF0000"/>
                </a:solidFill>
              </a:rPr>
              <a:t>hiện</a:t>
            </a:r>
            <a:r>
              <a:rPr lang="en-US" sz="2800" b="1" dirty="0" smtClean="0">
                <a:solidFill>
                  <a:srgbClr val="FF0000"/>
                </a:solidFill>
              </a:rPr>
              <a:t> </a:t>
            </a:r>
            <a:r>
              <a:rPr lang="en-US" sz="2800" b="1" dirty="0" err="1" smtClean="0">
                <a:solidFill>
                  <a:srgbClr val="FF0000"/>
                </a:solidFill>
              </a:rPr>
              <a:t>suy</a:t>
            </a:r>
            <a:r>
              <a:rPr lang="en-US" sz="2800" b="1" dirty="0" smtClean="0">
                <a:solidFill>
                  <a:srgbClr val="FF0000"/>
                </a:solidFill>
              </a:rPr>
              <a:t> </a:t>
            </a:r>
            <a:r>
              <a:rPr lang="en-US" sz="2800" b="1" dirty="0" err="1" smtClean="0">
                <a:solidFill>
                  <a:srgbClr val="FF0000"/>
                </a:solidFill>
              </a:rPr>
              <a:t>thoái</a:t>
            </a:r>
            <a:r>
              <a:rPr lang="vi-VN" sz="2800" b="1" dirty="0" smtClean="0">
                <a:solidFill>
                  <a:srgbClr val="FF0000"/>
                </a:solidFill>
              </a:rPr>
              <a:t> tư tưởng chính trị, đạo đức, lối sống</a:t>
            </a:r>
            <a:r>
              <a:rPr lang="en-US" sz="2800" b="1" dirty="0" smtClean="0">
                <a:solidFill>
                  <a:srgbClr val="FF0000"/>
                </a:solidFill>
              </a:rPr>
              <a:t>, </a:t>
            </a:r>
            <a:r>
              <a:rPr lang="en-US" sz="2800" b="1" dirty="0" err="1" smtClean="0">
                <a:solidFill>
                  <a:srgbClr val="FF0000"/>
                </a:solidFill>
              </a:rPr>
              <a:t>được</a:t>
            </a:r>
            <a:r>
              <a:rPr lang="en-US" sz="2800" b="1" dirty="0" smtClean="0">
                <a:solidFill>
                  <a:srgbClr val="FF0000"/>
                </a:solidFill>
              </a:rPr>
              <a:t> </a:t>
            </a:r>
            <a:r>
              <a:rPr lang="en-US" sz="2800" b="1" dirty="0" err="1" smtClean="0">
                <a:solidFill>
                  <a:srgbClr val="FF0000"/>
                </a:solidFill>
              </a:rPr>
              <a:t>Bác</a:t>
            </a:r>
            <a:r>
              <a:rPr lang="en-US" sz="2800" b="1" dirty="0" smtClean="0">
                <a:solidFill>
                  <a:srgbClr val="FF0000"/>
                </a:solidFill>
              </a:rPr>
              <a:t> </a:t>
            </a:r>
            <a:r>
              <a:rPr lang="en-US" sz="2800" b="1" dirty="0" err="1" smtClean="0">
                <a:solidFill>
                  <a:srgbClr val="FF0000"/>
                </a:solidFill>
              </a:rPr>
              <a:t>chỉ</a:t>
            </a:r>
            <a:r>
              <a:rPr lang="en-US" sz="2800" b="1" dirty="0" smtClean="0">
                <a:solidFill>
                  <a:srgbClr val="FF0000"/>
                </a:solidFill>
              </a:rPr>
              <a:t> </a:t>
            </a:r>
            <a:r>
              <a:rPr lang="en-US" sz="2800" b="1" dirty="0" err="1" smtClean="0">
                <a:solidFill>
                  <a:srgbClr val="FF0000"/>
                </a:solidFill>
              </a:rPr>
              <a:t>rõ</a:t>
            </a:r>
            <a:r>
              <a:rPr lang="en-US" sz="2800" b="1" dirty="0" smtClean="0">
                <a:solidFill>
                  <a:srgbClr val="FF0000"/>
                </a:solidFill>
              </a:rPr>
              <a:t>: </a:t>
            </a:r>
          </a:p>
          <a:p>
            <a:pPr algn="just">
              <a:buNone/>
            </a:pPr>
            <a:r>
              <a:rPr lang="en-US" sz="2800" b="1" dirty="0" smtClean="0">
                <a:solidFill>
                  <a:schemeClr val="accent6">
                    <a:lumMod val="50000"/>
                  </a:schemeClr>
                </a:solidFill>
              </a:rPr>
              <a:t>		</a:t>
            </a:r>
            <a:r>
              <a:rPr lang="en-US" sz="2800" b="1" dirty="0" smtClean="0">
                <a:ln>
                  <a:solidFill>
                    <a:schemeClr val="accent6">
                      <a:lumMod val="50000"/>
                    </a:schemeClr>
                  </a:solidFill>
                </a:ln>
                <a:solidFill>
                  <a:srgbClr val="FFFF00"/>
                </a:solidFill>
              </a:rPr>
              <a:t>b. </a:t>
            </a:r>
            <a:r>
              <a:rPr lang="en-US" sz="2800" b="1" dirty="0" err="1" smtClean="0">
                <a:ln>
                  <a:solidFill>
                    <a:schemeClr val="accent6">
                      <a:lumMod val="50000"/>
                    </a:schemeClr>
                  </a:solidFill>
                </a:ln>
                <a:solidFill>
                  <a:srgbClr val="FFFF00"/>
                </a:solidFill>
              </a:rPr>
              <a:t>Suy</a:t>
            </a:r>
            <a:r>
              <a:rPr lang="en-US" sz="2800" b="1" dirty="0" smtClean="0">
                <a:ln>
                  <a:solidFill>
                    <a:schemeClr val="accent6">
                      <a:lumMod val="50000"/>
                    </a:schemeClr>
                  </a:solidFill>
                </a:ln>
                <a:solidFill>
                  <a:srgbClr val="FFFF00"/>
                </a:solidFill>
              </a:rPr>
              <a:t> </a:t>
            </a:r>
            <a:r>
              <a:rPr lang="en-US" sz="2800" b="1" dirty="0" err="1" smtClean="0">
                <a:ln>
                  <a:solidFill>
                    <a:schemeClr val="accent6">
                      <a:lumMod val="50000"/>
                    </a:schemeClr>
                  </a:solidFill>
                </a:ln>
                <a:solidFill>
                  <a:srgbClr val="FFFF00"/>
                </a:solidFill>
              </a:rPr>
              <a:t>thoái</a:t>
            </a:r>
            <a:r>
              <a:rPr lang="en-US" sz="2800" b="1" dirty="0" smtClean="0">
                <a:ln>
                  <a:solidFill>
                    <a:schemeClr val="accent6">
                      <a:lumMod val="50000"/>
                    </a:schemeClr>
                  </a:solidFill>
                </a:ln>
                <a:solidFill>
                  <a:srgbClr val="FFFF00"/>
                </a:solidFill>
              </a:rPr>
              <a:t> </a:t>
            </a:r>
            <a:r>
              <a:rPr lang="en-US" sz="2800" b="1" dirty="0" err="1" smtClean="0">
                <a:ln>
                  <a:solidFill>
                    <a:schemeClr val="accent6">
                      <a:lumMod val="50000"/>
                    </a:schemeClr>
                  </a:solidFill>
                </a:ln>
                <a:solidFill>
                  <a:srgbClr val="FFFF00"/>
                </a:solidFill>
              </a:rPr>
              <a:t>đạo</a:t>
            </a:r>
            <a:r>
              <a:rPr lang="en-US" sz="2800" b="1" dirty="0" smtClean="0">
                <a:ln>
                  <a:solidFill>
                    <a:schemeClr val="accent6">
                      <a:lumMod val="50000"/>
                    </a:schemeClr>
                  </a:solidFill>
                </a:ln>
                <a:solidFill>
                  <a:srgbClr val="FFFF00"/>
                </a:solidFill>
              </a:rPr>
              <a:t> </a:t>
            </a:r>
            <a:r>
              <a:rPr lang="en-US" sz="2800" b="1" dirty="0" err="1" smtClean="0">
                <a:ln>
                  <a:solidFill>
                    <a:schemeClr val="accent6">
                      <a:lumMod val="50000"/>
                    </a:schemeClr>
                  </a:solidFill>
                </a:ln>
                <a:solidFill>
                  <a:srgbClr val="FFFF00"/>
                </a:solidFill>
              </a:rPr>
              <a:t>đức</a:t>
            </a:r>
            <a:r>
              <a:rPr lang="en-US" sz="2800" b="1" dirty="0" smtClean="0">
                <a:ln>
                  <a:solidFill>
                    <a:schemeClr val="accent6">
                      <a:lumMod val="50000"/>
                    </a:schemeClr>
                  </a:solidFill>
                </a:ln>
                <a:solidFill>
                  <a:srgbClr val="FFFF00"/>
                </a:solidFill>
              </a:rPr>
              <a:t>, </a:t>
            </a:r>
            <a:r>
              <a:rPr lang="en-US" sz="2800" b="1" dirty="0" err="1" smtClean="0">
                <a:ln>
                  <a:solidFill>
                    <a:schemeClr val="accent6">
                      <a:lumMod val="50000"/>
                    </a:schemeClr>
                  </a:solidFill>
                </a:ln>
                <a:solidFill>
                  <a:srgbClr val="FFFF00"/>
                </a:solidFill>
              </a:rPr>
              <a:t>lối</a:t>
            </a:r>
            <a:r>
              <a:rPr lang="en-US" sz="2800" b="1" dirty="0" smtClean="0">
                <a:ln>
                  <a:solidFill>
                    <a:schemeClr val="accent6">
                      <a:lumMod val="50000"/>
                    </a:schemeClr>
                  </a:solidFill>
                </a:ln>
                <a:solidFill>
                  <a:srgbClr val="FFFF00"/>
                </a:solidFill>
              </a:rPr>
              <a:t> </a:t>
            </a:r>
            <a:r>
              <a:rPr lang="en-US" sz="2800" b="1" dirty="0" err="1" smtClean="0">
                <a:ln>
                  <a:solidFill>
                    <a:schemeClr val="accent6">
                      <a:lumMod val="50000"/>
                    </a:schemeClr>
                  </a:solidFill>
                </a:ln>
                <a:solidFill>
                  <a:srgbClr val="FFFF00"/>
                </a:solidFill>
              </a:rPr>
              <a:t>sống</a:t>
            </a:r>
            <a:r>
              <a:rPr lang="en-US" sz="2800" b="1" dirty="0" smtClean="0">
                <a:ln>
                  <a:solidFill>
                    <a:schemeClr val="accent6">
                      <a:lumMod val="50000"/>
                    </a:schemeClr>
                  </a:solidFill>
                </a:ln>
                <a:solidFill>
                  <a:srgbClr val="FFFF00"/>
                </a:solidFill>
              </a:rPr>
              <a:t>:</a:t>
            </a:r>
          </a:p>
          <a:p>
            <a:pPr marL="0" indent="0" algn="just">
              <a:spcBef>
                <a:spcPts val="600"/>
              </a:spcBef>
              <a:spcAft>
                <a:spcPts val="600"/>
              </a:spcAft>
              <a:buNone/>
            </a:pPr>
            <a:r>
              <a:rPr lang="en-US" sz="2800" b="1" dirty="0" smtClean="0">
                <a:solidFill>
                  <a:srgbClr val="002060"/>
                </a:solidFill>
              </a:rPr>
              <a:t>		</a:t>
            </a:r>
            <a:r>
              <a:rPr lang="en-US" sz="2800" b="1" dirty="0" smtClean="0">
                <a:solidFill>
                  <a:srgbClr val="0070C0"/>
                </a:solidFill>
              </a:rPr>
              <a:t>+ </a:t>
            </a:r>
            <a:r>
              <a:rPr lang="en-US" sz="2800" b="1" dirty="0" err="1" smtClean="0">
                <a:solidFill>
                  <a:srgbClr val="0070C0"/>
                </a:solidFill>
              </a:rPr>
              <a:t>Trong</a:t>
            </a:r>
            <a:r>
              <a:rPr lang="en-US" sz="2800" b="1" dirty="0" smtClean="0">
                <a:solidFill>
                  <a:srgbClr val="0070C0"/>
                </a:solidFill>
              </a:rPr>
              <a:t>  </a:t>
            </a:r>
            <a:r>
              <a:rPr lang="en-US" sz="2800" b="1" dirty="0" err="1" smtClean="0">
                <a:solidFill>
                  <a:srgbClr val="0070C0"/>
                </a:solidFill>
              </a:rPr>
              <a:t>quan</a:t>
            </a:r>
            <a:r>
              <a:rPr lang="en-US" sz="2800" b="1" dirty="0" smtClean="0">
                <a:solidFill>
                  <a:srgbClr val="0070C0"/>
                </a:solidFill>
              </a:rPr>
              <a:t> </a:t>
            </a:r>
            <a:r>
              <a:rPr lang="en-US" sz="2800" b="1" dirty="0" err="1" smtClean="0">
                <a:solidFill>
                  <a:srgbClr val="0070C0"/>
                </a:solidFill>
              </a:rPr>
              <a:t>hệ</a:t>
            </a:r>
            <a:r>
              <a:rPr lang="en-US" sz="2800" b="1" dirty="0" smtClean="0">
                <a:solidFill>
                  <a:srgbClr val="0070C0"/>
                </a:solidFill>
              </a:rPr>
              <a:t>: </a:t>
            </a:r>
            <a:r>
              <a:rPr lang="en-US" sz="2800" b="1" dirty="0" err="1" smtClean="0"/>
              <a:t>giữa</a:t>
            </a:r>
            <a:r>
              <a:rPr lang="en-US" sz="2800" b="1" dirty="0" smtClean="0"/>
              <a:t> </a:t>
            </a:r>
            <a:r>
              <a:rPr lang="en-US" sz="2800" b="1" dirty="0" err="1" smtClean="0"/>
              <a:t>cá</a:t>
            </a:r>
            <a:r>
              <a:rPr lang="en-US" sz="2800" b="1" dirty="0" smtClean="0"/>
              <a:t> </a:t>
            </a:r>
            <a:r>
              <a:rPr lang="en-US" sz="2800" b="1" dirty="0" err="1" smtClean="0"/>
              <a:t>nhân</a:t>
            </a:r>
            <a:r>
              <a:rPr lang="en-US" sz="2800" b="1" dirty="0" smtClean="0"/>
              <a:t> </a:t>
            </a:r>
            <a:r>
              <a:rPr lang="en-US" sz="2800" b="1" dirty="0" err="1" smtClean="0"/>
              <a:t>với</a:t>
            </a:r>
            <a:r>
              <a:rPr lang="en-US" sz="2800" b="1" dirty="0" smtClean="0"/>
              <a:t> </a:t>
            </a:r>
            <a:r>
              <a:rPr lang="en-US" sz="2800" b="1" dirty="0" err="1" smtClean="0"/>
              <a:t>tập</a:t>
            </a:r>
            <a:r>
              <a:rPr lang="en-US" sz="2800" b="1" dirty="0" smtClean="0"/>
              <a:t> </a:t>
            </a:r>
            <a:r>
              <a:rPr lang="en-US" sz="2800" b="1" dirty="0" err="1" smtClean="0"/>
              <a:t>thể</a:t>
            </a:r>
            <a:r>
              <a:rPr lang="en-US" sz="2800" b="1" dirty="0" smtClean="0"/>
              <a:t>; </a:t>
            </a:r>
            <a:r>
              <a:rPr lang="en-US" sz="2800" b="1" dirty="0" err="1" smtClean="0"/>
              <a:t>trong</a:t>
            </a:r>
            <a:r>
              <a:rPr lang="en-US" sz="2800" b="1" dirty="0" smtClean="0"/>
              <a:t> </a:t>
            </a:r>
            <a:r>
              <a:rPr lang="en-US" sz="2800" b="1" dirty="0" err="1" smtClean="0"/>
              <a:t>ứng</a:t>
            </a:r>
            <a:r>
              <a:rPr lang="en-US" sz="2800" b="1" dirty="0" smtClean="0"/>
              <a:t> </a:t>
            </a:r>
            <a:r>
              <a:rPr lang="en-US" sz="2800" b="1" dirty="0" err="1" smtClean="0"/>
              <a:t>xử</a:t>
            </a:r>
            <a:r>
              <a:rPr lang="en-US" sz="2800" b="1" dirty="0" smtClean="0"/>
              <a:t> </a:t>
            </a:r>
            <a:r>
              <a:rPr lang="en-US" sz="2800" b="1" dirty="0" err="1" smtClean="0"/>
              <a:t>hàng</a:t>
            </a:r>
            <a:r>
              <a:rPr lang="en-US" sz="2800" b="1" dirty="0" smtClean="0"/>
              <a:t> </a:t>
            </a:r>
            <a:r>
              <a:rPr lang="en-US" sz="2800" b="1" dirty="0" err="1" smtClean="0"/>
              <a:t>ngày</a:t>
            </a:r>
            <a:r>
              <a:rPr lang="en-US" sz="2800" b="1" dirty="0" smtClean="0"/>
              <a:t>.</a:t>
            </a:r>
          </a:p>
          <a:p>
            <a:pPr marL="0" indent="0" algn="just">
              <a:spcBef>
                <a:spcPts val="600"/>
              </a:spcBef>
              <a:spcAft>
                <a:spcPts val="600"/>
              </a:spcAft>
              <a:buNone/>
            </a:pPr>
            <a:r>
              <a:rPr lang="en-US" sz="2800" b="1" dirty="0" smtClean="0">
                <a:solidFill>
                  <a:srgbClr val="002060"/>
                </a:solidFill>
              </a:rPr>
              <a:t>		</a:t>
            </a:r>
            <a:r>
              <a:rPr lang="en-US" sz="2800" b="1" dirty="0" smtClean="0">
                <a:solidFill>
                  <a:schemeClr val="accent3">
                    <a:lumMod val="50000"/>
                  </a:schemeClr>
                </a:solidFill>
              </a:rPr>
              <a:t>+ </a:t>
            </a:r>
            <a:r>
              <a:rPr lang="en-US" sz="2800" b="1" dirty="0" err="1" smtClean="0">
                <a:solidFill>
                  <a:schemeClr val="accent3">
                    <a:lumMod val="50000"/>
                  </a:schemeClr>
                </a:solidFill>
              </a:rPr>
              <a:t>Trong</a:t>
            </a:r>
            <a:r>
              <a:rPr lang="en-US" sz="2800" b="1" dirty="0" smtClean="0">
                <a:solidFill>
                  <a:schemeClr val="accent3">
                    <a:lumMod val="50000"/>
                  </a:schemeClr>
                </a:solidFill>
              </a:rPr>
              <a:t> </a:t>
            </a:r>
            <a:r>
              <a:rPr lang="en-US" sz="2800" b="1" dirty="0" err="1" smtClean="0">
                <a:solidFill>
                  <a:schemeClr val="accent3">
                    <a:lumMod val="50000"/>
                  </a:schemeClr>
                </a:solidFill>
              </a:rPr>
              <a:t>ứng</a:t>
            </a:r>
            <a:r>
              <a:rPr lang="en-US" sz="2800" b="1" dirty="0" smtClean="0">
                <a:solidFill>
                  <a:schemeClr val="accent3">
                    <a:lumMod val="50000"/>
                  </a:schemeClr>
                </a:solidFill>
              </a:rPr>
              <a:t> </a:t>
            </a:r>
            <a:r>
              <a:rPr lang="en-US" sz="2800" b="1" dirty="0" err="1" smtClean="0">
                <a:solidFill>
                  <a:schemeClr val="accent3">
                    <a:lumMod val="50000"/>
                  </a:schemeClr>
                </a:solidFill>
              </a:rPr>
              <a:t>xử</a:t>
            </a:r>
            <a:r>
              <a:rPr lang="en-US" sz="2800" b="1" dirty="0" smtClean="0">
                <a:solidFill>
                  <a:srgbClr val="002060"/>
                </a:solidFill>
              </a:rPr>
              <a:t> </a:t>
            </a:r>
            <a:r>
              <a:rPr lang="en-US" sz="2800" b="1" dirty="0" err="1" smtClean="0"/>
              <a:t>với</a:t>
            </a:r>
            <a:r>
              <a:rPr lang="en-US" sz="2800" b="1" dirty="0" smtClean="0"/>
              <a:t> </a:t>
            </a:r>
            <a:r>
              <a:rPr lang="en-US" sz="2800" b="1" dirty="0" err="1" smtClean="0"/>
              <a:t>mọi</a:t>
            </a:r>
            <a:r>
              <a:rPr lang="en-US" sz="2800" b="1" dirty="0" smtClean="0"/>
              <a:t> </a:t>
            </a:r>
            <a:r>
              <a:rPr lang="en-US" sz="2800" b="1" dirty="0" err="1" smtClean="0"/>
              <a:t>người</a:t>
            </a:r>
            <a:r>
              <a:rPr lang="en-US" sz="2800" b="1" dirty="0" smtClean="0"/>
              <a:t> </a:t>
            </a:r>
            <a:r>
              <a:rPr lang="en-US" sz="2800" b="1" dirty="0" err="1" smtClean="0"/>
              <a:t>xung</a:t>
            </a:r>
            <a:r>
              <a:rPr lang="en-US" sz="2800" b="1" dirty="0" smtClean="0"/>
              <a:t> </a:t>
            </a:r>
            <a:r>
              <a:rPr lang="en-US" sz="2800" b="1" dirty="0" err="1" smtClean="0"/>
              <a:t>quanh</a:t>
            </a:r>
            <a:r>
              <a:rPr lang="en-US" sz="2800" b="1" dirty="0" smtClean="0"/>
              <a:t>; </a:t>
            </a:r>
            <a:r>
              <a:rPr lang="en-US" sz="2800" b="1" dirty="0" err="1" smtClean="0"/>
              <a:t>giữa</a:t>
            </a:r>
            <a:r>
              <a:rPr lang="en-US" sz="2800" b="1" dirty="0" smtClean="0"/>
              <a:t> </a:t>
            </a:r>
            <a:r>
              <a:rPr lang="en-US" sz="2800" b="1" dirty="0" err="1" smtClean="0"/>
              <a:t>cấp</a:t>
            </a:r>
            <a:r>
              <a:rPr lang="en-US" sz="2800" b="1" dirty="0" smtClean="0"/>
              <a:t> </a:t>
            </a:r>
            <a:r>
              <a:rPr lang="en-US" sz="2800" b="1" dirty="0" err="1" smtClean="0"/>
              <a:t>trên</a:t>
            </a:r>
            <a:r>
              <a:rPr lang="en-US" sz="2800" b="1" dirty="0" smtClean="0"/>
              <a:t> </a:t>
            </a:r>
            <a:r>
              <a:rPr lang="en-US" sz="2800" b="1" dirty="0" err="1" smtClean="0"/>
              <a:t>với</a:t>
            </a:r>
            <a:r>
              <a:rPr lang="en-US" sz="2800" b="1" dirty="0" smtClean="0"/>
              <a:t> </a:t>
            </a:r>
            <a:r>
              <a:rPr lang="en-US" sz="2800" b="1" dirty="0" err="1" smtClean="0"/>
              <a:t>cấp</a:t>
            </a:r>
            <a:r>
              <a:rPr lang="en-US" sz="2800" b="1" dirty="0" smtClean="0"/>
              <a:t> </a:t>
            </a:r>
            <a:r>
              <a:rPr lang="en-US" sz="2800" b="1" dirty="0" err="1" smtClean="0"/>
              <a:t>dưới</a:t>
            </a:r>
            <a:r>
              <a:rPr lang="en-US" sz="2800" b="1" dirty="0" smtClean="0"/>
              <a:t>.</a:t>
            </a:r>
          </a:p>
          <a:p>
            <a:pPr algn="just">
              <a:spcBef>
                <a:spcPts val="600"/>
              </a:spcBef>
              <a:spcAft>
                <a:spcPts val="600"/>
              </a:spcAft>
              <a:buNone/>
            </a:pPr>
            <a:endParaRPr lang="en-US" sz="2500" b="1" dirty="0" smtClean="0">
              <a:ln>
                <a:solidFill>
                  <a:srgbClr val="7030A0"/>
                </a:solidFill>
              </a:ln>
              <a:solidFill>
                <a:schemeClr val="accent6">
                  <a:lumMod val="50000"/>
                </a:schemeClr>
              </a:solidFill>
            </a:endParaRPr>
          </a:p>
          <a:p>
            <a:pPr marL="0" indent="0" algn="just">
              <a:buNone/>
            </a:pPr>
            <a:r>
              <a:rPr lang="en-US" sz="2500" b="1" dirty="0" smtClean="0">
                <a:solidFill>
                  <a:srgbClr val="002060"/>
                </a:solidFill>
              </a:rPr>
              <a:t> 		</a:t>
            </a:r>
            <a:endParaRPr lang="en-US" sz="2800" b="1" dirty="0" smtClean="0"/>
          </a:p>
        </p:txBody>
      </p:sp>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solidFill>
                  <a:srgbClr val="FF0000"/>
                </a:solidFill>
                <a:effectLst>
                  <a:outerShdw blurRad="76200" dist="50800" dir="5400000" algn="tl" rotWithShape="0">
                    <a:srgbClr val="000000">
                      <a:alpha val="65000"/>
                    </a:srgbClr>
                  </a:outerShdw>
                </a:effectLst>
              </a:rPr>
              <a:t>CHUYÊN</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ĐÊ</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TƯỞNG</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HÔ</a:t>
            </a:r>
            <a:r>
              <a:rPr lang="en-US" sz="2800" b="1" spc="50" dirty="0" smtClean="0">
                <a:ln w="11430"/>
                <a:solidFill>
                  <a:srgbClr val="FF0000"/>
                </a:solidFill>
                <a:effectLst>
                  <a:outerShdw blurRad="76200" dist="50800" dir="5400000" algn="tl" rotWithShape="0">
                    <a:srgbClr val="000000">
                      <a:alpha val="65000"/>
                    </a:srgbClr>
                  </a:outerShdw>
                </a:effectLst>
              </a:rPr>
              <a:t>̀ CHÍ MINH</a:t>
            </a:r>
            <a:endParaRPr lang="en-US" sz="28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334000"/>
          </a:xfrm>
        </p:spPr>
        <p:txBody>
          <a:bodyPr>
            <a:noAutofit/>
          </a:bodyPr>
          <a:lstStyle/>
          <a:p>
            <a:pPr marL="0" indent="0" algn="just">
              <a:spcBef>
                <a:spcPts val="600"/>
              </a:spcBef>
              <a:spcAft>
                <a:spcPts val="600"/>
              </a:spcAft>
              <a:buNone/>
            </a:pPr>
            <a:r>
              <a:rPr lang="en-US" sz="2800" b="1" dirty="0" smtClean="0">
                <a:solidFill>
                  <a:srgbClr val="002060"/>
                </a:solidFill>
              </a:rPr>
              <a:t>	</a:t>
            </a:r>
            <a:r>
              <a:rPr lang="en-US" sz="3600" b="1" dirty="0" smtClean="0">
                <a:solidFill>
                  <a:srgbClr val="FF0000"/>
                </a:solidFill>
              </a:rPr>
              <a:t>4. </a:t>
            </a:r>
            <a:r>
              <a:rPr lang="en-US" sz="3600" b="1" dirty="0" err="1" smtClean="0">
                <a:solidFill>
                  <a:srgbClr val="FF0000"/>
                </a:solidFill>
              </a:rPr>
              <a:t>Hậu</a:t>
            </a:r>
            <a:r>
              <a:rPr lang="en-US" sz="3600" b="1" dirty="0" smtClean="0">
                <a:solidFill>
                  <a:srgbClr val="FF0000"/>
                </a:solidFill>
              </a:rPr>
              <a:t> </a:t>
            </a:r>
            <a:r>
              <a:rPr lang="en-US" sz="3600" b="1" dirty="0" err="1" smtClean="0">
                <a:solidFill>
                  <a:srgbClr val="FF0000"/>
                </a:solidFill>
              </a:rPr>
              <a:t>quả</a:t>
            </a:r>
            <a:r>
              <a:rPr lang="en-US" sz="3600" b="1" dirty="0" smtClean="0">
                <a:solidFill>
                  <a:srgbClr val="FF0000"/>
                </a:solidFill>
              </a:rPr>
              <a:t> </a:t>
            </a:r>
            <a:r>
              <a:rPr lang="en-US" sz="3600" b="1" dirty="0" err="1" smtClean="0">
                <a:solidFill>
                  <a:srgbClr val="FF0000"/>
                </a:solidFill>
              </a:rPr>
              <a:t>của</a:t>
            </a:r>
            <a:r>
              <a:rPr lang="en-US" sz="3600" b="1" dirty="0" smtClean="0">
                <a:solidFill>
                  <a:srgbClr val="FF0000"/>
                </a:solidFill>
              </a:rPr>
              <a:t> </a:t>
            </a:r>
            <a:r>
              <a:rPr lang="en-US" sz="3600" b="1" dirty="0" err="1" smtClean="0">
                <a:solidFill>
                  <a:srgbClr val="FF0000"/>
                </a:solidFill>
              </a:rPr>
              <a:t>suy</a:t>
            </a:r>
            <a:r>
              <a:rPr lang="en-US" sz="3600" b="1" dirty="0" smtClean="0">
                <a:solidFill>
                  <a:srgbClr val="FF0000"/>
                </a:solidFill>
              </a:rPr>
              <a:t> </a:t>
            </a:r>
            <a:r>
              <a:rPr lang="en-US" sz="3600" b="1" dirty="0" err="1" smtClean="0">
                <a:solidFill>
                  <a:srgbClr val="FF0000"/>
                </a:solidFill>
              </a:rPr>
              <a:t>thoái</a:t>
            </a:r>
            <a:r>
              <a:rPr lang="vi-VN" sz="3600" b="1" dirty="0" smtClean="0">
                <a:solidFill>
                  <a:srgbClr val="FF0000"/>
                </a:solidFill>
              </a:rPr>
              <a:t> tư tưởng </a:t>
            </a:r>
            <a:r>
              <a:rPr lang="en-US" sz="3600" b="1" dirty="0" smtClean="0">
                <a:solidFill>
                  <a:srgbClr val="FF0000"/>
                </a:solidFill>
              </a:rPr>
              <a:t> </a:t>
            </a:r>
            <a:r>
              <a:rPr lang="vi-VN" sz="3600" b="1" dirty="0" smtClean="0">
                <a:solidFill>
                  <a:srgbClr val="FF0000"/>
                </a:solidFill>
              </a:rPr>
              <a:t>chính trị, đạo đức, lối sống</a:t>
            </a:r>
            <a:r>
              <a:rPr lang="en-US" sz="3600" b="1" dirty="0" smtClean="0">
                <a:solidFill>
                  <a:srgbClr val="FF0000"/>
                </a:solidFill>
              </a:rPr>
              <a:t>:</a:t>
            </a:r>
            <a:endParaRPr lang="en-US" sz="2800" b="1" dirty="0" smtClean="0">
              <a:solidFill>
                <a:srgbClr val="FF0000"/>
              </a:solidFill>
            </a:endParaRPr>
          </a:p>
          <a:p>
            <a:pPr marL="0" indent="0" algn="just" eaLnBrk="0" hangingPunct="0">
              <a:lnSpc>
                <a:spcPct val="110000"/>
              </a:lnSpc>
              <a:buNone/>
            </a:pPr>
            <a:r>
              <a:rPr lang="en-US" sz="2800" b="1" dirty="0" smtClean="0">
                <a:solidFill>
                  <a:srgbClr val="002060"/>
                </a:solidFill>
                <a:cs typeface="Arial" charset="0"/>
              </a:rPr>
              <a:t>	- </a:t>
            </a:r>
            <a:r>
              <a:rPr lang="en-US" sz="2800" b="1" dirty="0" err="1" smtClean="0">
                <a:solidFill>
                  <a:srgbClr val="002060"/>
                </a:solidFill>
                <a:cs typeface="Arial" charset="0"/>
              </a:rPr>
              <a:t>Làm</a:t>
            </a:r>
            <a:r>
              <a:rPr lang="en-US" sz="2800" b="1" dirty="0" smtClean="0">
                <a:solidFill>
                  <a:srgbClr val="002060"/>
                </a:solidFill>
                <a:cs typeface="Arial" charset="0"/>
              </a:rPr>
              <a:t> </a:t>
            </a:r>
            <a:r>
              <a:rPr lang="en-US" sz="2800" b="1" dirty="0" err="1" smtClean="0">
                <a:solidFill>
                  <a:srgbClr val="002060"/>
                </a:solidFill>
                <a:cs typeface="Arial" charset="0"/>
              </a:rPr>
              <a:t>cho</a:t>
            </a:r>
            <a:r>
              <a:rPr lang="en-US" sz="2800" b="1" dirty="0" smtClean="0">
                <a:solidFill>
                  <a:srgbClr val="002060"/>
                </a:solidFill>
                <a:cs typeface="Arial" charset="0"/>
              </a:rPr>
              <a:t> </a:t>
            </a:r>
            <a:r>
              <a:rPr lang="en-US" sz="2800" b="1" dirty="0" err="1" smtClean="0">
                <a:solidFill>
                  <a:srgbClr val="002060"/>
                </a:solidFill>
                <a:cs typeface="Arial" charset="0"/>
              </a:rPr>
              <a:t>Đảng</a:t>
            </a:r>
            <a:r>
              <a:rPr lang="en-US" sz="2800" b="1" dirty="0" smtClean="0">
                <a:solidFill>
                  <a:srgbClr val="002060"/>
                </a:solidFill>
                <a:cs typeface="Arial" charset="0"/>
              </a:rPr>
              <a:t> </a:t>
            </a:r>
            <a:r>
              <a:rPr lang="en-US" sz="2800" b="1" dirty="0" err="1" smtClean="0">
                <a:solidFill>
                  <a:srgbClr val="002060"/>
                </a:solidFill>
                <a:cs typeface="Arial" charset="0"/>
              </a:rPr>
              <a:t>mất</a:t>
            </a:r>
            <a:r>
              <a:rPr lang="en-US" sz="2800" b="1" dirty="0" smtClean="0">
                <a:solidFill>
                  <a:srgbClr val="002060"/>
                </a:solidFill>
                <a:cs typeface="Arial" charset="0"/>
              </a:rPr>
              <a:t> </a:t>
            </a:r>
            <a:r>
              <a:rPr lang="en-US" sz="2800" b="1" dirty="0" err="1" smtClean="0">
                <a:solidFill>
                  <a:srgbClr val="002060"/>
                </a:solidFill>
                <a:cs typeface="Arial" charset="0"/>
              </a:rPr>
              <a:t>phương</a:t>
            </a:r>
            <a:r>
              <a:rPr lang="en-US" sz="2800" b="1" dirty="0" smtClean="0">
                <a:solidFill>
                  <a:srgbClr val="002060"/>
                </a:solidFill>
                <a:cs typeface="Arial" charset="0"/>
              </a:rPr>
              <a:t> </a:t>
            </a:r>
            <a:r>
              <a:rPr lang="en-US" sz="2800" b="1" dirty="0" err="1" smtClean="0">
                <a:solidFill>
                  <a:srgbClr val="002060"/>
                </a:solidFill>
                <a:cs typeface="Arial" charset="0"/>
              </a:rPr>
              <a:t>hướng</a:t>
            </a:r>
            <a:r>
              <a:rPr lang="en-US" sz="2800" b="1" dirty="0" smtClean="0">
                <a:solidFill>
                  <a:srgbClr val="002060"/>
                </a:solidFill>
                <a:cs typeface="Arial" charset="0"/>
              </a:rPr>
              <a:t>, </a:t>
            </a:r>
            <a:r>
              <a:rPr lang="en-US" sz="2800" b="1" dirty="0" err="1" smtClean="0">
                <a:solidFill>
                  <a:srgbClr val="002060"/>
                </a:solidFill>
                <a:cs typeface="Arial" charset="0"/>
              </a:rPr>
              <a:t>mất</a:t>
            </a:r>
            <a:r>
              <a:rPr lang="en-US" sz="2800" b="1" dirty="0" smtClean="0">
                <a:solidFill>
                  <a:srgbClr val="002060"/>
                </a:solidFill>
                <a:cs typeface="Arial" charset="0"/>
              </a:rPr>
              <a:t> </a:t>
            </a:r>
            <a:r>
              <a:rPr lang="en-US" sz="2800" b="1" dirty="0" err="1" smtClean="0">
                <a:solidFill>
                  <a:srgbClr val="002060"/>
                </a:solidFill>
                <a:cs typeface="Arial" charset="0"/>
              </a:rPr>
              <a:t>niềm</a:t>
            </a:r>
            <a:r>
              <a:rPr lang="en-US" sz="2800" b="1" dirty="0" smtClean="0">
                <a:solidFill>
                  <a:srgbClr val="002060"/>
                </a:solidFill>
                <a:cs typeface="Arial" charset="0"/>
              </a:rPr>
              <a:t> tin </a:t>
            </a:r>
            <a:r>
              <a:rPr lang="en-US" sz="2800" b="1" dirty="0" err="1" smtClean="0">
                <a:solidFill>
                  <a:srgbClr val="002060"/>
                </a:solidFill>
                <a:cs typeface="Arial" charset="0"/>
              </a:rPr>
              <a:t>vào</a:t>
            </a:r>
            <a:r>
              <a:rPr lang="en-US" sz="2800" b="1" dirty="0" smtClean="0">
                <a:solidFill>
                  <a:srgbClr val="002060"/>
                </a:solidFill>
                <a:cs typeface="Arial" charset="0"/>
              </a:rPr>
              <a:t> </a:t>
            </a:r>
            <a:r>
              <a:rPr lang="en-US" sz="2800" b="1" dirty="0" err="1" smtClean="0">
                <a:solidFill>
                  <a:srgbClr val="002060"/>
                </a:solidFill>
                <a:cs typeface="Arial" charset="0"/>
              </a:rPr>
              <a:t>chủ</a:t>
            </a:r>
            <a:r>
              <a:rPr lang="en-US" sz="2800" b="1" dirty="0" smtClean="0">
                <a:solidFill>
                  <a:srgbClr val="002060"/>
                </a:solidFill>
                <a:cs typeface="Arial" charset="0"/>
              </a:rPr>
              <a:t> </a:t>
            </a:r>
            <a:r>
              <a:rPr lang="en-US" sz="2800" b="1" dirty="0" err="1" smtClean="0">
                <a:solidFill>
                  <a:srgbClr val="002060"/>
                </a:solidFill>
                <a:cs typeface="Arial" charset="0"/>
              </a:rPr>
              <a:t>nghĩa</a:t>
            </a:r>
            <a:r>
              <a:rPr lang="en-US" sz="2800" b="1" dirty="0" smtClean="0">
                <a:solidFill>
                  <a:srgbClr val="002060"/>
                </a:solidFill>
                <a:cs typeface="Arial" charset="0"/>
              </a:rPr>
              <a:t> </a:t>
            </a:r>
            <a:r>
              <a:rPr lang="en-US" sz="2800" b="1" dirty="0" err="1" smtClean="0">
                <a:solidFill>
                  <a:srgbClr val="002060"/>
                </a:solidFill>
                <a:cs typeface="Arial" charset="0"/>
              </a:rPr>
              <a:t>Mác</a:t>
            </a:r>
            <a:r>
              <a:rPr lang="en-US" sz="2800" b="1" dirty="0" smtClean="0">
                <a:solidFill>
                  <a:srgbClr val="002060"/>
                </a:solidFill>
                <a:cs typeface="Arial" charset="0"/>
              </a:rPr>
              <a:t> </a:t>
            </a:r>
            <a:r>
              <a:rPr lang="en-US" sz="2800" b="1" dirty="0" err="1" smtClean="0">
                <a:solidFill>
                  <a:srgbClr val="002060"/>
                </a:solidFill>
                <a:cs typeface="Arial" charset="0"/>
              </a:rPr>
              <a:t>Lênin</a:t>
            </a:r>
            <a:r>
              <a:rPr lang="en-US" sz="2800" b="1" dirty="0" smtClean="0">
                <a:solidFill>
                  <a:srgbClr val="002060"/>
                </a:solidFill>
                <a:cs typeface="Arial" charset="0"/>
              </a:rPr>
              <a:t>.</a:t>
            </a:r>
          </a:p>
          <a:p>
            <a:pPr marL="0" indent="0" algn="just">
              <a:buNone/>
            </a:pPr>
            <a:r>
              <a:rPr lang="en-US" sz="2800" b="1" dirty="0" smtClean="0">
                <a:solidFill>
                  <a:srgbClr val="002060"/>
                </a:solidFill>
                <a:cs typeface="Arial" charset="0"/>
              </a:rPr>
              <a:t>	</a:t>
            </a:r>
            <a:r>
              <a:rPr lang="en-US" sz="2800" b="1" dirty="0" smtClean="0">
                <a:solidFill>
                  <a:srgbClr val="00B050"/>
                </a:solidFill>
                <a:cs typeface="Arial" charset="0"/>
              </a:rPr>
              <a:t>- </a:t>
            </a:r>
            <a:r>
              <a:rPr lang="en-US" sz="2800" b="1" dirty="0" err="1" smtClean="0">
                <a:solidFill>
                  <a:srgbClr val="00B050"/>
                </a:solidFill>
                <a:cs typeface="Arial" charset="0"/>
              </a:rPr>
              <a:t>Làm</a:t>
            </a:r>
            <a:r>
              <a:rPr lang="en-US" sz="2800" b="1" dirty="0" smtClean="0">
                <a:solidFill>
                  <a:srgbClr val="00B050"/>
                </a:solidFill>
                <a:cs typeface="Arial" charset="0"/>
              </a:rPr>
              <a:t> </a:t>
            </a:r>
            <a:r>
              <a:rPr lang="en-US" sz="2800" b="1" dirty="0" err="1" smtClean="0">
                <a:solidFill>
                  <a:srgbClr val="00B050"/>
                </a:solidFill>
                <a:cs typeface="Arial" charset="0"/>
              </a:rPr>
              <a:t>triệt</a:t>
            </a:r>
            <a:r>
              <a:rPr lang="en-US" sz="2800" b="1" dirty="0" smtClean="0">
                <a:solidFill>
                  <a:srgbClr val="00B050"/>
                </a:solidFill>
                <a:cs typeface="Arial" charset="0"/>
              </a:rPr>
              <a:t> </a:t>
            </a:r>
            <a:r>
              <a:rPr lang="en-US" sz="2800" b="1" dirty="0" err="1" smtClean="0">
                <a:solidFill>
                  <a:srgbClr val="00B050"/>
                </a:solidFill>
                <a:cs typeface="Arial" charset="0"/>
              </a:rPr>
              <a:t>tiêu</a:t>
            </a:r>
            <a:r>
              <a:rPr lang="en-US" sz="2800" b="1" dirty="0" smtClean="0">
                <a:solidFill>
                  <a:srgbClr val="00B050"/>
                </a:solidFill>
                <a:cs typeface="Arial" charset="0"/>
              </a:rPr>
              <a:t>, </a:t>
            </a:r>
            <a:r>
              <a:rPr lang="en-US" sz="2800" b="1" dirty="0" err="1" smtClean="0">
                <a:solidFill>
                  <a:srgbClr val="00B050"/>
                </a:solidFill>
                <a:cs typeface="Arial" charset="0"/>
              </a:rPr>
              <a:t>suy</a:t>
            </a:r>
            <a:r>
              <a:rPr lang="en-US" sz="2800" b="1" dirty="0" smtClean="0">
                <a:solidFill>
                  <a:srgbClr val="00B050"/>
                </a:solidFill>
                <a:cs typeface="Arial" charset="0"/>
              </a:rPr>
              <a:t> </a:t>
            </a:r>
            <a:r>
              <a:rPr lang="en-US" sz="2800" b="1" dirty="0" err="1" smtClean="0">
                <a:solidFill>
                  <a:srgbClr val="00B050"/>
                </a:solidFill>
                <a:cs typeface="Arial" charset="0"/>
              </a:rPr>
              <a:t>giảm</a:t>
            </a:r>
            <a:r>
              <a:rPr lang="en-US" sz="2800" b="1" dirty="0" smtClean="0">
                <a:solidFill>
                  <a:srgbClr val="00B050"/>
                </a:solidFill>
                <a:cs typeface="Arial" charset="0"/>
              </a:rPr>
              <a:t> </a:t>
            </a:r>
            <a:r>
              <a:rPr lang="en-US" sz="2800" b="1" dirty="0" err="1" smtClean="0">
                <a:solidFill>
                  <a:srgbClr val="00B050"/>
                </a:solidFill>
                <a:cs typeface="Arial" charset="0"/>
              </a:rPr>
              <a:t>nguồn</a:t>
            </a:r>
            <a:r>
              <a:rPr lang="en-US" sz="2800" b="1" dirty="0" smtClean="0">
                <a:solidFill>
                  <a:srgbClr val="00B050"/>
                </a:solidFill>
                <a:cs typeface="Arial" charset="0"/>
              </a:rPr>
              <a:t> </a:t>
            </a:r>
            <a:r>
              <a:rPr lang="en-US" sz="2800" b="1" dirty="0" err="1" smtClean="0">
                <a:solidFill>
                  <a:srgbClr val="00B050"/>
                </a:solidFill>
                <a:cs typeface="Arial" charset="0"/>
              </a:rPr>
              <a:t>lực</a:t>
            </a:r>
            <a:r>
              <a:rPr lang="en-US" sz="2800" b="1" dirty="0" smtClean="0">
                <a:solidFill>
                  <a:srgbClr val="00B050"/>
                </a:solidFill>
                <a:cs typeface="Arial" charset="0"/>
              </a:rPr>
              <a:t> </a:t>
            </a:r>
            <a:r>
              <a:rPr lang="en-US" sz="2800" b="1" dirty="0" err="1" smtClean="0">
                <a:solidFill>
                  <a:srgbClr val="00B050"/>
                </a:solidFill>
                <a:cs typeface="Arial" charset="0"/>
              </a:rPr>
              <a:t>trong</a:t>
            </a:r>
            <a:r>
              <a:rPr lang="en-US" sz="2800" b="1" dirty="0" smtClean="0">
                <a:solidFill>
                  <a:srgbClr val="00B050"/>
                </a:solidFill>
                <a:cs typeface="Arial" charset="0"/>
              </a:rPr>
              <a:t> </a:t>
            </a:r>
            <a:r>
              <a:rPr lang="en-US" sz="2800" b="1" dirty="0" err="1" smtClean="0">
                <a:solidFill>
                  <a:srgbClr val="00B050"/>
                </a:solidFill>
                <a:cs typeface="Arial" charset="0"/>
              </a:rPr>
              <a:t>Đảng</a:t>
            </a:r>
            <a:r>
              <a:rPr lang="en-US" sz="2800" b="1" dirty="0" smtClean="0">
                <a:solidFill>
                  <a:srgbClr val="00B050"/>
                </a:solidFill>
                <a:cs typeface="Arial" charset="0"/>
              </a:rPr>
              <a:t>, </a:t>
            </a:r>
            <a:r>
              <a:rPr lang="en-US" sz="2800" b="1" dirty="0" err="1" smtClean="0">
                <a:solidFill>
                  <a:srgbClr val="00B050"/>
                </a:solidFill>
                <a:cs typeface="Arial" charset="0"/>
              </a:rPr>
              <a:t>trong</a:t>
            </a:r>
            <a:r>
              <a:rPr lang="en-US" sz="2800" b="1" dirty="0" smtClean="0">
                <a:solidFill>
                  <a:srgbClr val="00B050"/>
                </a:solidFill>
                <a:cs typeface="Arial" charset="0"/>
              </a:rPr>
              <a:t> </a:t>
            </a:r>
            <a:r>
              <a:rPr lang="en-US" sz="2800" b="1" dirty="0" err="1" smtClean="0">
                <a:solidFill>
                  <a:srgbClr val="00B050"/>
                </a:solidFill>
                <a:cs typeface="Arial" charset="0"/>
              </a:rPr>
              <a:t>nhân</a:t>
            </a:r>
            <a:r>
              <a:rPr lang="en-US" sz="2800" b="1" dirty="0" smtClean="0">
                <a:solidFill>
                  <a:srgbClr val="00B050"/>
                </a:solidFill>
                <a:cs typeface="Arial" charset="0"/>
              </a:rPr>
              <a:t> </a:t>
            </a:r>
            <a:r>
              <a:rPr lang="en-US" sz="2800" b="1" dirty="0" err="1" smtClean="0">
                <a:solidFill>
                  <a:srgbClr val="00B050"/>
                </a:solidFill>
                <a:cs typeface="Arial" charset="0"/>
              </a:rPr>
              <a:t>dân</a:t>
            </a:r>
            <a:r>
              <a:rPr lang="en-US" sz="2800" b="1" dirty="0" smtClean="0">
                <a:solidFill>
                  <a:srgbClr val="00B050"/>
                </a:solidFill>
                <a:cs typeface="Arial" charset="0"/>
              </a:rPr>
              <a:t>.</a:t>
            </a:r>
          </a:p>
          <a:p>
            <a:pPr marL="0" indent="0" algn="just">
              <a:buNone/>
            </a:pPr>
            <a:r>
              <a:rPr lang="en-US" sz="2800" b="1" dirty="0" smtClean="0">
                <a:solidFill>
                  <a:srgbClr val="002060"/>
                </a:solidFill>
                <a:cs typeface="Arial" charset="0"/>
              </a:rPr>
              <a:t>	</a:t>
            </a:r>
            <a:r>
              <a:rPr lang="en-US" sz="2800" b="1" dirty="0" smtClean="0">
                <a:solidFill>
                  <a:srgbClr val="7030A0"/>
                </a:solidFill>
                <a:cs typeface="Arial" charset="0"/>
              </a:rPr>
              <a:t>- </a:t>
            </a:r>
            <a:r>
              <a:rPr lang="en-US" sz="2800" b="1" dirty="0" err="1" smtClean="0">
                <a:solidFill>
                  <a:srgbClr val="7030A0"/>
                </a:solidFill>
                <a:cs typeface="Arial" charset="0"/>
              </a:rPr>
              <a:t>Làm</a:t>
            </a:r>
            <a:r>
              <a:rPr lang="en-US" sz="2800" b="1" dirty="0" smtClean="0">
                <a:solidFill>
                  <a:srgbClr val="7030A0"/>
                </a:solidFill>
                <a:cs typeface="Arial" charset="0"/>
              </a:rPr>
              <a:t> </a:t>
            </a:r>
            <a:r>
              <a:rPr lang="en-US" sz="2800" b="1" dirty="0" err="1" smtClean="0">
                <a:solidFill>
                  <a:srgbClr val="7030A0"/>
                </a:solidFill>
                <a:cs typeface="Arial" charset="0"/>
              </a:rPr>
              <a:t>cho</a:t>
            </a:r>
            <a:r>
              <a:rPr lang="en-US" sz="2800" b="1" dirty="0" smtClean="0">
                <a:solidFill>
                  <a:srgbClr val="7030A0"/>
                </a:solidFill>
                <a:cs typeface="Arial" charset="0"/>
              </a:rPr>
              <a:t> </a:t>
            </a:r>
            <a:r>
              <a:rPr lang="en-US" sz="2800" b="1" dirty="0" err="1" smtClean="0">
                <a:solidFill>
                  <a:srgbClr val="7030A0"/>
                </a:solidFill>
                <a:cs typeface="Arial" charset="0"/>
              </a:rPr>
              <a:t>Đảng</a:t>
            </a:r>
            <a:r>
              <a:rPr lang="en-US" sz="2800" b="1" dirty="0" smtClean="0">
                <a:solidFill>
                  <a:srgbClr val="7030A0"/>
                </a:solidFill>
                <a:cs typeface="Arial" charset="0"/>
              </a:rPr>
              <a:t> </a:t>
            </a:r>
            <a:r>
              <a:rPr lang="en-US" sz="2800" b="1" dirty="0" err="1" smtClean="0">
                <a:solidFill>
                  <a:srgbClr val="7030A0"/>
                </a:solidFill>
                <a:cs typeface="Arial" charset="0"/>
              </a:rPr>
              <a:t>bị</a:t>
            </a:r>
            <a:r>
              <a:rPr lang="en-US" sz="2800" b="1" dirty="0" smtClean="0">
                <a:solidFill>
                  <a:srgbClr val="7030A0"/>
                </a:solidFill>
                <a:cs typeface="Arial" charset="0"/>
              </a:rPr>
              <a:t> </a:t>
            </a:r>
            <a:r>
              <a:rPr lang="en-US" sz="2800" b="1" dirty="0" err="1" smtClean="0">
                <a:solidFill>
                  <a:srgbClr val="7030A0"/>
                </a:solidFill>
                <a:cs typeface="Arial" charset="0"/>
              </a:rPr>
              <a:t>chia</a:t>
            </a:r>
            <a:r>
              <a:rPr lang="en-US" sz="2800" b="1" dirty="0" smtClean="0">
                <a:solidFill>
                  <a:srgbClr val="7030A0"/>
                </a:solidFill>
                <a:cs typeface="Arial" charset="0"/>
              </a:rPr>
              <a:t> </a:t>
            </a:r>
            <a:r>
              <a:rPr lang="en-US" sz="2800" b="1" dirty="0" err="1" smtClean="0">
                <a:solidFill>
                  <a:srgbClr val="7030A0"/>
                </a:solidFill>
                <a:cs typeface="Arial" charset="0"/>
              </a:rPr>
              <a:t>rẽ</a:t>
            </a:r>
            <a:r>
              <a:rPr lang="en-US" sz="2800" b="1" dirty="0" smtClean="0">
                <a:solidFill>
                  <a:srgbClr val="7030A0"/>
                </a:solidFill>
                <a:cs typeface="Arial" charset="0"/>
              </a:rPr>
              <a:t>, </a:t>
            </a:r>
            <a:r>
              <a:rPr lang="en-US" sz="2800" b="1" dirty="0" err="1" smtClean="0">
                <a:solidFill>
                  <a:srgbClr val="7030A0"/>
                </a:solidFill>
                <a:cs typeface="Arial" charset="0"/>
              </a:rPr>
              <a:t>mất</a:t>
            </a:r>
            <a:r>
              <a:rPr lang="en-US" sz="2800" b="1" dirty="0" smtClean="0">
                <a:solidFill>
                  <a:srgbClr val="7030A0"/>
                </a:solidFill>
                <a:cs typeface="Arial" charset="0"/>
              </a:rPr>
              <a:t> </a:t>
            </a:r>
            <a:r>
              <a:rPr lang="en-US" sz="2800" b="1" dirty="0" err="1" smtClean="0">
                <a:solidFill>
                  <a:srgbClr val="7030A0"/>
                </a:solidFill>
                <a:cs typeface="Arial" charset="0"/>
              </a:rPr>
              <a:t>đoàn</a:t>
            </a:r>
            <a:r>
              <a:rPr lang="en-US" sz="2800" b="1" dirty="0" smtClean="0">
                <a:solidFill>
                  <a:srgbClr val="7030A0"/>
                </a:solidFill>
                <a:cs typeface="Arial" charset="0"/>
              </a:rPr>
              <a:t> </a:t>
            </a:r>
            <a:r>
              <a:rPr lang="en-US" sz="2800" b="1" dirty="0" err="1" smtClean="0">
                <a:solidFill>
                  <a:srgbClr val="7030A0"/>
                </a:solidFill>
                <a:cs typeface="Arial" charset="0"/>
              </a:rPr>
              <a:t>kết</a:t>
            </a:r>
            <a:r>
              <a:rPr lang="en-US" sz="2800" b="1" dirty="0" smtClean="0">
                <a:solidFill>
                  <a:srgbClr val="7030A0"/>
                </a:solidFill>
                <a:cs typeface="Arial" charset="0"/>
              </a:rPr>
              <a:t>, </a:t>
            </a:r>
            <a:r>
              <a:rPr lang="en-US" sz="2800" b="1" dirty="0" err="1" smtClean="0">
                <a:solidFill>
                  <a:srgbClr val="7030A0"/>
                </a:solidFill>
                <a:cs typeface="Arial" charset="0"/>
              </a:rPr>
              <a:t>không</a:t>
            </a:r>
            <a:r>
              <a:rPr lang="en-US" sz="2800" b="1" dirty="0" smtClean="0">
                <a:solidFill>
                  <a:srgbClr val="7030A0"/>
                </a:solidFill>
                <a:cs typeface="Arial" charset="0"/>
              </a:rPr>
              <a:t> </a:t>
            </a:r>
            <a:r>
              <a:rPr lang="en-US" sz="2800" b="1" dirty="0" err="1" smtClean="0">
                <a:solidFill>
                  <a:srgbClr val="7030A0"/>
                </a:solidFill>
                <a:cs typeface="Arial" charset="0"/>
              </a:rPr>
              <a:t>thống</a:t>
            </a:r>
            <a:r>
              <a:rPr lang="en-US" sz="2800" b="1" dirty="0" smtClean="0">
                <a:solidFill>
                  <a:srgbClr val="7030A0"/>
                </a:solidFill>
                <a:cs typeface="Arial" charset="0"/>
              </a:rPr>
              <a:t> </a:t>
            </a:r>
            <a:r>
              <a:rPr lang="en-US" sz="2800" b="1" dirty="0" err="1" smtClean="0">
                <a:solidFill>
                  <a:srgbClr val="7030A0"/>
                </a:solidFill>
                <a:cs typeface="Arial" charset="0"/>
              </a:rPr>
              <a:t>nhất</a:t>
            </a:r>
            <a:r>
              <a:rPr lang="en-US" sz="2800" b="1" dirty="0" smtClean="0">
                <a:solidFill>
                  <a:srgbClr val="7030A0"/>
                </a:solidFill>
                <a:cs typeface="Arial" charset="0"/>
              </a:rPr>
              <a:t>.</a:t>
            </a:r>
            <a:r>
              <a:rPr lang="en-US" sz="2500" b="1" dirty="0" smtClean="0">
                <a:solidFill>
                  <a:srgbClr val="002060"/>
                </a:solidFill>
              </a:rPr>
              <a:t> 		</a:t>
            </a:r>
            <a:endParaRPr lang="en-US" sz="2800" b="1" dirty="0" smtClean="0"/>
          </a:p>
        </p:txBody>
      </p:sp>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solidFill>
                  <a:srgbClr val="FF0000"/>
                </a:solidFill>
                <a:effectLst>
                  <a:outerShdw blurRad="76200" dist="50800" dir="5400000" algn="tl" rotWithShape="0">
                    <a:srgbClr val="000000">
                      <a:alpha val="65000"/>
                    </a:srgbClr>
                  </a:outerShdw>
                </a:effectLst>
              </a:rPr>
              <a:t>CHUYÊN</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ĐÊ</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TƯỞNG</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HÔ</a:t>
            </a:r>
            <a:r>
              <a:rPr lang="en-US" sz="2800" b="1" spc="50" dirty="0" smtClean="0">
                <a:ln w="11430"/>
                <a:solidFill>
                  <a:srgbClr val="FF0000"/>
                </a:solidFill>
                <a:effectLst>
                  <a:outerShdw blurRad="76200" dist="50800" dir="5400000" algn="tl" rotWithShape="0">
                    <a:srgbClr val="000000">
                      <a:alpha val="65000"/>
                    </a:srgbClr>
                  </a:outerShdw>
                </a:effectLst>
              </a:rPr>
              <a:t>̀ CHÍ MINH</a:t>
            </a:r>
            <a:endParaRPr lang="en-US" sz="28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715000"/>
          </a:xfrm>
        </p:spPr>
        <p:txBody>
          <a:bodyPr>
            <a:noAutofit/>
          </a:bodyPr>
          <a:lstStyle/>
          <a:p>
            <a:pPr marL="0" indent="0" algn="just">
              <a:buNone/>
            </a:pPr>
            <a:r>
              <a:rPr lang="en-US" sz="2000" b="1" dirty="0" smtClean="0">
                <a:solidFill>
                  <a:srgbClr val="002060"/>
                </a:solidFill>
              </a:rPr>
              <a:t>	</a:t>
            </a:r>
            <a:r>
              <a:rPr lang="en-US" sz="3000" b="1" dirty="0" smtClean="0">
                <a:solidFill>
                  <a:srgbClr val="FF0000"/>
                </a:solidFill>
                <a:cs typeface="Arial" charset="0"/>
              </a:rPr>
              <a:t>5. </a:t>
            </a:r>
            <a:r>
              <a:rPr lang="en-US" sz="3000" b="1" dirty="0" err="1" smtClean="0">
                <a:solidFill>
                  <a:srgbClr val="FF0000"/>
                </a:solidFill>
                <a:cs typeface="Arial" charset="0"/>
              </a:rPr>
              <a:t>Giải</a:t>
            </a:r>
            <a:r>
              <a:rPr lang="en-US" sz="3000" b="1" dirty="0" smtClean="0">
                <a:solidFill>
                  <a:srgbClr val="FF0000"/>
                </a:solidFill>
                <a:cs typeface="Arial" charset="0"/>
              </a:rPr>
              <a:t> </a:t>
            </a:r>
            <a:r>
              <a:rPr lang="en-US" sz="3000" b="1" dirty="0" err="1" smtClean="0">
                <a:solidFill>
                  <a:srgbClr val="FF0000"/>
                </a:solidFill>
                <a:cs typeface="Arial" charset="0"/>
              </a:rPr>
              <a:t>pháp</a:t>
            </a:r>
            <a:r>
              <a:rPr lang="en-US" sz="3000" b="1" dirty="0" smtClean="0">
                <a:solidFill>
                  <a:srgbClr val="FF0000"/>
                </a:solidFill>
                <a:cs typeface="Arial" charset="0"/>
              </a:rPr>
              <a:t> </a:t>
            </a:r>
            <a:r>
              <a:rPr lang="en-US" sz="3000" b="1" dirty="0" err="1" smtClean="0">
                <a:solidFill>
                  <a:srgbClr val="FF0000"/>
                </a:solidFill>
                <a:cs typeface="Arial" charset="0"/>
              </a:rPr>
              <a:t>khắc</a:t>
            </a:r>
            <a:r>
              <a:rPr lang="en-US" sz="3000" b="1" dirty="0" smtClean="0">
                <a:solidFill>
                  <a:srgbClr val="FF0000"/>
                </a:solidFill>
                <a:cs typeface="Arial" charset="0"/>
              </a:rPr>
              <a:t> </a:t>
            </a:r>
            <a:r>
              <a:rPr lang="en-US" sz="3000" b="1" dirty="0" err="1" smtClean="0">
                <a:solidFill>
                  <a:srgbClr val="FF0000"/>
                </a:solidFill>
                <a:cs typeface="Arial" charset="0"/>
              </a:rPr>
              <a:t>phục</a:t>
            </a:r>
            <a:r>
              <a:rPr lang="en-US" sz="3000" b="1" dirty="0" smtClean="0">
                <a:solidFill>
                  <a:srgbClr val="FF0000"/>
                </a:solidFill>
                <a:cs typeface="Arial" charset="0"/>
              </a:rPr>
              <a:t>:</a:t>
            </a:r>
          </a:p>
          <a:p>
            <a:pPr algn="just">
              <a:buNone/>
            </a:pPr>
            <a:r>
              <a:rPr lang="en-US" sz="2000" b="1" dirty="0" smtClean="0">
                <a:solidFill>
                  <a:srgbClr val="002060"/>
                </a:solidFill>
                <a:cs typeface="Arial" charset="0"/>
              </a:rPr>
              <a:t>		</a:t>
            </a:r>
            <a:r>
              <a:rPr lang="en-US" sz="2600" b="1" u="sng" dirty="0" smtClean="0">
                <a:solidFill>
                  <a:schemeClr val="accent6">
                    <a:lumMod val="50000"/>
                  </a:schemeClr>
                </a:solidFill>
                <a:cs typeface="Arial" charset="0"/>
              </a:rPr>
              <a:t>a. </a:t>
            </a:r>
            <a:r>
              <a:rPr lang="en-US" sz="2600" b="1" u="sng" dirty="0" err="1" smtClean="0">
                <a:solidFill>
                  <a:schemeClr val="accent6">
                    <a:lumMod val="50000"/>
                  </a:schemeClr>
                </a:solidFill>
                <a:cs typeface="Arial" charset="0"/>
              </a:rPr>
              <a:t>Về</a:t>
            </a:r>
            <a:r>
              <a:rPr lang="en-US" sz="2600" b="1" u="sng" dirty="0" smtClean="0">
                <a:solidFill>
                  <a:schemeClr val="accent6">
                    <a:lumMod val="50000"/>
                  </a:schemeClr>
                </a:solidFill>
                <a:cs typeface="Arial" charset="0"/>
              </a:rPr>
              <a:t> </a:t>
            </a:r>
            <a:r>
              <a:rPr lang="en-US" sz="2600" b="1" u="sng" dirty="0" err="1" smtClean="0">
                <a:solidFill>
                  <a:schemeClr val="accent6">
                    <a:lumMod val="50000"/>
                  </a:schemeClr>
                </a:solidFill>
                <a:cs typeface="Arial" charset="0"/>
              </a:rPr>
              <a:t>phía</a:t>
            </a:r>
            <a:r>
              <a:rPr lang="en-US" sz="2600" b="1" u="sng" dirty="0" smtClean="0">
                <a:solidFill>
                  <a:schemeClr val="accent6">
                    <a:lumMod val="50000"/>
                  </a:schemeClr>
                </a:solidFill>
                <a:cs typeface="Arial" charset="0"/>
              </a:rPr>
              <a:t> </a:t>
            </a:r>
            <a:r>
              <a:rPr lang="en-US" sz="2600" b="1" u="sng" dirty="0" err="1" smtClean="0">
                <a:solidFill>
                  <a:schemeClr val="accent6">
                    <a:lumMod val="50000"/>
                  </a:schemeClr>
                </a:solidFill>
                <a:cs typeface="Arial" charset="0"/>
              </a:rPr>
              <a:t>tổ</a:t>
            </a:r>
            <a:r>
              <a:rPr lang="en-US" sz="2600" b="1" u="sng" dirty="0" smtClean="0">
                <a:solidFill>
                  <a:schemeClr val="accent6">
                    <a:lumMod val="50000"/>
                  </a:schemeClr>
                </a:solidFill>
                <a:cs typeface="Arial" charset="0"/>
              </a:rPr>
              <a:t> </a:t>
            </a:r>
            <a:r>
              <a:rPr lang="en-US" sz="2600" b="1" u="sng" dirty="0" err="1" smtClean="0">
                <a:solidFill>
                  <a:schemeClr val="accent6">
                    <a:lumMod val="50000"/>
                  </a:schemeClr>
                </a:solidFill>
                <a:cs typeface="Arial" charset="0"/>
              </a:rPr>
              <a:t>chức</a:t>
            </a:r>
            <a:r>
              <a:rPr lang="en-US" sz="2600" b="1" u="sng" dirty="0" smtClean="0">
                <a:solidFill>
                  <a:schemeClr val="accent6">
                    <a:lumMod val="50000"/>
                  </a:schemeClr>
                </a:solidFill>
                <a:cs typeface="Arial" charset="0"/>
              </a:rPr>
              <a:t> </a:t>
            </a:r>
            <a:r>
              <a:rPr lang="en-US" sz="2600" b="1" u="sng" dirty="0" err="1" smtClean="0">
                <a:solidFill>
                  <a:schemeClr val="accent6">
                    <a:lumMod val="50000"/>
                  </a:schemeClr>
                </a:solidFill>
                <a:cs typeface="Arial" charset="0"/>
              </a:rPr>
              <a:t>đảng</a:t>
            </a:r>
            <a:r>
              <a:rPr lang="en-US" sz="2600" b="1" dirty="0" smtClean="0">
                <a:solidFill>
                  <a:schemeClr val="accent6">
                    <a:lumMod val="50000"/>
                  </a:schemeClr>
                </a:solidFill>
                <a:cs typeface="Arial" charset="0"/>
              </a:rPr>
              <a:t>:</a:t>
            </a:r>
          </a:p>
          <a:p>
            <a:pPr marL="0" indent="0" algn="just">
              <a:buNone/>
            </a:pPr>
            <a:r>
              <a:rPr lang="en-US" sz="2600" b="1" dirty="0" smtClean="0">
                <a:solidFill>
                  <a:srgbClr val="002060"/>
                </a:solidFill>
                <a:cs typeface="Arial" pitchFamily="34" charset="0"/>
              </a:rPr>
              <a:t>	</a:t>
            </a:r>
            <a:r>
              <a:rPr lang="en-US" sz="2600" b="1" i="1" dirty="0" smtClean="0">
                <a:solidFill>
                  <a:srgbClr val="0070C0"/>
                </a:solidFill>
                <a:cs typeface="Arial" pitchFamily="34" charset="0"/>
              </a:rPr>
              <a:t>- </a:t>
            </a:r>
            <a:r>
              <a:rPr lang="en-US" sz="2600" b="1" i="1" dirty="0" err="1" smtClean="0">
                <a:solidFill>
                  <a:srgbClr val="0070C0"/>
                </a:solidFill>
                <a:cs typeface="Arial" pitchFamily="34" charset="0"/>
              </a:rPr>
              <a:t>Một</a:t>
            </a:r>
            <a:r>
              <a:rPr lang="en-US" sz="2600" b="1" i="1" dirty="0" smtClean="0">
                <a:solidFill>
                  <a:srgbClr val="0070C0"/>
                </a:solidFill>
                <a:cs typeface="Arial" pitchFamily="34" charset="0"/>
              </a:rPr>
              <a:t> là</a:t>
            </a:r>
            <a:r>
              <a:rPr lang="en-US" sz="2600" b="1" dirty="0" smtClean="0">
                <a:solidFill>
                  <a:srgbClr val="0070C0"/>
                </a:solidFill>
                <a:cs typeface="Arial" pitchFamily="34" charset="0"/>
              </a:rPr>
              <a:t>, </a:t>
            </a:r>
            <a:r>
              <a:rPr lang="en-US" sz="2600" b="1" dirty="0" err="1" smtClean="0">
                <a:cs typeface="Arial" pitchFamily="34" charset="0"/>
              </a:rPr>
              <a:t>tăng</a:t>
            </a:r>
            <a:r>
              <a:rPr lang="en-US" sz="2600" b="1" dirty="0" smtClean="0">
                <a:cs typeface="Arial" pitchFamily="34" charset="0"/>
              </a:rPr>
              <a:t> </a:t>
            </a:r>
            <a:r>
              <a:rPr lang="en-US" sz="2600" b="1" dirty="0" err="1" smtClean="0">
                <a:cs typeface="Arial" pitchFamily="34" charset="0"/>
              </a:rPr>
              <a:t>cường</a:t>
            </a:r>
            <a:r>
              <a:rPr lang="en-US" sz="2600" b="1" dirty="0" smtClean="0">
                <a:cs typeface="Arial" pitchFamily="34" charset="0"/>
              </a:rPr>
              <a:t> </a:t>
            </a:r>
            <a:r>
              <a:rPr lang="en-US" sz="2600" b="1" dirty="0" err="1" smtClean="0">
                <a:cs typeface="Arial" pitchFamily="34" charset="0"/>
              </a:rPr>
              <a:t>giáo</a:t>
            </a:r>
            <a:r>
              <a:rPr lang="en-US" sz="2600" b="1" dirty="0" smtClean="0">
                <a:cs typeface="Arial" pitchFamily="34" charset="0"/>
              </a:rPr>
              <a:t> </a:t>
            </a:r>
            <a:r>
              <a:rPr lang="en-US" sz="2600" b="1" dirty="0" err="1" smtClean="0">
                <a:cs typeface="Arial" pitchFamily="34" charset="0"/>
              </a:rPr>
              <a:t>dục</a:t>
            </a:r>
            <a:r>
              <a:rPr lang="en-US" sz="2600" b="1" dirty="0" smtClean="0">
                <a:cs typeface="Arial" pitchFamily="34" charset="0"/>
              </a:rPr>
              <a:t> </a:t>
            </a:r>
            <a:r>
              <a:rPr lang="en-US" sz="2600" b="1" dirty="0" err="1" smtClean="0">
                <a:cs typeface="Arial" pitchFamily="34" charset="0"/>
              </a:rPr>
              <a:t>toàn</a:t>
            </a:r>
            <a:r>
              <a:rPr lang="en-US" sz="2600" b="1" dirty="0" smtClean="0">
                <a:cs typeface="Arial" pitchFamily="34" charset="0"/>
              </a:rPr>
              <a:t> </a:t>
            </a:r>
            <a:r>
              <a:rPr lang="en-US" sz="2600" b="1" dirty="0" err="1" smtClean="0">
                <a:cs typeface="Arial" pitchFamily="34" charset="0"/>
              </a:rPr>
              <a:t>Đảng</a:t>
            </a:r>
            <a:r>
              <a:rPr lang="en-US" sz="2600" b="1" dirty="0" smtClean="0">
                <a:cs typeface="Arial" pitchFamily="34" charset="0"/>
              </a:rPr>
              <a:t> </a:t>
            </a:r>
            <a:r>
              <a:rPr lang="en-US" sz="2600" b="1" dirty="0" err="1" smtClean="0">
                <a:cs typeface="Arial" pitchFamily="34" charset="0"/>
              </a:rPr>
              <a:t>về</a:t>
            </a:r>
            <a:r>
              <a:rPr lang="en-US" sz="2600" b="1" dirty="0" smtClean="0">
                <a:cs typeface="Arial" pitchFamily="34" charset="0"/>
              </a:rPr>
              <a:t> </a:t>
            </a:r>
            <a:r>
              <a:rPr lang="en-US" sz="2600" b="1" dirty="0" err="1" smtClean="0">
                <a:cs typeface="Arial" pitchFamily="34" charset="0"/>
              </a:rPr>
              <a:t>lý</a:t>
            </a:r>
            <a:r>
              <a:rPr lang="en-US" sz="2600" b="1" dirty="0" smtClean="0">
                <a:cs typeface="Arial" pitchFamily="34" charset="0"/>
              </a:rPr>
              <a:t> </a:t>
            </a:r>
            <a:r>
              <a:rPr lang="en-US" sz="2600" b="1" dirty="0" err="1" smtClean="0">
                <a:cs typeface="Arial" pitchFamily="34" charset="0"/>
              </a:rPr>
              <a:t>tưởng</a:t>
            </a:r>
            <a:r>
              <a:rPr lang="en-US" sz="2600" b="1" dirty="0" smtClean="0">
                <a:cs typeface="Arial" pitchFamily="34" charset="0"/>
              </a:rPr>
              <a:t> </a:t>
            </a:r>
            <a:r>
              <a:rPr lang="en-US" sz="2600" b="1" dirty="0" err="1" smtClean="0">
                <a:cs typeface="Arial" pitchFamily="34" charset="0"/>
              </a:rPr>
              <a:t>CSCN</a:t>
            </a:r>
            <a:r>
              <a:rPr lang="en-US" sz="2600" b="1" dirty="0" smtClean="0">
                <a:cs typeface="Arial" pitchFamily="34" charset="0"/>
              </a:rPr>
              <a:t>, </a:t>
            </a:r>
            <a:r>
              <a:rPr lang="en-US" sz="2600" b="1" dirty="0" err="1" smtClean="0">
                <a:cs typeface="Arial" pitchFamily="34" charset="0"/>
              </a:rPr>
              <a:t>về</a:t>
            </a:r>
            <a:r>
              <a:rPr lang="en-US" sz="2600" b="1" dirty="0" smtClean="0">
                <a:cs typeface="Arial" pitchFamily="34" charset="0"/>
              </a:rPr>
              <a:t> </a:t>
            </a:r>
            <a:r>
              <a:rPr lang="en-US" sz="2600" b="1" dirty="0" err="1" smtClean="0">
                <a:cs typeface="Arial" pitchFamily="34" charset="0"/>
              </a:rPr>
              <a:t>đường</a:t>
            </a:r>
            <a:r>
              <a:rPr lang="en-US" sz="2600" b="1" dirty="0" smtClean="0">
                <a:cs typeface="Arial" pitchFamily="34" charset="0"/>
              </a:rPr>
              <a:t> </a:t>
            </a:r>
            <a:r>
              <a:rPr lang="en-US" sz="2600" b="1" dirty="0" err="1" smtClean="0">
                <a:cs typeface="Arial" pitchFamily="34" charset="0"/>
              </a:rPr>
              <a:t>lối</a:t>
            </a:r>
            <a:r>
              <a:rPr lang="en-US" sz="2600" b="1" dirty="0" smtClean="0">
                <a:cs typeface="Arial" pitchFamily="34" charset="0"/>
              </a:rPr>
              <a:t>, </a:t>
            </a:r>
            <a:r>
              <a:rPr lang="en-US" sz="2600" b="1" dirty="0" err="1" smtClean="0">
                <a:cs typeface="Arial" pitchFamily="34" charset="0"/>
              </a:rPr>
              <a:t>chính</a:t>
            </a:r>
            <a:r>
              <a:rPr lang="en-US" sz="2600" b="1" dirty="0" smtClean="0">
                <a:cs typeface="Arial" pitchFamily="34" charset="0"/>
              </a:rPr>
              <a:t> </a:t>
            </a:r>
            <a:r>
              <a:rPr lang="en-US" sz="2600" b="1" dirty="0" err="1" smtClean="0">
                <a:cs typeface="Arial" pitchFamily="34" charset="0"/>
              </a:rPr>
              <a:t>sách</a:t>
            </a:r>
            <a:r>
              <a:rPr lang="en-US" sz="2600" b="1" dirty="0" smtClean="0">
                <a:cs typeface="Arial" pitchFamily="34" charset="0"/>
              </a:rPr>
              <a:t>, </a:t>
            </a:r>
            <a:r>
              <a:rPr lang="en-US" sz="2600" b="1" dirty="0" err="1" smtClean="0">
                <a:cs typeface="Arial" pitchFamily="34" charset="0"/>
              </a:rPr>
              <a:t>về</a:t>
            </a:r>
            <a:r>
              <a:rPr lang="en-US" sz="2600" b="1" dirty="0" smtClean="0">
                <a:cs typeface="Arial" pitchFamily="34" charset="0"/>
              </a:rPr>
              <a:t> </a:t>
            </a:r>
            <a:r>
              <a:rPr lang="en-US" sz="2600" b="1" dirty="0" err="1" smtClean="0">
                <a:cs typeface="Arial" pitchFamily="34" charset="0"/>
              </a:rPr>
              <a:t>nhiệm</a:t>
            </a:r>
            <a:r>
              <a:rPr lang="en-US" sz="2600" b="1" dirty="0" smtClean="0">
                <a:cs typeface="Arial" pitchFamily="34" charset="0"/>
              </a:rPr>
              <a:t> </a:t>
            </a:r>
            <a:r>
              <a:rPr lang="en-US" sz="2600" b="1" dirty="0" err="1" smtClean="0">
                <a:cs typeface="Arial" pitchFamily="34" charset="0"/>
              </a:rPr>
              <a:t>vụ</a:t>
            </a:r>
            <a:r>
              <a:rPr lang="en-US" sz="2600" b="1" dirty="0" smtClean="0">
                <a:cs typeface="Arial" pitchFamily="34" charset="0"/>
              </a:rPr>
              <a:t> </a:t>
            </a:r>
            <a:r>
              <a:rPr lang="en-US" sz="2600" b="1" dirty="0" err="1" smtClean="0">
                <a:cs typeface="Arial" pitchFamily="34" charset="0"/>
              </a:rPr>
              <a:t>và</a:t>
            </a:r>
            <a:r>
              <a:rPr lang="en-US" sz="2600" b="1" dirty="0" smtClean="0">
                <a:cs typeface="Arial" pitchFamily="34" charset="0"/>
              </a:rPr>
              <a:t> </a:t>
            </a:r>
            <a:r>
              <a:rPr lang="en-US" sz="2600" b="1" dirty="0" err="1" smtClean="0">
                <a:cs typeface="Arial" pitchFamily="34" charset="0"/>
              </a:rPr>
              <a:t>đạo</a:t>
            </a:r>
            <a:r>
              <a:rPr lang="en-US" sz="2600" b="1" dirty="0" smtClean="0">
                <a:cs typeface="Arial" pitchFamily="34" charset="0"/>
              </a:rPr>
              <a:t> </a:t>
            </a:r>
            <a:r>
              <a:rPr lang="en-US" sz="2600" b="1" dirty="0" err="1" smtClean="0">
                <a:cs typeface="Arial" pitchFamily="34" charset="0"/>
              </a:rPr>
              <a:t>đức</a:t>
            </a:r>
            <a:r>
              <a:rPr lang="en-US" sz="2600" b="1" dirty="0" smtClean="0">
                <a:cs typeface="Arial" pitchFamily="34" charset="0"/>
              </a:rPr>
              <a:t> </a:t>
            </a:r>
            <a:r>
              <a:rPr lang="en-US" sz="2600" b="1" dirty="0" err="1" smtClean="0">
                <a:cs typeface="Arial" pitchFamily="34" charset="0"/>
              </a:rPr>
              <a:t>của</a:t>
            </a:r>
            <a:r>
              <a:rPr lang="en-US" sz="2600" b="1" dirty="0" smtClean="0">
                <a:cs typeface="Arial" pitchFamily="34" charset="0"/>
              </a:rPr>
              <a:t> </a:t>
            </a:r>
            <a:r>
              <a:rPr lang="en-US" sz="2600" b="1" dirty="0" err="1" smtClean="0">
                <a:cs typeface="Arial" pitchFamily="34" charset="0"/>
              </a:rPr>
              <a:t>người</a:t>
            </a:r>
            <a:r>
              <a:rPr lang="en-US" sz="2600" b="1" dirty="0" smtClean="0">
                <a:cs typeface="Arial" pitchFamily="34" charset="0"/>
              </a:rPr>
              <a:t> </a:t>
            </a:r>
            <a:r>
              <a:rPr lang="en-US" sz="2600" b="1" dirty="0" err="1" smtClean="0">
                <a:cs typeface="Arial" pitchFamily="34" charset="0"/>
              </a:rPr>
              <a:t>đảng</a:t>
            </a:r>
            <a:r>
              <a:rPr lang="en-US" sz="2600" b="1" dirty="0" smtClean="0">
                <a:cs typeface="Arial" pitchFamily="34" charset="0"/>
              </a:rPr>
              <a:t> </a:t>
            </a:r>
            <a:r>
              <a:rPr lang="en-US" sz="2600" b="1" dirty="0" err="1" smtClean="0">
                <a:cs typeface="Arial" pitchFamily="34" charset="0"/>
              </a:rPr>
              <a:t>viên</a:t>
            </a:r>
            <a:r>
              <a:rPr lang="en-US" sz="2600" b="1" dirty="0" smtClean="0">
                <a:cs typeface="Arial" pitchFamily="34" charset="0"/>
              </a:rPr>
              <a:t>.</a:t>
            </a:r>
          </a:p>
          <a:p>
            <a:pPr marL="0" indent="0" algn="just">
              <a:buNone/>
            </a:pPr>
            <a:r>
              <a:rPr lang="en-US" sz="2600" dirty="0" smtClean="0"/>
              <a:t>	</a:t>
            </a:r>
            <a:r>
              <a:rPr lang="en-US" sz="2600" i="1" dirty="0" smtClean="0">
                <a:solidFill>
                  <a:schemeClr val="accent2">
                    <a:lumMod val="50000"/>
                  </a:schemeClr>
                </a:solidFill>
              </a:rPr>
              <a:t>- </a:t>
            </a:r>
            <a:r>
              <a:rPr lang="en-US" sz="2600" b="1" i="1" dirty="0" err="1" smtClean="0">
                <a:solidFill>
                  <a:schemeClr val="accent2">
                    <a:lumMod val="50000"/>
                  </a:schemeClr>
                </a:solidFill>
              </a:rPr>
              <a:t>Hai</a:t>
            </a:r>
            <a:r>
              <a:rPr lang="en-US" sz="2600" b="1" i="1" dirty="0" smtClean="0">
                <a:solidFill>
                  <a:schemeClr val="accent2">
                    <a:lumMod val="50000"/>
                  </a:schemeClr>
                </a:solidFill>
              </a:rPr>
              <a:t> là, </a:t>
            </a:r>
            <a:r>
              <a:rPr lang="en-US" sz="2600" b="1" dirty="0" err="1" smtClean="0"/>
              <a:t>t</a:t>
            </a:r>
            <a:r>
              <a:rPr lang="en-US" sz="2600" b="1" dirty="0" err="1" smtClean="0">
                <a:cs typeface="Arial" pitchFamily="34" charset="0"/>
              </a:rPr>
              <a:t>hực</a:t>
            </a:r>
            <a:r>
              <a:rPr lang="en-US" sz="2600" b="1" dirty="0" smtClean="0">
                <a:cs typeface="Arial" pitchFamily="34" charset="0"/>
              </a:rPr>
              <a:t> </a:t>
            </a:r>
            <a:r>
              <a:rPr lang="en-US" sz="2600" b="1" dirty="0" err="1" smtClean="0">
                <a:cs typeface="Arial" pitchFamily="34" charset="0"/>
              </a:rPr>
              <a:t>hành</a:t>
            </a:r>
            <a:r>
              <a:rPr lang="en-US" sz="2600" b="1" dirty="0" smtClean="0">
                <a:cs typeface="Arial" pitchFamily="34" charset="0"/>
              </a:rPr>
              <a:t> </a:t>
            </a:r>
            <a:r>
              <a:rPr lang="en-US" sz="2600" b="1" dirty="0" err="1" smtClean="0">
                <a:cs typeface="Arial" pitchFamily="34" charset="0"/>
              </a:rPr>
              <a:t>tự</a:t>
            </a:r>
            <a:r>
              <a:rPr lang="en-US" sz="2600" b="1" dirty="0" smtClean="0">
                <a:cs typeface="Arial" pitchFamily="34" charset="0"/>
              </a:rPr>
              <a:t> </a:t>
            </a:r>
            <a:r>
              <a:rPr lang="en-US" sz="2600" b="1" dirty="0" err="1" smtClean="0">
                <a:cs typeface="Arial" pitchFamily="34" charset="0"/>
              </a:rPr>
              <a:t>phê</a:t>
            </a:r>
            <a:r>
              <a:rPr lang="en-US" sz="2600" b="1" dirty="0" smtClean="0">
                <a:cs typeface="Arial" pitchFamily="34" charset="0"/>
              </a:rPr>
              <a:t> </a:t>
            </a:r>
            <a:r>
              <a:rPr lang="en-US" sz="2600" b="1" dirty="0" err="1" smtClean="0">
                <a:cs typeface="Arial" pitchFamily="34" charset="0"/>
              </a:rPr>
              <a:t>bình</a:t>
            </a:r>
            <a:r>
              <a:rPr lang="en-US" sz="2600" b="1" dirty="0" smtClean="0">
                <a:cs typeface="Arial" pitchFamily="34" charset="0"/>
              </a:rPr>
              <a:t> </a:t>
            </a:r>
            <a:r>
              <a:rPr lang="en-US" sz="2600" b="1" dirty="0" err="1" smtClean="0">
                <a:cs typeface="Arial" pitchFamily="34" charset="0"/>
              </a:rPr>
              <a:t>và</a:t>
            </a:r>
            <a:r>
              <a:rPr lang="en-US" sz="2600" b="1" dirty="0" smtClean="0">
                <a:cs typeface="Arial" pitchFamily="34" charset="0"/>
              </a:rPr>
              <a:t> </a:t>
            </a:r>
            <a:r>
              <a:rPr lang="en-US" sz="2600" b="1" dirty="0" err="1" smtClean="0">
                <a:cs typeface="Arial" pitchFamily="34" charset="0"/>
              </a:rPr>
              <a:t>phê</a:t>
            </a:r>
            <a:r>
              <a:rPr lang="en-US" sz="2600" b="1" dirty="0" smtClean="0">
                <a:cs typeface="Arial" pitchFamily="34" charset="0"/>
              </a:rPr>
              <a:t> </a:t>
            </a:r>
            <a:r>
              <a:rPr lang="en-US" sz="2600" b="1" dirty="0" err="1" smtClean="0">
                <a:cs typeface="Arial" pitchFamily="34" charset="0"/>
              </a:rPr>
              <a:t>bình</a:t>
            </a:r>
            <a:r>
              <a:rPr lang="en-US" sz="2600" b="1" dirty="0" smtClean="0">
                <a:cs typeface="Arial" pitchFamily="34" charset="0"/>
              </a:rPr>
              <a:t> </a:t>
            </a:r>
            <a:r>
              <a:rPr lang="en-US" sz="2600" b="1" dirty="0" err="1" smtClean="0">
                <a:cs typeface="Arial" pitchFamily="34" charset="0"/>
              </a:rPr>
              <a:t>nghiêm</a:t>
            </a:r>
            <a:r>
              <a:rPr lang="en-US" sz="2600" b="1" dirty="0" smtClean="0">
                <a:cs typeface="Arial" pitchFamily="34" charset="0"/>
              </a:rPr>
              <a:t> </a:t>
            </a:r>
            <a:r>
              <a:rPr lang="en-US" sz="2600" b="1" dirty="0" err="1" smtClean="0">
                <a:cs typeface="Arial" pitchFamily="34" charset="0"/>
              </a:rPr>
              <a:t>chỉnh</a:t>
            </a:r>
            <a:r>
              <a:rPr lang="en-US" sz="2600" b="1" dirty="0" smtClean="0">
                <a:cs typeface="Arial" pitchFamily="34" charset="0"/>
              </a:rPr>
              <a:t> </a:t>
            </a:r>
            <a:r>
              <a:rPr lang="en-US" sz="2600" b="1" dirty="0" err="1" smtClean="0">
                <a:cs typeface="Arial" pitchFamily="34" charset="0"/>
              </a:rPr>
              <a:t>trong</a:t>
            </a:r>
            <a:r>
              <a:rPr lang="en-US" sz="2600" b="1" dirty="0" smtClean="0">
                <a:cs typeface="Arial" pitchFamily="34" charset="0"/>
              </a:rPr>
              <a:t> </a:t>
            </a:r>
            <a:r>
              <a:rPr lang="en-US" sz="2600" b="1" dirty="0" err="1" smtClean="0">
                <a:cs typeface="Arial" pitchFamily="34" charset="0"/>
              </a:rPr>
              <a:t>Đảng</a:t>
            </a:r>
            <a:r>
              <a:rPr lang="en-US" sz="2600" b="1" dirty="0" smtClean="0">
                <a:cs typeface="Arial" pitchFamily="34" charset="0"/>
              </a:rPr>
              <a:t>.</a:t>
            </a:r>
          </a:p>
          <a:p>
            <a:pPr marL="0" indent="0" algn="just">
              <a:buNone/>
            </a:pPr>
            <a:r>
              <a:rPr lang="en-US" sz="2600" b="1" dirty="0" smtClean="0"/>
              <a:t>	</a:t>
            </a:r>
            <a:r>
              <a:rPr lang="en-US" sz="2600" b="1" i="1" dirty="0" smtClean="0">
                <a:solidFill>
                  <a:schemeClr val="accent3">
                    <a:lumMod val="50000"/>
                  </a:schemeClr>
                </a:solidFill>
              </a:rPr>
              <a:t>- </a:t>
            </a:r>
            <a:r>
              <a:rPr lang="en-US" sz="2600" b="1" i="1" dirty="0" err="1" smtClean="0">
                <a:solidFill>
                  <a:schemeClr val="accent3">
                    <a:lumMod val="50000"/>
                  </a:schemeClr>
                </a:solidFill>
              </a:rPr>
              <a:t>Ba</a:t>
            </a:r>
            <a:r>
              <a:rPr lang="en-US" sz="2600" b="1" i="1" dirty="0" smtClean="0">
                <a:solidFill>
                  <a:schemeClr val="accent3">
                    <a:lumMod val="50000"/>
                  </a:schemeClr>
                </a:solidFill>
              </a:rPr>
              <a:t> là, </a:t>
            </a:r>
            <a:r>
              <a:rPr lang="en-US" sz="2600" b="1" dirty="0" err="1" smtClean="0"/>
              <a:t>hoan</a:t>
            </a:r>
            <a:r>
              <a:rPr lang="en-US" sz="2600" b="1" dirty="0" smtClean="0"/>
              <a:t> </a:t>
            </a:r>
            <a:r>
              <a:rPr lang="en-US" sz="2600" b="1" dirty="0" err="1" smtClean="0"/>
              <a:t>nghênh</a:t>
            </a:r>
            <a:r>
              <a:rPr lang="en-US" sz="2600" b="1" dirty="0" smtClean="0"/>
              <a:t> </a:t>
            </a:r>
            <a:r>
              <a:rPr lang="en-US" sz="2600" b="1" dirty="0" err="1" smtClean="0"/>
              <a:t>và</a:t>
            </a:r>
            <a:r>
              <a:rPr lang="en-US" sz="2600" b="1" dirty="0" smtClean="0"/>
              <a:t> </a:t>
            </a:r>
            <a:r>
              <a:rPr lang="en-US" sz="2600" b="1" dirty="0" err="1" smtClean="0"/>
              <a:t>khuyến</a:t>
            </a:r>
            <a:r>
              <a:rPr lang="en-US" sz="2600" b="1" dirty="0" smtClean="0"/>
              <a:t> </a:t>
            </a:r>
            <a:r>
              <a:rPr lang="en-US" sz="2600" b="1" dirty="0" err="1" smtClean="0"/>
              <a:t>khích</a:t>
            </a:r>
            <a:r>
              <a:rPr lang="en-US" sz="2600" b="1" dirty="0" smtClean="0"/>
              <a:t> </a:t>
            </a:r>
            <a:r>
              <a:rPr lang="en-US" sz="2600" b="1" dirty="0" err="1" smtClean="0"/>
              <a:t>quần</a:t>
            </a:r>
            <a:r>
              <a:rPr lang="en-US" sz="2600" b="1" dirty="0" smtClean="0"/>
              <a:t> </a:t>
            </a:r>
            <a:r>
              <a:rPr lang="en-US" sz="2600" b="1" dirty="0" err="1" smtClean="0"/>
              <a:t>chúng</a:t>
            </a:r>
            <a:r>
              <a:rPr lang="en-US" sz="2600" b="1" dirty="0" smtClean="0"/>
              <a:t> </a:t>
            </a:r>
            <a:r>
              <a:rPr lang="en-US" sz="2600" b="1" dirty="0" err="1" smtClean="0"/>
              <a:t>thật</a:t>
            </a:r>
            <a:r>
              <a:rPr lang="en-US" sz="2600" b="1" dirty="0" smtClean="0"/>
              <a:t> </a:t>
            </a:r>
            <a:r>
              <a:rPr lang="en-US" sz="2600" b="1" dirty="0" err="1" smtClean="0"/>
              <a:t>thà</a:t>
            </a:r>
            <a:r>
              <a:rPr lang="en-US" sz="2600" b="1" dirty="0" smtClean="0"/>
              <a:t> </a:t>
            </a:r>
            <a:r>
              <a:rPr lang="en-US" sz="2600" b="1" dirty="0" err="1" smtClean="0"/>
              <a:t>phê</a:t>
            </a:r>
            <a:r>
              <a:rPr lang="en-US" sz="2600" b="1" dirty="0" smtClean="0"/>
              <a:t> </a:t>
            </a:r>
            <a:r>
              <a:rPr lang="en-US" sz="2600" b="1" dirty="0" err="1" smtClean="0"/>
              <a:t>bình</a:t>
            </a:r>
            <a:r>
              <a:rPr lang="en-US" sz="2600" b="1" dirty="0" smtClean="0"/>
              <a:t> </a:t>
            </a:r>
            <a:r>
              <a:rPr lang="en-US" sz="2600" b="1" dirty="0" err="1" smtClean="0"/>
              <a:t>cán</a:t>
            </a:r>
            <a:r>
              <a:rPr lang="en-US" sz="2600" b="1" dirty="0" smtClean="0"/>
              <a:t> </a:t>
            </a:r>
            <a:r>
              <a:rPr lang="en-US" sz="2600" b="1" dirty="0" err="1" smtClean="0"/>
              <a:t>bộ</a:t>
            </a:r>
            <a:r>
              <a:rPr lang="en-US" sz="2600" b="1" dirty="0" smtClean="0"/>
              <a:t>, </a:t>
            </a:r>
            <a:r>
              <a:rPr lang="en-US" sz="2600" b="1" dirty="0" err="1" smtClean="0"/>
              <a:t>đảng</a:t>
            </a:r>
            <a:r>
              <a:rPr lang="en-US" sz="2600" b="1" dirty="0" smtClean="0"/>
              <a:t> </a:t>
            </a:r>
            <a:r>
              <a:rPr lang="en-US" sz="2600" b="1" dirty="0" err="1" smtClean="0"/>
              <a:t>viên</a:t>
            </a:r>
            <a:r>
              <a:rPr lang="en-US" sz="2600" b="1" dirty="0" smtClean="0"/>
              <a:t> </a:t>
            </a:r>
            <a:endParaRPr lang="vi-VN" sz="2600" b="1" dirty="0" smtClean="0"/>
          </a:p>
          <a:p>
            <a:pPr marL="0" indent="0" algn="just">
              <a:buNone/>
            </a:pPr>
            <a:r>
              <a:rPr lang="en-US" sz="2600" b="1" dirty="0" smtClean="0">
                <a:cs typeface="Arial" pitchFamily="34" charset="0"/>
              </a:rPr>
              <a:t>	</a:t>
            </a:r>
            <a:r>
              <a:rPr lang="en-US" sz="2600" b="1" i="1" dirty="0" smtClean="0">
                <a:solidFill>
                  <a:srgbClr val="FF0000"/>
                </a:solidFill>
                <a:cs typeface="Arial" pitchFamily="34" charset="0"/>
              </a:rPr>
              <a:t>- </a:t>
            </a:r>
            <a:r>
              <a:rPr lang="en-US" sz="2600" b="1" i="1" dirty="0" err="1" smtClean="0">
                <a:solidFill>
                  <a:srgbClr val="FF0000"/>
                </a:solidFill>
                <a:cs typeface="Arial" pitchFamily="34" charset="0"/>
              </a:rPr>
              <a:t>Bốn</a:t>
            </a:r>
            <a:r>
              <a:rPr lang="en-US" sz="2600" b="1" i="1" dirty="0" smtClean="0">
                <a:solidFill>
                  <a:srgbClr val="FF0000"/>
                </a:solidFill>
                <a:cs typeface="Arial" pitchFamily="34" charset="0"/>
              </a:rPr>
              <a:t> là, </a:t>
            </a:r>
            <a:r>
              <a:rPr lang="en-US" sz="2600" b="1" dirty="0" err="1" smtClean="0">
                <a:cs typeface="Arial" pitchFamily="34" charset="0"/>
              </a:rPr>
              <a:t>chế</a:t>
            </a:r>
            <a:r>
              <a:rPr lang="en-US" sz="2600" b="1" dirty="0" smtClean="0">
                <a:cs typeface="Arial" pitchFamily="34" charset="0"/>
              </a:rPr>
              <a:t> </a:t>
            </a:r>
            <a:r>
              <a:rPr lang="en-US" sz="2600" b="1" dirty="0" err="1" smtClean="0">
                <a:cs typeface="Arial" pitchFamily="34" charset="0"/>
              </a:rPr>
              <a:t>độ</a:t>
            </a:r>
            <a:r>
              <a:rPr lang="en-US" sz="2600" b="1" dirty="0" smtClean="0">
                <a:cs typeface="Arial" pitchFamily="34" charset="0"/>
              </a:rPr>
              <a:t> </a:t>
            </a:r>
            <a:r>
              <a:rPr lang="en-US" sz="2600" b="1" dirty="0" err="1" smtClean="0">
                <a:cs typeface="Arial" pitchFamily="34" charset="0"/>
              </a:rPr>
              <a:t>sinh</a:t>
            </a:r>
            <a:r>
              <a:rPr lang="en-US" sz="2600" b="1" dirty="0" smtClean="0">
                <a:cs typeface="Arial" pitchFamily="34" charset="0"/>
              </a:rPr>
              <a:t> </a:t>
            </a:r>
            <a:r>
              <a:rPr lang="en-US" sz="2600" b="1" dirty="0" err="1" smtClean="0">
                <a:cs typeface="Arial" pitchFamily="34" charset="0"/>
              </a:rPr>
              <a:t>hoạt</a:t>
            </a:r>
            <a:r>
              <a:rPr lang="en-US" sz="2600" b="1" dirty="0" smtClean="0">
                <a:cs typeface="Arial" pitchFamily="34" charset="0"/>
              </a:rPr>
              <a:t> </a:t>
            </a:r>
            <a:r>
              <a:rPr lang="en-US" sz="2600" b="1" dirty="0" err="1" smtClean="0">
                <a:cs typeface="Arial" pitchFamily="34" charset="0"/>
              </a:rPr>
              <a:t>của</a:t>
            </a:r>
            <a:r>
              <a:rPr lang="en-US" sz="2600" b="1" dirty="0" smtClean="0">
                <a:cs typeface="Arial" pitchFamily="34" charset="0"/>
              </a:rPr>
              <a:t> chi </a:t>
            </a:r>
            <a:r>
              <a:rPr lang="en-US" sz="2600" b="1" dirty="0" err="1" smtClean="0">
                <a:cs typeface="Arial" pitchFamily="34" charset="0"/>
              </a:rPr>
              <a:t>bộ</a:t>
            </a:r>
            <a:r>
              <a:rPr lang="en-US" sz="2600" b="1" dirty="0" smtClean="0">
                <a:cs typeface="Arial" pitchFamily="34" charset="0"/>
              </a:rPr>
              <a:t> </a:t>
            </a:r>
            <a:r>
              <a:rPr lang="en-US" sz="2600" b="1" dirty="0" err="1" smtClean="0">
                <a:cs typeface="Arial" pitchFamily="34" charset="0"/>
              </a:rPr>
              <a:t>phải</a:t>
            </a:r>
            <a:r>
              <a:rPr lang="en-US" sz="2600" b="1" dirty="0" smtClean="0">
                <a:cs typeface="Arial" pitchFamily="34" charset="0"/>
              </a:rPr>
              <a:t> </a:t>
            </a:r>
            <a:r>
              <a:rPr lang="en-US" sz="2600" b="1" dirty="0" err="1" smtClean="0">
                <a:cs typeface="Arial" pitchFamily="34" charset="0"/>
              </a:rPr>
              <a:t>nghiêm</a:t>
            </a:r>
            <a:r>
              <a:rPr lang="en-US" sz="2600" b="1" dirty="0" smtClean="0">
                <a:cs typeface="Arial" pitchFamily="34" charset="0"/>
              </a:rPr>
              <a:t> </a:t>
            </a:r>
            <a:r>
              <a:rPr lang="en-US" sz="2600" b="1" dirty="0" err="1" smtClean="0">
                <a:cs typeface="Arial" pitchFamily="34" charset="0"/>
              </a:rPr>
              <a:t>túc</a:t>
            </a:r>
            <a:r>
              <a:rPr lang="en-US" sz="2600" dirty="0" smtClean="0">
                <a:cs typeface="Arial" pitchFamily="34" charset="0"/>
              </a:rPr>
              <a:t>.</a:t>
            </a:r>
            <a:endParaRPr lang="vi-VN" sz="2600" dirty="0" smtClean="0"/>
          </a:p>
          <a:p>
            <a:pPr marL="0" indent="0" algn="just">
              <a:buNone/>
            </a:pPr>
            <a:r>
              <a:rPr lang="en-US" sz="2600" b="1" dirty="0" smtClean="0">
                <a:cs typeface="Arial" pitchFamily="34" charset="0"/>
              </a:rPr>
              <a:t>	</a:t>
            </a:r>
            <a:r>
              <a:rPr lang="en-US" sz="2600" b="1" i="1" dirty="0" smtClean="0">
                <a:solidFill>
                  <a:srgbClr val="7030A0"/>
                </a:solidFill>
                <a:cs typeface="Arial" pitchFamily="34" charset="0"/>
              </a:rPr>
              <a:t>- </a:t>
            </a:r>
            <a:r>
              <a:rPr lang="en-US" sz="2600" b="1" i="1" dirty="0" err="1" smtClean="0">
                <a:solidFill>
                  <a:srgbClr val="7030A0"/>
                </a:solidFill>
                <a:cs typeface="Arial" pitchFamily="34" charset="0"/>
              </a:rPr>
              <a:t>Năm</a:t>
            </a:r>
            <a:r>
              <a:rPr lang="en-US" sz="2600" b="1" i="1" dirty="0" smtClean="0">
                <a:solidFill>
                  <a:srgbClr val="7030A0"/>
                </a:solidFill>
                <a:cs typeface="Arial" pitchFamily="34" charset="0"/>
              </a:rPr>
              <a:t> là, </a:t>
            </a:r>
            <a:r>
              <a:rPr lang="en-US" sz="2600" b="1" dirty="0" err="1" smtClean="0">
                <a:cs typeface="Arial" pitchFamily="34" charset="0"/>
              </a:rPr>
              <a:t>kỷ</a:t>
            </a:r>
            <a:r>
              <a:rPr lang="en-US" sz="2600" b="1" dirty="0" smtClean="0">
                <a:cs typeface="Arial" pitchFamily="34" charset="0"/>
              </a:rPr>
              <a:t> </a:t>
            </a:r>
            <a:r>
              <a:rPr lang="en-US" sz="2600" b="1" dirty="0" err="1" smtClean="0">
                <a:cs typeface="Arial" pitchFamily="34" charset="0"/>
              </a:rPr>
              <a:t>luật</a:t>
            </a:r>
            <a:r>
              <a:rPr lang="en-US" sz="2600" b="1" dirty="0" smtClean="0">
                <a:cs typeface="Arial" pitchFamily="34" charset="0"/>
              </a:rPr>
              <a:t> </a:t>
            </a:r>
            <a:r>
              <a:rPr lang="en-US" sz="2600" b="1" dirty="0" err="1" smtClean="0">
                <a:cs typeface="Arial" pitchFamily="34" charset="0"/>
              </a:rPr>
              <a:t>của</a:t>
            </a:r>
            <a:r>
              <a:rPr lang="en-US" sz="2600" b="1" dirty="0" smtClean="0">
                <a:cs typeface="Arial" pitchFamily="34" charset="0"/>
              </a:rPr>
              <a:t> </a:t>
            </a:r>
            <a:r>
              <a:rPr lang="en-US" sz="2600" b="1" dirty="0" err="1" smtClean="0">
                <a:cs typeface="Arial" pitchFamily="34" charset="0"/>
              </a:rPr>
              <a:t>Đảng</a:t>
            </a:r>
            <a:r>
              <a:rPr lang="en-US" sz="2600" b="1" dirty="0" smtClean="0">
                <a:cs typeface="Arial" pitchFamily="34" charset="0"/>
              </a:rPr>
              <a:t> </a:t>
            </a:r>
            <a:r>
              <a:rPr lang="en-US" sz="2600" b="1" dirty="0" err="1" smtClean="0">
                <a:cs typeface="Arial" pitchFamily="34" charset="0"/>
              </a:rPr>
              <a:t>phải</a:t>
            </a:r>
            <a:r>
              <a:rPr lang="en-US" sz="2600" b="1" dirty="0" smtClean="0">
                <a:cs typeface="Arial" pitchFamily="34" charset="0"/>
              </a:rPr>
              <a:t> </a:t>
            </a:r>
            <a:r>
              <a:rPr lang="en-US" sz="2600" b="1" dirty="0" err="1" smtClean="0">
                <a:cs typeface="Arial" pitchFamily="34" charset="0"/>
              </a:rPr>
              <a:t>nghiêm</a:t>
            </a:r>
            <a:r>
              <a:rPr lang="en-US" sz="2600" b="1" dirty="0" smtClean="0">
                <a:cs typeface="Arial" pitchFamily="34" charset="0"/>
              </a:rPr>
              <a:t> minh </a:t>
            </a:r>
          </a:p>
          <a:p>
            <a:pPr marL="0" indent="0" algn="just">
              <a:buNone/>
            </a:pPr>
            <a:r>
              <a:rPr lang="en-US" sz="2600" b="1" dirty="0" smtClean="0"/>
              <a:t>	</a:t>
            </a:r>
            <a:r>
              <a:rPr lang="en-US" sz="2600" b="1" i="1" dirty="0" smtClean="0">
                <a:solidFill>
                  <a:srgbClr val="00B050"/>
                </a:solidFill>
              </a:rPr>
              <a:t>- </a:t>
            </a:r>
            <a:r>
              <a:rPr lang="en-US" sz="2600" b="1" i="1" dirty="0" err="1" smtClean="0">
                <a:solidFill>
                  <a:srgbClr val="00B050"/>
                </a:solidFill>
              </a:rPr>
              <a:t>Sáu</a:t>
            </a:r>
            <a:r>
              <a:rPr lang="en-US" sz="2600" b="1" i="1" dirty="0" smtClean="0">
                <a:solidFill>
                  <a:srgbClr val="00B050"/>
                </a:solidFill>
              </a:rPr>
              <a:t> là, </a:t>
            </a:r>
            <a:r>
              <a:rPr lang="en-US" sz="2600" b="1" dirty="0" err="1" smtClean="0"/>
              <a:t>công</a:t>
            </a:r>
            <a:r>
              <a:rPr lang="en-US" sz="2600" b="1" dirty="0" smtClean="0"/>
              <a:t> </a:t>
            </a:r>
            <a:r>
              <a:rPr lang="en-US" sz="2600" b="1" dirty="0" err="1" smtClean="0"/>
              <a:t>tác</a:t>
            </a:r>
            <a:r>
              <a:rPr lang="en-US" sz="2600" b="1" dirty="0" smtClean="0"/>
              <a:t> </a:t>
            </a:r>
            <a:r>
              <a:rPr lang="en-US" sz="2600" b="1" dirty="0" err="1" smtClean="0"/>
              <a:t>kiểm</a:t>
            </a:r>
            <a:r>
              <a:rPr lang="en-US" sz="2600" b="1" dirty="0" smtClean="0"/>
              <a:t> </a:t>
            </a:r>
            <a:r>
              <a:rPr lang="en-US" sz="2600" b="1" dirty="0" err="1" smtClean="0"/>
              <a:t>tra</a:t>
            </a:r>
            <a:r>
              <a:rPr lang="en-US" sz="2600" b="1" dirty="0" smtClean="0"/>
              <a:t> </a:t>
            </a:r>
            <a:r>
              <a:rPr lang="en-US" sz="2600" b="1" dirty="0" err="1" smtClean="0"/>
              <a:t>của</a:t>
            </a:r>
            <a:r>
              <a:rPr lang="en-US" sz="2600" b="1" dirty="0" smtClean="0"/>
              <a:t> </a:t>
            </a:r>
            <a:r>
              <a:rPr lang="en-US" sz="2600" b="1" dirty="0" err="1" smtClean="0"/>
              <a:t>Đảng</a:t>
            </a:r>
            <a:r>
              <a:rPr lang="en-US" sz="2600" b="1" dirty="0" smtClean="0"/>
              <a:t> </a:t>
            </a:r>
            <a:r>
              <a:rPr lang="en-US" sz="2600" b="1" dirty="0" err="1" smtClean="0"/>
              <a:t>phải</a:t>
            </a:r>
            <a:r>
              <a:rPr lang="en-US" sz="2600" b="1" dirty="0" smtClean="0"/>
              <a:t> </a:t>
            </a:r>
            <a:r>
              <a:rPr lang="en-US" sz="2600" b="1" dirty="0" err="1" smtClean="0"/>
              <a:t>chặt</a:t>
            </a:r>
            <a:r>
              <a:rPr lang="en-US" sz="2600" b="1" dirty="0" smtClean="0"/>
              <a:t> </a:t>
            </a:r>
            <a:r>
              <a:rPr lang="en-US" sz="2600" b="1" dirty="0" err="1" smtClean="0"/>
              <a:t>chẽ</a:t>
            </a:r>
            <a:r>
              <a:rPr lang="en-US" sz="2600" b="1" dirty="0" smtClean="0"/>
              <a:t>.</a:t>
            </a:r>
          </a:p>
          <a:p>
            <a:pPr marL="0" indent="0" algn="just">
              <a:buNone/>
            </a:pPr>
            <a:endParaRPr lang="en-US" sz="2000" b="1" dirty="0" smtClean="0">
              <a:solidFill>
                <a:srgbClr val="002060"/>
              </a:solidFill>
              <a:cs typeface="Arial" pitchFamily="34" charset="0"/>
            </a:endParaRPr>
          </a:p>
          <a:p>
            <a:pPr marL="0" indent="0" algn="just">
              <a:buNone/>
            </a:pPr>
            <a:endParaRPr lang="en-US" sz="2000" b="1" dirty="0" smtClean="0">
              <a:solidFill>
                <a:srgbClr val="002060"/>
              </a:solidFill>
              <a:cs typeface="Arial" pitchFamily="34" charset="0"/>
            </a:endParaRPr>
          </a:p>
        </p:txBody>
      </p:sp>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solidFill>
                  <a:srgbClr val="FF0000"/>
                </a:solidFill>
                <a:effectLst>
                  <a:outerShdw blurRad="76200" dist="50800" dir="5400000" algn="tl" rotWithShape="0">
                    <a:srgbClr val="000000">
                      <a:alpha val="65000"/>
                    </a:srgbClr>
                  </a:outerShdw>
                </a:effectLst>
              </a:rPr>
              <a:t>CHUYÊN</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ĐÊ</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TƯỞNG</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HÔ</a:t>
            </a:r>
            <a:r>
              <a:rPr lang="en-US" sz="2800" b="1" spc="50" dirty="0" smtClean="0">
                <a:ln w="11430"/>
                <a:solidFill>
                  <a:srgbClr val="FF0000"/>
                </a:solidFill>
                <a:effectLst>
                  <a:outerShdw blurRad="76200" dist="50800" dir="5400000" algn="tl" rotWithShape="0">
                    <a:srgbClr val="000000">
                      <a:alpha val="65000"/>
                    </a:srgbClr>
                  </a:outerShdw>
                </a:effectLst>
              </a:rPr>
              <a:t>̀ CHÍ MINH</a:t>
            </a:r>
            <a:endParaRPr lang="en-US" sz="28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715000"/>
          </a:xfrm>
        </p:spPr>
        <p:txBody>
          <a:bodyPr>
            <a:noAutofit/>
          </a:bodyPr>
          <a:lstStyle/>
          <a:p>
            <a:pPr marL="0" indent="0" algn="just">
              <a:buNone/>
            </a:pPr>
            <a:r>
              <a:rPr lang="en-US" sz="2000" b="1" dirty="0" smtClean="0">
                <a:solidFill>
                  <a:srgbClr val="002060"/>
                </a:solidFill>
              </a:rPr>
              <a:t>	</a:t>
            </a:r>
            <a:r>
              <a:rPr lang="en-US" sz="3000" b="1" dirty="0" smtClean="0">
                <a:solidFill>
                  <a:srgbClr val="FF0000"/>
                </a:solidFill>
                <a:cs typeface="Arial" charset="0"/>
              </a:rPr>
              <a:t>5. </a:t>
            </a:r>
            <a:r>
              <a:rPr lang="en-US" sz="3000" b="1" dirty="0" err="1" smtClean="0">
                <a:solidFill>
                  <a:srgbClr val="FF0000"/>
                </a:solidFill>
                <a:cs typeface="Arial" charset="0"/>
              </a:rPr>
              <a:t>Giải</a:t>
            </a:r>
            <a:r>
              <a:rPr lang="en-US" sz="3000" b="1" dirty="0" smtClean="0">
                <a:solidFill>
                  <a:srgbClr val="FF0000"/>
                </a:solidFill>
                <a:cs typeface="Arial" charset="0"/>
              </a:rPr>
              <a:t> </a:t>
            </a:r>
            <a:r>
              <a:rPr lang="en-US" sz="3000" b="1" dirty="0" err="1" smtClean="0">
                <a:solidFill>
                  <a:srgbClr val="FF0000"/>
                </a:solidFill>
                <a:cs typeface="Arial" charset="0"/>
              </a:rPr>
              <a:t>pháp</a:t>
            </a:r>
            <a:r>
              <a:rPr lang="en-US" sz="3000" b="1" dirty="0" smtClean="0">
                <a:solidFill>
                  <a:srgbClr val="FF0000"/>
                </a:solidFill>
                <a:cs typeface="Arial" charset="0"/>
              </a:rPr>
              <a:t> </a:t>
            </a:r>
            <a:r>
              <a:rPr lang="en-US" sz="3000" b="1" dirty="0" err="1" smtClean="0">
                <a:solidFill>
                  <a:srgbClr val="FF0000"/>
                </a:solidFill>
                <a:cs typeface="Arial" charset="0"/>
              </a:rPr>
              <a:t>khắc</a:t>
            </a:r>
            <a:r>
              <a:rPr lang="en-US" sz="3000" b="1" dirty="0" smtClean="0">
                <a:solidFill>
                  <a:srgbClr val="FF0000"/>
                </a:solidFill>
                <a:cs typeface="Arial" charset="0"/>
              </a:rPr>
              <a:t> </a:t>
            </a:r>
            <a:r>
              <a:rPr lang="en-US" sz="3000" b="1" dirty="0" err="1" smtClean="0">
                <a:solidFill>
                  <a:srgbClr val="FF0000"/>
                </a:solidFill>
                <a:cs typeface="Arial" charset="0"/>
              </a:rPr>
              <a:t>phục</a:t>
            </a:r>
            <a:r>
              <a:rPr lang="en-US" sz="3000" b="1" dirty="0" smtClean="0">
                <a:solidFill>
                  <a:srgbClr val="FF0000"/>
                </a:solidFill>
                <a:cs typeface="Arial" charset="0"/>
              </a:rPr>
              <a:t>:</a:t>
            </a:r>
          </a:p>
          <a:p>
            <a:pPr marL="0" indent="0" algn="just">
              <a:buNone/>
            </a:pPr>
            <a:r>
              <a:rPr lang="en-US" sz="2800" b="1" dirty="0" smtClean="0">
                <a:solidFill>
                  <a:srgbClr val="002060"/>
                </a:solidFill>
              </a:rPr>
              <a:t>	</a:t>
            </a:r>
            <a:r>
              <a:rPr lang="en-US" sz="2800" b="1" dirty="0" smtClean="0">
                <a:solidFill>
                  <a:srgbClr val="00B0F0"/>
                </a:solidFill>
              </a:rPr>
              <a:t>b. </a:t>
            </a:r>
            <a:r>
              <a:rPr lang="en-US" sz="2800" b="1" u="sng" dirty="0" err="1" smtClean="0">
                <a:solidFill>
                  <a:srgbClr val="00B0F0"/>
                </a:solidFill>
              </a:rPr>
              <a:t>Về</a:t>
            </a:r>
            <a:r>
              <a:rPr lang="en-US" sz="2800" b="1" u="sng" dirty="0" smtClean="0">
                <a:solidFill>
                  <a:srgbClr val="00B0F0"/>
                </a:solidFill>
              </a:rPr>
              <a:t> </a:t>
            </a:r>
            <a:r>
              <a:rPr lang="en-US" sz="2800" b="1" u="sng" dirty="0" err="1" smtClean="0">
                <a:solidFill>
                  <a:srgbClr val="00B0F0"/>
                </a:solidFill>
              </a:rPr>
              <a:t>phía</a:t>
            </a:r>
            <a:r>
              <a:rPr lang="en-US" sz="2800" b="1" u="sng" dirty="0" smtClean="0">
                <a:solidFill>
                  <a:srgbClr val="00B0F0"/>
                </a:solidFill>
              </a:rPr>
              <a:t> </a:t>
            </a:r>
            <a:r>
              <a:rPr lang="en-US" sz="2800" b="1" u="sng" dirty="0" err="1" smtClean="0">
                <a:solidFill>
                  <a:srgbClr val="00B0F0"/>
                </a:solidFill>
              </a:rPr>
              <a:t>đảng</a:t>
            </a:r>
            <a:r>
              <a:rPr lang="en-US" sz="2800" b="1" u="sng" dirty="0" smtClean="0">
                <a:solidFill>
                  <a:srgbClr val="00B0F0"/>
                </a:solidFill>
              </a:rPr>
              <a:t> </a:t>
            </a:r>
            <a:r>
              <a:rPr lang="en-US" sz="2800" b="1" u="sng" dirty="0" err="1" smtClean="0">
                <a:solidFill>
                  <a:srgbClr val="00B0F0"/>
                </a:solidFill>
              </a:rPr>
              <a:t>viên</a:t>
            </a:r>
            <a:r>
              <a:rPr lang="en-US" sz="2800" b="1" dirty="0" smtClean="0">
                <a:solidFill>
                  <a:srgbClr val="00B0F0"/>
                </a:solidFill>
              </a:rPr>
              <a:t>:</a:t>
            </a:r>
          </a:p>
          <a:p>
            <a:pPr marL="0" indent="0" algn="just">
              <a:buNone/>
            </a:pPr>
            <a:r>
              <a:rPr lang="en-US" sz="2800" b="1" dirty="0" smtClean="0">
                <a:solidFill>
                  <a:srgbClr val="002060"/>
                </a:solidFill>
                <a:cs typeface="Arial" charset="0"/>
              </a:rPr>
              <a:t>	</a:t>
            </a:r>
            <a:r>
              <a:rPr lang="en-US" sz="2800" b="1" dirty="0" smtClean="0">
                <a:cs typeface="Arial" charset="0"/>
              </a:rPr>
              <a:t>- </a:t>
            </a:r>
            <a:r>
              <a:rPr lang="en-US" sz="2800" b="1" i="1" dirty="0" err="1" smtClean="0">
                <a:solidFill>
                  <a:srgbClr val="7030A0"/>
                </a:solidFill>
                <a:cs typeface="Arial" charset="0"/>
              </a:rPr>
              <a:t>Một</a:t>
            </a:r>
            <a:r>
              <a:rPr lang="en-US" sz="2800" b="1" i="1" dirty="0" smtClean="0">
                <a:solidFill>
                  <a:srgbClr val="7030A0"/>
                </a:solidFill>
                <a:cs typeface="Arial" charset="0"/>
              </a:rPr>
              <a:t> là,</a:t>
            </a:r>
            <a:r>
              <a:rPr lang="en-US" sz="2800" b="1" i="1" dirty="0" smtClean="0">
                <a:cs typeface="Arial" charset="0"/>
              </a:rPr>
              <a:t> </a:t>
            </a:r>
            <a:r>
              <a:rPr lang="en-US" sz="2800" b="1" dirty="0" err="1" smtClean="0">
                <a:cs typeface="Arial" charset="0"/>
              </a:rPr>
              <a:t>phải</a:t>
            </a:r>
            <a:r>
              <a:rPr lang="en-US" sz="2800" b="1" dirty="0" smtClean="0">
                <a:cs typeface="Arial" charset="0"/>
              </a:rPr>
              <a:t> </a:t>
            </a:r>
            <a:r>
              <a:rPr lang="en-US" sz="2800" b="1" dirty="0" err="1" smtClean="0">
                <a:cs typeface="Arial" charset="0"/>
              </a:rPr>
              <a:t>đặt</a:t>
            </a:r>
            <a:r>
              <a:rPr lang="en-US" sz="2800" b="1" dirty="0" smtClean="0">
                <a:cs typeface="Arial" charset="0"/>
              </a:rPr>
              <a:t> </a:t>
            </a:r>
            <a:r>
              <a:rPr lang="en-US" sz="2800" b="1" dirty="0" err="1" smtClean="0">
                <a:cs typeface="Arial" charset="0"/>
              </a:rPr>
              <a:t>lợi</a:t>
            </a:r>
            <a:r>
              <a:rPr lang="en-US" sz="2800" b="1" dirty="0" smtClean="0">
                <a:cs typeface="Arial" charset="0"/>
              </a:rPr>
              <a:t> </a:t>
            </a:r>
            <a:r>
              <a:rPr lang="en-US" sz="2800" b="1" dirty="0" err="1" smtClean="0">
                <a:cs typeface="Arial" charset="0"/>
              </a:rPr>
              <a:t>ích</a:t>
            </a:r>
            <a:r>
              <a:rPr lang="en-US" sz="2800" b="1" dirty="0" smtClean="0">
                <a:cs typeface="Arial" charset="0"/>
              </a:rPr>
              <a:t> </a:t>
            </a:r>
            <a:r>
              <a:rPr lang="en-US" sz="2800" b="1" dirty="0" err="1" smtClean="0">
                <a:cs typeface="Arial" charset="0"/>
              </a:rPr>
              <a:t>của</a:t>
            </a:r>
            <a:r>
              <a:rPr lang="en-US" sz="2800" b="1" dirty="0" smtClean="0">
                <a:cs typeface="Arial" charset="0"/>
              </a:rPr>
              <a:t> </a:t>
            </a:r>
            <a:r>
              <a:rPr lang="en-US" sz="2800" b="1" dirty="0" err="1" smtClean="0">
                <a:cs typeface="Arial" charset="0"/>
              </a:rPr>
              <a:t>cách</a:t>
            </a:r>
            <a:r>
              <a:rPr lang="en-US" sz="2800" b="1" dirty="0" smtClean="0">
                <a:cs typeface="Arial" charset="0"/>
              </a:rPr>
              <a:t> </a:t>
            </a:r>
            <a:r>
              <a:rPr lang="en-US" sz="2800" b="1" dirty="0" err="1" smtClean="0">
                <a:cs typeface="Arial" charset="0"/>
              </a:rPr>
              <a:t>mạng</a:t>
            </a:r>
            <a:r>
              <a:rPr lang="en-US" sz="2800" b="1" dirty="0" smtClean="0">
                <a:cs typeface="Arial" charset="0"/>
              </a:rPr>
              <a:t>, </a:t>
            </a:r>
            <a:r>
              <a:rPr lang="en-US" sz="2800" b="1" dirty="0" err="1" smtClean="0">
                <a:cs typeface="Arial" charset="0"/>
              </a:rPr>
              <a:t>của</a:t>
            </a:r>
            <a:r>
              <a:rPr lang="en-US" sz="2800" b="1" dirty="0" smtClean="0">
                <a:cs typeface="Arial" charset="0"/>
              </a:rPr>
              <a:t> </a:t>
            </a:r>
            <a:r>
              <a:rPr lang="en-US" sz="2800" b="1" dirty="0" err="1" smtClean="0">
                <a:cs typeface="Arial" charset="0"/>
              </a:rPr>
              <a:t>Đảng</a:t>
            </a:r>
            <a:r>
              <a:rPr lang="en-US" sz="2800" b="1" dirty="0" smtClean="0">
                <a:cs typeface="Arial" charset="0"/>
              </a:rPr>
              <a:t>, </a:t>
            </a:r>
            <a:r>
              <a:rPr lang="en-US" sz="2800" b="1" dirty="0" err="1" smtClean="0">
                <a:cs typeface="Arial" charset="0"/>
              </a:rPr>
              <a:t>của</a:t>
            </a:r>
            <a:r>
              <a:rPr lang="en-US" sz="2800" b="1" dirty="0" smtClean="0">
                <a:cs typeface="Arial" charset="0"/>
              </a:rPr>
              <a:t> </a:t>
            </a:r>
            <a:r>
              <a:rPr lang="en-US" sz="2800" b="1" dirty="0" err="1" smtClean="0">
                <a:cs typeface="Arial" charset="0"/>
              </a:rPr>
              <a:t>nhân</a:t>
            </a:r>
            <a:r>
              <a:rPr lang="en-US" sz="2800" b="1" dirty="0" smtClean="0">
                <a:cs typeface="Arial" charset="0"/>
              </a:rPr>
              <a:t> </a:t>
            </a:r>
            <a:r>
              <a:rPr lang="en-US" sz="2800" b="1" dirty="0" err="1" smtClean="0">
                <a:cs typeface="Arial" charset="0"/>
              </a:rPr>
              <a:t>dân</a:t>
            </a:r>
            <a:r>
              <a:rPr lang="en-US" sz="2800" b="1" dirty="0" smtClean="0">
                <a:cs typeface="Arial" charset="0"/>
              </a:rPr>
              <a:t> </a:t>
            </a:r>
            <a:r>
              <a:rPr lang="en-US" sz="2800" b="1" dirty="0" err="1" smtClean="0">
                <a:cs typeface="Arial" charset="0"/>
              </a:rPr>
              <a:t>lên</a:t>
            </a:r>
            <a:r>
              <a:rPr lang="en-US" sz="2800" b="1" dirty="0" smtClean="0">
                <a:cs typeface="Arial" charset="0"/>
              </a:rPr>
              <a:t> </a:t>
            </a:r>
            <a:r>
              <a:rPr lang="en-US" sz="2800" b="1" dirty="0" err="1" smtClean="0">
                <a:cs typeface="Arial" charset="0"/>
              </a:rPr>
              <a:t>trên</a:t>
            </a:r>
            <a:r>
              <a:rPr lang="en-US" sz="2800" b="1" dirty="0" smtClean="0">
                <a:cs typeface="Arial" charset="0"/>
              </a:rPr>
              <a:t> </a:t>
            </a:r>
            <a:r>
              <a:rPr lang="en-US" sz="2800" b="1" dirty="0" err="1" smtClean="0">
                <a:cs typeface="Arial" charset="0"/>
              </a:rPr>
              <a:t>hết</a:t>
            </a:r>
            <a:r>
              <a:rPr lang="en-US" sz="2800" b="1" dirty="0" smtClean="0">
                <a:cs typeface="Arial" charset="0"/>
              </a:rPr>
              <a:t>, </a:t>
            </a:r>
            <a:r>
              <a:rPr lang="en-US" sz="2800" b="1" dirty="0" err="1" smtClean="0">
                <a:cs typeface="Arial" charset="0"/>
              </a:rPr>
              <a:t>trước</a:t>
            </a:r>
            <a:r>
              <a:rPr lang="en-US" sz="2800" b="1" dirty="0" smtClean="0">
                <a:cs typeface="Arial" charset="0"/>
              </a:rPr>
              <a:t> </a:t>
            </a:r>
            <a:r>
              <a:rPr lang="en-US" sz="2800" b="1" dirty="0" err="1" smtClean="0">
                <a:cs typeface="Arial" charset="0"/>
              </a:rPr>
              <a:t>hết</a:t>
            </a:r>
            <a:endParaRPr lang="en-US" sz="2800" b="1" dirty="0" smtClean="0">
              <a:cs typeface="Arial" charset="0"/>
            </a:endParaRPr>
          </a:p>
          <a:p>
            <a:pPr marL="0" indent="0" algn="just">
              <a:buNone/>
            </a:pPr>
            <a:r>
              <a:rPr lang="en-US" sz="2800" b="1" dirty="0" smtClean="0">
                <a:cs typeface="Arial" charset="0"/>
              </a:rPr>
              <a:t>	- </a:t>
            </a:r>
            <a:r>
              <a:rPr lang="en-US" sz="2800" b="1" i="1" dirty="0" err="1" smtClean="0">
                <a:solidFill>
                  <a:schemeClr val="accent2">
                    <a:lumMod val="50000"/>
                  </a:schemeClr>
                </a:solidFill>
                <a:cs typeface="Arial" charset="0"/>
              </a:rPr>
              <a:t>Hai</a:t>
            </a:r>
            <a:r>
              <a:rPr lang="en-US" sz="2800" b="1" i="1" dirty="0" smtClean="0">
                <a:solidFill>
                  <a:schemeClr val="accent2">
                    <a:lumMod val="50000"/>
                  </a:schemeClr>
                </a:solidFill>
                <a:cs typeface="Arial" charset="0"/>
              </a:rPr>
              <a:t> là, </a:t>
            </a:r>
            <a:r>
              <a:rPr lang="en-US" sz="2800" b="1" dirty="0" err="1" smtClean="0">
                <a:cs typeface="Arial" charset="0"/>
              </a:rPr>
              <a:t>phải</a:t>
            </a:r>
            <a:r>
              <a:rPr lang="en-US" sz="2800" b="1" dirty="0" smtClean="0">
                <a:cs typeface="Arial" charset="0"/>
              </a:rPr>
              <a:t> </a:t>
            </a:r>
            <a:r>
              <a:rPr lang="en-US" sz="2800" b="1" dirty="0" err="1" smtClean="0">
                <a:cs typeface="Arial" charset="0"/>
              </a:rPr>
              <a:t>kiên</a:t>
            </a:r>
            <a:r>
              <a:rPr lang="en-US" sz="2800" b="1" dirty="0" smtClean="0">
                <a:cs typeface="Arial" charset="0"/>
              </a:rPr>
              <a:t> </a:t>
            </a:r>
            <a:r>
              <a:rPr lang="en-US" sz="2800" b="1" dirty="0" err="1" smtClean="0">
                <a:cs typeface="Arial" charset="0"/>
              </a:rPr>
              <a:t>quyết</a:t>
            </a:r>
            <a:r>
              <a:rPr lang="en-US" sz="2800" b="1" dirty="0" smtClean="0">
                <a:cs typeface="Arial" charset="0"/>
              </a:rPr>
              <a:t> </a:t>
            </a:r>
            <a:r>
              <a:rPr lang="en-US" sz="2800" b="1" dirty="0" err="1" smtClean="0">
                <a:cs typeface="Arial" charset="0"/>
              </a:rPr>
              <a:t>quét</a:t>
            </a:r>
            <a:r>
              <a:rPr lang="en-US" sz="2800" b="1" dirty="0" smtClean="0">
                <a:cs typeface="Arial" charset="0"/>
              </a:rPr>
              <a:t> </a:t>
            </a:r>
            <a:r>
              <a:rPr lang="en-US" sz="2800" b="1" dirty="0" err="1" smtClean="0">
                <a:cs typeface="Arial" charset="0"/>
              </a:rPr>
              <a:t>sạch</a:t>
            </a:r>
            <a:r>
              <a:rPr lang="en-US" sz="2800" b="1" dirty="0" smtClean="0">
                <a:cs typeface="Arial" charset="0"/>
              </a:rPr>
              <a:t> </a:t>
            </a:r>
            <a:r>
              <a:rPr lang="en-US" sz="2800" b="1" dirty="0" err="1" smtClean="0">
                <a:cs typeface="Arial" charset="0"/>
              </a:rPr>
              <a:t>chủ</a:t>
            </a:r>
            <a:r>
              <a:rPr lang="en-US" sz="2800" b="1" dirty="0" smtClean="0">
                <a:cs typeface="Arial" charset="0"/>
              </a:rPr>
              <a:t> </a:t>
            </a:r>
            <a:r>
              <a:rPr lang="en-US" sz="2800" b="1" dirty="0" err="1" smtClean="0">
                <a:cs typeface="Arial" charset="0"/>
              </a:rPr>
              <a:t>nghĩa</a:t>
            </a:r>
            <a:r>
              <a:rPr lang="en-US" sz="2800" b="1" dirty="0" smtClean="0">
                <a:cs typeface="Arial" charset="0"/>
              </a:rPr>
              <a:t> </a:t>
            </a:r>
            <a:r>
              <a:rPr lang="en-US" sz="2800" b="1" dirty="0" err="1" smtClean="0">
                <a:cs typeface="Arial" charset="0"/>
              </a:rPr>
              <a:t>cá</a:t>
            </a:r>
            <a:r>
              <a:rPr lang="en-US" sz="2800" b="1" dirty="0" smtClean="0">
                <a:cs typeface="Arial" charset="0"/>
              </a:rPr>
              <a:t> </a:t>
            </a:r>
            <a:r>
              <a:rPr lang="en-US" sz="2800" b="1" dirty="0" err="1" smtClean="0">
                <a:cs typeface="Arial" charset="0"/>
              </a:rPr>
              <a:t>nhân</a:t>
            </a:r>
            <a:r>
              <a:rPr lang="en-US" sz="2800" b="1" dirty="0" smtClean="0">
                <a:cs typeface="Arial" charset="0"/>
              </a:rPr>
              <a:t>, </a:t>
            </a:r>
            <a:r>
              <a:rPr lang="en-US" sz="2800" b="1" dirty="0" err="1" smtClean="0">
                <a:cs typeface="Arial" charset="0"/>
              </a:rPr>
              <a:t>nâng</a:t>
            </a:r>
            <a:r>
              <a:rPr lang="en-US" sz="2800" b="1" dirty="0" smtClean="0">
                <a:cs typeface="Arial" charset="0"/>
              </a:rPr>
              <a:t> </a:t>
            </a:r>
            <a:r>
              <a:rPr lang="en-US" sz="2800" b="1" dirty="0" err="1" smtClean="0">
                <a:cs typeface="Arial" charset="0"/>
              </a:rPr>
              <a:t>cao</a:t>
            </a:r>
            <a:r>
              <a:rPr lang="en-US" sz="2800" b="1" dirty="0" smtClean="0">
                <a:cs typeface="Arial" charset="0"/>
              </a:rPr>
              <a:t> </a:t>
            </a:r>
            <a:r>
              <a:rPr lang="en-US" sz="2800" b="1" dirty="0" err="1" smtClean="0">
                <a:cs typeface="Arial" charset="0"/>
              </a:rPr>
              <a:t>ĐĐCM</a:t>
            </a:r>
            <a:r>
              <a:rPr lang="en-US" sz="2800" b="1" dirty="0" smtClean="0">
                <a:cs typeface="Arial" charset="0"/>
              </a:rPr>
              <a:t>, </a:t>
            </a:r>
            <a:r>
              <a:rPr lang="en-US" sz="2800" b="1" dirty="0" err="1" smtClean="0">
                <a:cs typeface="Arial" charset="0"/>
              </a:rPr>
              <a:t>bồi</a:t>
            </a:r>
            <a:r>
              <a:rPr lang="en-US" sz="2800" b="1" dirty="0" smtClean="0">
                <a:cs typeface="Arial" charset="0"/>
              </a:rPr>
              <a:t> </a:t>
            </a:r>
            <a:r>
              <a:rPr lang="en-US" sz="2800" b="1" dirty="0" err="1" smtClean="0">
                <a:cs typeface="Arial" charset="0"/>
              </a:rPr>
              <a:t>dưỡng</a:t>
            </a:r>
            <a:r>
              <a:rPr lang="en-US" sz="2800" b="1" dirty="0" smtClean="0">
                <a:cs typeface="Arial" charset="0"/>
              </a:rPr>
              <a:t> </a:t>
            </a:r>
            <a:r>
              <a:rPr lang="en-US" sz="2800" b="1" dirty="0" err="1" smtClean="0">
                <a:cs typeface="Arial" charset="0"/>
              </a:rPr>
              <a:t>tư</a:t>
            </a:r>
            <a:r>
              <a:rPr lang="en-US" sz="2800" b="1" dirty="0" smtClean="0">
                <a:cs typeface="Arial" charset="0"/>
              </a:rPr>
              <a:t> </a:t>
            </a:r>
            <a:r>
              <a:rPr lang="en-US" sz="2800" b="1" dirty="0" err="1" smtClean="0">
                <a:cs typeface="Arial" charset="0"/>
              </a:rPr>
              <a:t>tưởng</a:t>
            </a:r>
            <a:r>
              <a:rPr lang="en-US" sz="2800" b="1" dirty="0" smtClean="0">
                <a:cs typeface="Arial" charset="0"/>
              </a:rPr>
              <a:t> </a:t>
            </a:r>
            <a:r>
              <a:rPr lang="en-US" sz="2800" b="1" dirty="0" err="1" smtClean="0">
                <a:cs typeface="Arial" charset="0"/>
              </a:rPr>
              <a:t>tập</a:t>
            </a:r>
            <a:r>
              <a:rPr lang="en-US" sz="2800" b="1" dirty="0" smtClean="0">
                <a:cs typeface="Arial" charset="0"/>
              </a:rPr>
              <a:t> </a:t>
            </a:r>
            <a:r>
              <a:rPr lang="en-US" sz="2800" b="1" dirty="0" err="1" smtClean="0">
                <a:cs typeface="Arial" charset="0"/>
              </a:rPr>
              <a:t>thể</a:t>
            </a:r>
            <a:r>
              <a:rPr lang="en-US" sz="2800" b="1" dirty="0" smtClean="0">
                <a:cs typeface="Arial" charset="0"/>
              </a:rPr>
              <a:t>, </a:t>
            </a:r>
            <a:r>
              <a:rPr lang="en-US" sz="2800" b="1" dirty="0" err="1" smtClean="0">
                <a:cs typeface="Arial" charset="0"/>
              </a:rPr>
              <a:t>tinh</a:t>
            </a:r>
            <a:r>
              <a:rPr lang="en-US" sz="2800" b="1" dirty="0" smtClean="0">
                <a:cs typeface="Arial" charset="0"/>
              </a:rPr>
              <a:t> </a:t>
            </a:r>
            <a:r>
              <a:rPr lang="en-US" sz="2800" b="1" dirty="0" err="1" smtClean="0">
                <a:cs typeface="Arial" charset="0"/>
              </a:rPr>
              <a:t>thần</a:t>
            </a:r>
            <a:r>
              <a:rPr lang="en-US" sz="2800" b="1" dirty="0" smtClean="0">
                <a:cs typeface="Arial" charset="0"/>
              </a:rPr>
              <a:t> </a:t>
            </a:r>
            <a:r>
              <a:rPr lang="en-US" sz="2800" b="1" dirty="0" err="1" smtClean="0">
                <a:cs typeface="Arial" charset="0"/>
              </a:rPr>
              <a:t>đoàn</a:t>
            </a:r>
            <a:r>
              <a:rPr lang="en-US" sz="2800" b="1" dirty="0" smtClean="0">
                <a:cs typeface="Arial" charset="0"/>
              </a:rPr>
              <a:t> </a:t>
            </a:r>
            <a:r>
              <a:rPr lang="en-US" sz="2800" b="1" dirty="0" err="1" smtClean="0">
                <a:cs typeface="Arial" charset="0"/>
              </a:rPr>
              <a:t>kết</a:t>
            </a:r>
            <a:r>
              <a:rPr lang="en-US" sz="2800" b="1" dirty="0" smtClean="0">
                <a:cs typeface="Arial" charset="0"/>
              </a:rPr>
              <a:t>, </a:t>
            </a:r>
            <a:r>
              <a:rPr lang="en-US" sz="2800" b="1" dirty="0" err="1" smtClean="0">
                <a:cs typeface="Arial" charset="0"/>
              </a:rPr>
              <a:t>tính</a:t>
            </a:r>
            <a:r>
              <a:rPr lang="en-US" sz="2800" b="1" dirty="0" smtClean="0">
                <a:cs typeface="Arial" charset="0"/>
              </a:rPr>
              <a:t> </a:t>
            </a:r>
            <a:r>
              <a:rPr lang="en-US" sz="2800" b="1" dirty="0" err="1" smtClean="0">
                <a:cs typeface="Arial" charset="0"/>
              </a:rPr>
              <a:t>tổ</a:t>
            </a:r>
            <a:r>
              <a:rPr lang="en-US" sz="2800" b="1" dirty="0" smtClean="0">
                <a:cs typeface="Arial" charset="0"/>
              </a:rPr>
              <a:t> </a:t>
            </a:r>
            <a:r>
              <a:rPr lang="en-US" sz="2800" b="1" dirty="0" err="1" smtClean="0">
                <a:cs typeface="Arial" charset="0"/>
              </a:rPr>
              <a:t>chức</a:t>
            </a:r>
            <a:r>
              <a:rPr lang="en-US" sz="2800" b="1" dirty="0" smtClean="0">
                <a:cs typeface="Arial" charset="0"/>
              </a:rPr>
              <a:t> </a:t>
            </a:r>
            <a:r>
              <a:rPr lang="en-US" sz="2800" b="1" dirty="0" err="1" smtClean="0">
                <a:cs typeface="Arial" charset="0"/>
              </a:rPr>
              <a:t>và</a:t>
            </a:r>
            <a:r>
              <a:rPr lang="en-US" sz="2800" b="1" dirty="0" smtClean="0">
                <a:cs typeface="Arial" charset="0"/>
              </a:rPr>
              <a:t> </a:t>
            </a:r>
            <a:r>
              <a:rPr lang="en-US" sz="2800" b="1" dirty="0" err="1" smtClean="0">
                <a:cs typeface="Arial" charset="0"/>
              </a:rPr>
              <a:t>tính</a:t>
            </a:r>
            <a:r>
              <a:rPr lang="en-US" sz="2800" b="1" dirty="0" smtClean="0">
                <a:cs typeface="Arial" charset="0"/>
              </a:rPr>
              <a:t> </a:t>
            </a:r>
            <a:r>
              <a:rPr lang="en-US" sz="2800" b="1" dirty="0" err="1" smtClean="0">
                <a:cs typeface="Arial" charset="0"/>
              </a:rPr>
              <a:t>kỷ</a:t>
            </a:r>
            <a:r>
              <a:rPr lang="en-US" sz="2800" b="1" dirty="0" smtClean="0">
                <a:cs typeface="Arial" charset="0"/>
              </a:rPr>
              <a:t> </a:t>
            </a:r>
            <a:r>
              <a:rPr lang="en-US" sz="2800" b="1" dirty="0" err="1" smtClean="0">
                <a:cs typeface="Arial" charset="0"/>
              </a:rPr>
              <a:t>luật</a:t>
            </a:r>
            <a:r>
              <a:rPr lang="en-US" sz="2800" b="1" dirty="0" smtClean="0">
                <a:cs typeface="Arial" charset="0"/>
              </a:rPr>
              <a:t>.</a:t>
            </a:r>
          </a:p>
          <a:p>
            <a:pPr marL="0" indent="0" algn="just">
              <a:buNone/>
            </a:pPr>
            <a:r>
              <a:rPr lang="en-US" sz="2800" b="1" dirty="0" smtClean="0">
                <a:cs typeface="Arial" pitchFamily="34" charset="0"/>
              </a:rPr>
              <a:t>	- </a:t>
            </a:r>
            <a:r>
              <a:rPr lang="en-US" sz="2800" b="1" i="1" dirty="0" err="1" smtClean="0">
                <a:solidFill>
                  <a:schemeClr val="accent3">
                    <a:lumMod val="50000"/>
                  </a:schemeClr>
                </a:solidFill>
                <a:cs typeface="Arial" pitchFamily="34" charset="0"/>
              </a:rPr>
              <a:t>Ba</a:t>
            </a:r>
            <a:r>
              <a:rPr lang="en-US" sz="2800" b="1" i="1" dirty="0" smtClean="0">
                <a:solidFill>
                  <a:schemeClr val="accent3">
                    <a:lumMod val="50000"/>
                  </a:schemeClr>
                </a:solidFill>
                <a:cs typeface="Arial" pitchFamily="34" charset="0"/>
              </a:rPr>
              <a:t> là, </a:t>
            </a:r>
            <a:r>
              <a:rPr lang="en-US" sz="2800" b="1" dirty="0" err="1" smtClean="0">
                <a:cs typeface="Arial" pitchFamily="34" charset="0"/>
              </a:rPr>
              <a:t>phải</a:t>
            </a:r>
            <a:r>
              <a:rPr lang="en-US" sz="2800" b="1" dirty="0" smtClean="0">
                <a:cs typeface="Arial" pitchFamily="34" charset="0"/>
              </a:rPr>
              <a:t> </a:t>
            </a:r>
            <a:r>
              <a:rPr lang="en-US" sz="2800" b="1" dirty="0" err="1" smtClean="0">
                <a:cs typeface="Arial" pitchFamily="34" charset="0"/>
              </a:rPr>
              <a:t>đi</a:t>
            </a:r>
            <a:r>
              <a:rPr lang="en-US" sz="2800" b="1" dirty="0" smtClean="0">
                <a:cs typeface="Arial" pitchFamily="34" charset="0"/>
              </a:rPr>
              <a:t> </a:t>
            </a:r>
            <a:r>
              <a:rPr lang="en-US" sz="2800" b="1" dirty="0" err="1" smtClean="0">
                <a:cs typeface="Arial" pitchFamily="34" charset="0"/>
              </a:rPr>
              <a:t>sâu</a:t>
            </a:r>
            <a:r>
              <a:rPr lang="en-US" sz="2800" b="1" dirty="0" smtClean="0">
                <a:cs typeface="Arial" pitchFamily="34" charset="0"/>
              </a:rPr>
              <a:t> </a:t>
            </a:r>
            <a:r>
              <a:rPr lang="en-US" sz="2800" b="1" dirty="0" err="1" smtClean="0">
                <a:cs typeface="Arial" pitchFamily="34" charset="0"/>
              </a:rPr>
              <a:t>sát</a:t>
            </a:r>
            <a:r>
              <a:rPr lang="en-US" sz="2800" b="1" dirty="0" smtClean="0">
                <a:cs typeface="Arial" pitchFamily="34" charset="0"/>
              </a:rPr>
              <a:t> </a:t>
            </a:r>
            <a:r>
              <a:rPr lang="en-US" sz="2800" b="1" dirty="0" err="1" smtClean="0">
                <a:cs typeface="Arial" pitchFamily="34" charset="0"/>
              </a:rPr>
              <a:t>thực</a:t>
            </a:r>
            <a:r>
              <a:rPr lang="en-US" sz="2800" b="1" dirty="0" smtClean="0">
                <a:cs typeface="Arial" pitchFamily="34" charset="0"/>
              </a:rPr>
              <a:t> </a:t>
            </a:r>
            <a:r>
              <a:rPr lang="en-US" sz="2800" b="1" dirty="0" err="1" smtClean="0">
                <a:cs typeface="Arial" pitchFamily="34" charset="0"/>
              </a:rPr>
              <a:t>tế</a:t>
            </a:r>
            <a:r>
              <a:rPr lang="en-US" sz="2800" b="1" dirty="0" smtClean="0">
                <a:cs typeface="Arial" pitchFamily="34" charset="0"/>
              </a:rPr>
              <a:t>, </a:t>
            </a:r>
            <a:r>
              <a:rPr lang="en-US" sz="2800" b="1" dirty="0" err="1" smtClean="0">
                <a:cs typeface="Arial" pitchFamily="34" charset="0"/>
              </a:rPr>
              <a:t>gần</a:t>
            </a:r>
            <a:r>
              <a:rPr lang="en-US" sz="2800" b="1" dirty="0" smtClean="0">
                <a:cs typeface="Arial" pitchFamily="34" charset="0"/>
              </a:rPr>
              <a:t> </a:t>
            </a:r>
            <a:r>
              <a:rPr lang="en-US" sz="2800" b="1" dirty="0" err="1" smtClean="0">
                <a:cs typeface="Arial" pitchFamily="34" charset="0"/>
              </a:rPr>
              <a:t>gũi</a:t>
            </a:r>
            <a:r>
              <a:rPr lang="en-US" sz="2800" b="1" dirty="0" smtClean="0">
                <a:cs typeface="Arial" pitchFamily="34" charset="0"/>
              </a:rPr>
              <a:t> </a:t>
            </a:r>
            <a:r>
              <a:rPr lang="en-US" sz="2800" b="1" dirty="0" err="1" smtClean="0">
                <a:cs typeface="Arial" pitchFamily="34" charset="0"/>
              </a:rPr>
              <a:t>quần</a:t>
            </a:r>
            <a:r>
              <a:rPr lang="en-US" sz="2800" b="1" dirty="0" smtClean="0">
                <a:cs typeface="Arial" pitchFamily="34" charset="0"/>
              </a:rPr>
              <a:t> </a:t>
            </a:r>
            <a:r>
              <a:rPr lang="en-US" sz="2800" b="1" dirty="0" err="1" smtClean="0">
                <a:cs typeface="Arial" pitchFamily="34" charset="0"/>
              </a:rPr>
              <a:t>chúng</a:t>
            </a:r>
            <a:r>
              <a:rPr lang="en-US" sz="2800" b="1" dirty="0" smtClean="0">
                <a:cs typeface="Arial" pitchFamily="34" charset="0"/>
              </a:rPr>
              <a:t>, </a:t>
            </a:r>
            <a:r>
              <a:rPr lang="en-US" sz="2800" b="1" dirty="0" err="1" smtClean="0">
                <a:cs typeface="Arial" pitchFamily="34" charset="0"/>
              </a:rPr>
              <a:t>thật</a:t>
            </a:r>
            <a:r>
              <a:rPr lang="en-US" sz="2800" b="1" dirty="0" smtClean="0">
                <a:cs typeface="Arial" pitchFamily="34" charset="0"/>
              </a:rPr>
              <a:t> </a:t>
            </a:r>
            <a:r>
              <a:rPr lang="en-US" sz="2800" b="1" dirty="0" err="1" smtClean="0">
                <a:cs typeface="Arial" pitchFamily="34" charset="0"/>
              </a:rPr>
              <a:t>sự</a:t>
            </a:r>
            <a:r>
              <a:rPr lang="en-US" sz="2800" b="1" dirty="0" smtClean="0">
                <a:cs typeface="Arial" pitchFamily="34" charset="0"/>
              </a:rPr>
              <a:t> </a:t>
            </a:r>
            <a:r>
              <a:rPr lang="en-US" sz="2800" b="1" dirty="0" err="1" smtClean="0">
                <a:cs typeface="Arial" pitchFamily="34" charset="0"/>
              </a:rPr>
              <a:t>tôn</a:t>
            </a:r>
            <a:r>
              <a:rPr lang="en-US" sz="2800" b="1" dirty="0" smtClean="0">
                <a:cs typeface="Arial" pitchFamily="34" charset="0"/>
              </a:rPr>
              <a:t> </a:t>
            </a:r>
            <a:r>
              <a:rPr lang="en-US" sz="2800" b="1" dirty="0" err="1" smtClean="0">
                <a:cs typeface="Arial" pitchFamily="34" charset="0"/>
              </a:rPr>
              <a:t>trọng</a:t>
            </a:r>
            <a:r>
              <a:rPr lang="en-US" sz="2800" b="1" dirty="0" smtClean="0">
                <a:cs typeface="Arial" pitchFamily="34" charset="0"/>
              </a:rPr>
              <a:t> </a:t>
            </a:r>
            <a:r>
              <a:rPr lang="en-US" sz="2800" b="1" dirty="0" err="1" smtClean="0">
                <a:cs typeface="Arial" pitchFamily="34" charset="0"/>
              </a:rPr>
              <a:t>và</a:t>
            </a:r>
            <a:r>
              <a:rPr lang="en-US" sz="2800" b="1" dirty="0" smtClean="0">
                <a:cs typeface="Arial" pitchFamily="34" charset="0"/>
              </a:rPr>
              <a:t> </a:t>
            </a:r>
            <a:r>
              <a:rPr lang="en-US" sz="2800" b="1" dirty="0" err="1" smtClean="0">
                <a:cs typeface="Arial" pitchFamily="34" charset="0"/>
              </a:rPr>
              <a:t>phát</a:t>
            </a:r>
            <a:r>
              <a:rPr lang="en-US" sz="2800" b="1" dirty="0" smtClean="0">
                <a:cs typeface="Arial" pitchFamily="34" charset="0"/>
              </a:rPr>
              <a:t> </a:t>
            </a:r>
            <a:r>
              <a:rPr lang="en-US" sz="2800" b="1" dirty="0" err="1" smtClean="0">
                <a:cs typeface="Arial" pitchFamily="34" charset="0"/>
              </a:rPr>
              <a:t>huy</a:t>
            </a:r>
            <a:r>
              <a:rPr lang="en-US" sz="2800" b="1" dirty="0" smtClean="0">
                <a:cs typeface="Arial" pitchFamily="34" charset="0"/>
              </a:rPr>
              <a:t> </a:t>
            </a:r>
            <a:r>
              <a:rPr lang="en-US" sz="2800" b="1" dirty="0" err="1" smtClean="0">
                <a:cs typeface="Arial" pitchFamily="34" charset="0"/>
              </a:rPr>
              <a:t>quyền</a:t>
            </a:r>
            <a:r>
              <a:rPr lang="en-US" sz="2800" b="1" dirty="0" smtClean="0">
                <a:cs typeface="Arial" pitchFamily="34" charset="0"/>
              </a:rPr>
              <a:t> </a:t>
            </a:r>
            <a:r>
              <a:rPr lang="en-US" sz="2800" b="1" dirty="0" err="1" smtClean="0">
                <a:cs typeface="Arial" pitchFamily="34" charset="0"/>
              </a:rPr>
              <a:t>làm</a:t>
            </a:r>
            <a:r>
              <a:rPr lang="en-US" sz="2800" b="1" dirty="0" smtClean="0">
                <a:cs typeface="Arial" pitchFamily="34" charset="0"/>
              </a:rPr>
              <a:t> </a:t>
            </a:r>
            <a:r>
              <a:rPr lang="en-US" sz="2800" b="1" dirty="0" err="1" smtClean="0">
                <a:cs typeface="Arial" pitchFamily="34" charset="0"/>
              </a:rPr>
              <a:t>chủ</a:t>
            </a:r>
            <a:r>
              <a:rPr lang="en-US" sz="2800" b="1" dirty="0" smtClean="0">
                <a:cs typeface="Arial" pitchFamily="34" charset="0"/>
              </a:rPr>
              <a:t> </a:t>
            </a:r>
            <a:r>
              <a:rPr lang="en-US" sz="2800" b="1" dirty="0" err="1" smtClean="0">
                <a:cs typeface="Arial" pitchFamily="34" charset="0"/>
              </a:rPr>
              <a:t>tập</a:t>
            </a:r>
            <a:r>
              <a:rPr lang="en-US" sz="2800" b="1" dirty="0" smtClean="0">
                <a:cs typeface="Arial" pitchFamily="34" charset="0"/>
              </a:rPr>
              <a:t> </a:t>
            </a:r>
            <a:r>
              <a:rPr lang="en-US" sz="2800" b="1" dirty="0" err="1" smtClean="0">
                <a:cs typeface="Arial" pitchFamily="34" charset="0"/>
              </a:rPr>
              <a:t>thể</a:t>
            </a:r>
            <a:r>
              <a:rPr lang="en-US" sz="2800" b="1" dirty="0" smtClean="0">
                <a:cs typeface="Arial" pitchFamily="34" charset="0"/>
              </a:rPr>
              <a:t> </a:t>
            </a:r>
            <a:r>
              <a:rPr lang="en-US" sz="2800" b="1" dirty="0" err="1" smtClean="0">
                <a:cs typeface="Arial" pitchFamily="34" charset="0"/>
              </a:rPr>
              <a:t>của</a:t>
            </a:r>
            <a:r>
              <a:rPr lang="en-US" sz="2800" b="1" dirty="0" smtClean="0">
                <a:cs typeface="Arial" pitchFamily="34" charset="0"/>
              </a:rPr>
              <a:t> </a:t>
            </a:r>
            <a:r>
              <a:rPr lang="en-US" sz="2800" b="1" dirty="0" err="1" smtClean="0">
                <a:cs typeface="Arial" pitchFamily="34" charset="0"/>
              </a:rPr>
              <a:t>nhân</a:t>
            </a:r>
            <a:r>
              <a:rPr lang="en-US" sz="2800" b="1" dirty="0" smtClean="0">
                <a:cs typeface="Arial" pitchFamily="34" charset="0"/>
              </a:rPr>
              <a:t> </a:t>
            </a:r>
            <a:r>
              <a:rPr lang="en-US" sz="2800" b="1" dirty="0" err="1" smtClean="0">
                <a:cs typeface="Arial" pitchFamily="34" charset="0"/>
              </a:rPr>
              <a:t>dân</a:t>
            </a:r>
            <a:r>
              <a:rPr lang="en-US" sz="2800" b="1" dirty="0" smtClean="0">
                <a:cs typeface="Arial" pitchFamily="34" charset="0"/>
              </a:rPr>
              <a:t>”</a:t>
            </a:r>
            <a:endParaRPr lang="en-US" sz="2800" dirty="0" smtClean="0">
              <a:cs typeface="Arial" pitchFamily="34" charset="0"/>
            </a:endParaRPr>
          </a:p>
          <a:p>
            <a:pPr marL="0" indent="0" algn="just">
              <a:buNone/>
            </a:pPr>
            <a:r>
              <a:rPr lang="en-US" sz="2800" b="1" dirty="0" smtClean="0">
                <a:cs typeface="Arial" charset="0"/>
              </a:rPr>
              <a:t>	- </a:t>
            </a:r>
            <a:r>
              <a:rPr lang="en-US" sz="2800" b="1" i="1" dirty="0" err="1" smtClean="0">
                <a:solidFill>
                  <a:srgbClr val="FFC000"/>
                </a:solidFill>
                <a:cs typeface="Arial" charset="0"/>
              </a:rPr>
              <a:t>Bốn</a:t>
            </a:r>
            <a:r>
              <a:rPr lang="en-US" sz="2800" b="1" i="1" dirty="0" smtClean="0">
                <a:solidFill>
                  <a:srgbClr val="FFC000"/>
                </a:solidFill>
                <a:cs typeface="Arial" charset="0"/>
              </a:rPr>
              <a:t> là, </a:t>
            </a:r>
            <a:r>
              <a:rPr lang="en-US" sz="2800" b="1" dirty="0" err="1" smtClean="0">
                <a:cs typeface="Arial" charset="0"/>
              </a:rPr>
              <a:t>phải</a:t>
            </a:r>
            <a:r>
              <a:rPr lang="en-US" sz="2800" b="1" dirty="0" smtClean="0">
                <a:cs typeface="Arial" charset="0"/>
              </a:rPr>
              <a:t> </a:t>
            </a:r>
            <a:r>
              <a:rPr lang="en-US" sz="2800" b="1" dirty="0" err="1" smtClean="0">
                <a:cs typeface="Arial" charset="0"/>
              </a:rPr>
              <a:t>cố</a:t>
            </a:r>
            <a:r>
              <a:rPr lang="en-US" sz="2800" b="1" dirty="0" smtClean="0">
                <a:cs typeface="Arial" charset="0"/>
              </a:rPr>
              <a:t> </a:t>
            </a:r>
            <a:r>
              <a:rPr lang="en-US" sz="2800" b="1" dirty="0" err="1" smtClean="0">
                <a:cs typeface="Arial" charset="0"/>
              </a:rPr>
              <a:t>gắng</a:t>
            </a:r>
            <a:r>
              <a:rPr lang="en-US" sz="2800" b="1" dirty="0" smtClean="0">
                <a:cs typeface="Arial" charset="0"/>
              </a:rPr>
              <a:t> </a:t>
            </a:r>
            <a:r>
              <a:rPr lang="en-US" sz="2800" b="1" dirty="0" err="1" smtClean="0">
                <a:cs typeface="Arial" charset="0"/>
              </a:rPr>
              <a:t>học</a:t>
            </a:r>
            <a:r>
              <a:rPr lang="en-US" sz="2800" b="1" dirty="0" smtClean="0">
                <a:cs typeface="Arial" charset="0"/>
              </a:rPr>
              <a:t> </a:t>
            </a:r>
            <a:r>
              <a:rPr lang="en-US" sz="2800" b="1" dirty="0" err="1" smtClean="0">
                <a:cs typeface="Arial" charset="0"/>
              </a:rPr>
              <a:t>tập</a:t>
            </a:r>
            <a:r>
              <a:rPr lang="en-US" sz="2800" b="1" dirty="0" smtClean="0">
                <a:cs typeface="Arial" charset="0"/>
              </a:rPr>
              <a:t>, </a:t>
            </a:r>
            <a:r>
              <a:rPr lang="en-US" sz="2800" b="1" dirty="0" err="1" smtClean="0">
                <a:cs typeface="Arial" charset="0"/>
              </a:rPr>
              <a:t>rèn</a:t>
            </a:r>
            <a:r>
              <a:rPr lang="en-US" sz="2800" b="1" dirty="0" smtClean="0">
                <a:cs typeface="Arial" charset="0"/>
              </a:rPr>
              <a:t> </a:t>
            </a:r>
            <a:r>
              <a:rPr lang="en-US" sz="2800" b="1" dirty="0" err="1" smtClean="0">
                <a:cs typeface="Arial" charset="0"/>
              </a:rPr>
              <a:t>luyện</a:t>
            </a:r>
            <a:r>
              <a:rPr lang="en-US" sz="2800" b="1" dirty="0" smtClean="0">
                <a:cs typeface="Arial" charset="0"/>
              </a:rPr>
              <a:t>, </a:t>
            </a:r>
            <a:r>
              <a:rPr lang="en-US" sz="2800" b="1" dirty="0" err="1" smtClean="0">
                <a:cs typeface="Arial" charset="0"/>
              </a:rPr>
              <a:t>nâng</a:t>
            </a:r>
            <a:r>
              <a:rPr lang="en-US" sz="2800" b="1" dirty="0" smtClean="0">
                <a:cs typeface="Arial" charset="0"/>
              </a:rPr>
              <a:t> </a:t>
            </a:r>
            <a:r>
              <a:rPr lang="en-US" sz="2800" b="1" dirty="0" err="1" smtClean="0">
                <a:cs typeface="Arial" charset="0"/>
              </a:rPr>
              <a:t>cao</a:t>
            </a:r>
            <a:r>
              <a:rPr lang="en-US" sz="2800" b="1" dirty="0" smtClean="0">
                <a:cs typeface="Arial" charset="0"/>
              </a:rPr>
              <a:t> </a:t>
            </a:r>
            <a:r>
              <a:rPr lang="en-US" sz="2800" b="1" dirty="0" err="1" smtClean="0">
                <a:cs typeface="Arial" charset="0"/>
              </a:rPr>
              <a:t>trình</a:t>
            </a:r>
            <a:r>
              <a:rPr lang="en-US" sz="2800" b="1" dirty="0" smtClean="0">
                <a:cs typeface="Arial" charset="0"/>
              </a:rPr>
              <a:t> </a:t>
            </a:r>
            <a:r>
              <a:rPr lang="en-US" sz="2800" b="1" dirty="0" err="1" smtClean="0">
                <a:cs typeface="Arial" charset="0"/>
              </a:rPr>
              <a:t>độ</a:t>
            </a:r>
            <a:r>
              <a:rPr lang="en-US" sz="2800" b="1" dirty="0" smtClean="0">
                <a:cs typeface="Arial" charset="0"/>
              </a:rPr>
              <a:t> </a:t>
            </a:r>
            <a:r>
              <a:rPr lang="en-US" sz="2800" b="1" dirty="0" err="1" smtClean="0">
                <a:cs typeface="Arial" charset="0"/>
              </a:rPr>
              <a:t>hiểu</a:t>
            </a:r>
            <a:r>
              <a:rPr lang="en-US" sz="2800" b="1" dirty="0" smtClean="0">
                <a:cs typeface="Arial" charset="0"/>
              </a:rPr>
              <a:t> </a:t>
            </a:r>
            <a:r>
              <a:rPr lang="en-US" sz="2800" b="1" dirty="0" err="1" smtClean="0">
                <a:cs typeface="Arial" charset="0"/>
              </a:rPr>
              <a:t>biết</a:t>
            </a:r>
            <a:r>
              <a:rPr lang="en-US" sz="2800" b="1" dirty="0" smtClean="0">
                <a:cs typeface="Arial" charset="0"/>
              </a:rPr>
              <a:t> </a:t>
            </a:r>
            <a:r>
              <a:rPr lang="en-US" sz="2800" b="1" dirty="0" err="1" smtClean="0">
                <a:cs typeface="Arial" charset="0"/>
              </a:rPr>
              <a:t>để</a:t>
            </a:r>
            <a:r>
              <a:rPr lang="en-US" sz="2800" b="1" dirty="0" smtClean="0">
                <a:cs typeface="Arial" charset="0"/>
              </a:rPr>
              <a:t> </a:t>
            </a:r>
            <a:r>
              <a:rPr lang="en-US" sz="2800" b="1" dirty="0" err="1" smtClean="0">
                <a:cs typeface="Arial" charset="0"/>
              </a:rPr>
              <a:t>làm</a:t>
            </a:r>
            <a:r>
              <a:rPr lang="en-US" sz="2800" b="1" dirty="0" smtClean="0">
                <a:cs typeface="Arial" charset="0"/>
              </a:rPr>
              <a:t> </a:t>
            </a:r>
            <a:r>
              <a:rPr lang="en-US" sz="2800" b="1" dirty="0" err="1" smtClean="0">
                <a:cs typeface="Arial" charset="0"/>
              </a:rPr>
              <a:t>tốt</a:t>
            </a:r>
            <a:r>
              <a:rPr lang="en-US" sz="2800" b="1" dirty="0" smtClean="0">
                <a:cs typeface="Arial" charset="0"/>
              </a:rPr>
              <a:t> </a:t>
            </a:r>
            <a:r>
              <a:rPr lang="en-US" sz="2800" b="1" dirty="0" err="1" smtClean="0">
                <a:cs typeface="Arial" charset="0"/>
              </a:rPr>
              <a:t>mọi</a:t>
            </a:r>
            <a:r>
              <a:rPr lang="en-US" sz="2800" b="1" dirty="0" smtClean="0">
                <a:cs typeface="Arial" charset="0"/>
              </a:rPr>
              <a:t> </a:t>
            </a:r>
            <a:r>
              <a:rPr lang="en-US" sz="2800" b="1" dirty="0" err="1" smtClean="0">
                <a:cs typeface="Arial" charset="0"/>
              </a:rPr>
              <a:t>nhiệm</a:t>
            </a:r>
            <a:r>
              <a:rPr lang="en-US" sz="2800" b="1" dirty="0" smtClean="0">
                <a:cs typeface="Arial" charset="0"/>
              </a:rPr>
              <a:t> </a:t>
            </a:r>
            <a:r>
              <a:rPr lang="en-US" sz="2800" b="1" dirty="0" err="1" smtClean="0">
                <a:cs typeface="Arial" charset="0"/>
              </a:rPr>
              <a:t>vụ</a:t>
            </a:r>
            <a:r>
              <a:rPr lang="en-US" sz="2800" b="1" dirty="0" smtClean="0">
                <a:cs typeface="Arial" charset="0"/>
              </a:rPr>
              <a:t>.</a:t>
            </a:r>
          </a:p>
          <a:p>
            <a:pPr marL="571500" indent="-571500" algn="just">
              <a:buNone/>
            </a:pPr>
            <a:endParaRPr lang="en-US" sz="2800" b="1" dirty="0" smtClean="0">
              <a:solidFill>
                <a:srgbClr val="002060"/>
              </a:solidFill>
              <a:cs typeface="Arial" charset="0"/>
            </a:endParaRPr>
          </a:p>
          <a:p>
            <a:pPr marL="0" indent="0" algn="just">
              <a:buNone/>
            </a:pPr>
            <a:endParaRPr lang="en-US" sz="3000" b="1" dirty="0" smtClean="0">
              <a:solidFill>
                <a:srgbClr val="FF0000"/>
              </a:solidFill>
              <a:cs typeface="Arial" charset="0"/>
            </a:endParaRPr>
          </a:p>
          <a:p>
            <a:pPr algn="just">
              <a:buNone/>
            </a:pPr>
            <a:r>
              <a:rPr lang="en-US" sz="2000" b="1" dirty="0" smtClean="0">
                <a:solidFill>
                  <a:srgbClr val="002060"/>
                </a:solidFill>
                <a:cs typeface="Arial" charset="0"/>
              </a:rPr>
              <a:t>		</a:t>
            </a:r>
            <a:endParaRPr lang="en-US" sz="2000" b="1" dirty="0" smtClean="0">
              <a:solidFill>
                <a:srgbClr val="002060"/>
              </a:solidFill>
              <a:cs typeface="Arial" pitchFamily="34" charset="0"/>
            </a:endParaRPr>
          </a:p>
          <a:p>
            <a:pPr marL="0" indent="0" algn="just">
              <a:buNone/>
            </a:pPr>
            <a:endParaRPr lang="en-US" sz="2000" b="1" dirty="0" smtClean="0">
              <a:solidFill>
                <a:srgbClr val="002060"/>
              </a:solidFill>
              <a:cs typeface="Arial" pitchFamily="34" charset="0"/>
            </a:endParaRPr>
          </a:p>
        </p:txBody>
      </p:sp>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solidFill>
                  <a:srgbClr val="FF0000"/>
                </a:solidFill>
                <a:effectLst>
                  <a:outerShdw blurRad="76200" dist="50800" dir="5400000" algn="tl" rotWithShape="0">
                    <a:srgbClr val="000000">
                      <a:alpha val="65000"/>
                    </a:srgbClr>
                  </a:outerShdw>
                </a:effectLst>
              </a:rPr>
              <a:t>CHUYÊN</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ĐÊ</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TƯỞNG</a:t>
            </a:r>
            <a:r>
              <a:rPr lang="en-US" sz="2800" b="1" spc="50" dirty="0" smtClean="0">
                <a:ln w="11430"/>
                <a:solidFill>
                  <a:srgbClr val="FF0000"/>
                </a:solidFill>
                <a:effectLst>
                  <a:outerShdw blurRad="76200" dist="50800" dir="5400000" algn="tl" rotWithShape="0">
                    <a:srgbClr val="000000">
                      <a:alpha val="65000"/>
                    </a:srgbClr>
                  </a:outerShdw>
                </a:effectLst>
              </a:rPr>
              <a:t> </a:t>
            </a:r>
            <a:r>
              <a:rPr lang="en-US" sz="2800" b="1" spc="50" dirty="0" err="1" smtClean="0">
                <a:ln w="11430"/>
                <a:solidFill>
                  <a:srgbClr val="FF0000"/>
                </a:solidFill>
                <a:effectLst>
                  <a:outerShdw blurRad="76200" dist="50800" dir="5400000" algn="tl" rotWithShape="0">
                    <a:srgbClr val="000000">
                      <a:alpha val="65000"/>
                    </a:srgbClr>
                  </a:outerShdw>
                </a:effectLst>
              </a:rPr>
              <a:t>HÔ</a:t>
            </a:r>
            <a:r>
              <a:rPr lang="en-US" sz="2800" b="1" spc="50" dirty="0" smtClean="0">
                <a:ln w="11430"/>
                <a:solidFill>
                  <a:srgbClr val="FF0000"/>
                </a:solidFill>
                <a:effectLst>
                  <a:outerShdw blurRad="76200" dist="50800" dir="5400000" algn="tl" rotWithShape="0">
                    <a:srgbClr val="000000">
                      <a:alpha val="65000"/>
                    </a:srgbClr>
                  </a:outerShdw>
                </a:effectLst>
              </a:rPr>
              <a:t>̀ CHÍ MINH</a:t>
            </a:r>
            <a:endParaRPr lang="en-US" sz="28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228600" y="609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12" name="Rectangle 19"/>
          <p:cNvSpPr txBox="1">
            <a:spLocks noChangeArrowheads="1"/>
          </p:cNvSpPr>
          <p:nvPr/>
        </p:nvSpPr>
        <p:spPr>
          <a:xfrm>
            <a:off x="304800" y="10668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17" name="Rectangle 2"/>
          <p:cNvSpPr txBox="1">
            <a:spLocks noChangeArrowheads="1"/>
          </p:cNvSpPr>
          <p:nvPr/>
        </p:nvSpPr>
        <p:spPr>
          <a:xfrm>
            <a:off x="759500" y="1342870"/>
            <a:ext cx="8155900" cy="990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300" b="1" i="1" u="none" strike="noStrike" kern="1200" cap="none" spc="0" normalizeH="0" baseline="0" noProof="0" dirty="0" smtClean="0">
                <a:ln>
                  <a:noFill/>
                </a:ln>
                <a:solidFill>
                  <a:schemeClr val="tx1"/>
                </a:solidFill>
                <a:effectLst/>
                <a:uLnTx/>
                <a:uFillTx/>
                <a:ea typeface="+mj-ea"/>
                <a:cs typeface="+mj-cs"/>
              </a:rPr>
              <a:t>b. </a:t>
            </a:r>
            <a:r>
              <a:rPr kumimoji="0" lang="vi-VN" sz="2300" b="1" i="1" u="none" strike="noStrike" kern="1200" cap="none" spc="0" normalizeH="0" baseline="0" noProof="0" dirty="0" smtClean="0">
                <a:ln>
                  <a:noFill/>
                </a:ln>
                <a:solidFill>
                  <a:schemeClr val="tx1"/>
                </a:solidFill>
                <a:effectLst/>
                <a:uLnTx/>
                <a:uFillTx/>
                <a:ea typeface="+mj-ea"/>
                <a:cs typeface="+mj-cs"/>
              </a:rPr>
              <a:t>Thực hiện Nghị quyết Trung ương 4 khoá XI</a:t>
            </a:r>
            <a:r>
              <a:rPr kumimoji="0" lang="en-US" sz="2300" b="1" i="1" u="none" strike="noStrike" kern="1200" cap="none" spc="0" normalizeH="0" baseline="0" noProof="0" dirty="0" smtClean="0">
                <a:ln>
                  <a:noFill/>
                </a:ln>
                <a:solidFill>
                  <a:schemeClr val="tx1"/>
                </a:solidFill>
                <a:effectLst/>
                <a:uLnTx/>
                <a:uFillTx/>
                <a:ea typeface="+mj-ea"/>
                <a:cs typeface="+mj-cs"/>
              </a:rPr>
              <a:t>: </a:t>
            </a:r>
            <a:r>
              <a:rPr kumimoji="0" lang="vi-VN" sz="2300" b="1" i="0" u="none" strike="noStrike" kern="1200" cap="none" spc="0" normalizeH="0" baseline="0" noProof="0" dirty="0" smtClean="0">
                <a:ln>
                  <a:noFill/>
                </a:ln>
                <a:solidFill>
                  <a:schemeClr val="tx1"/>
                </a:solidFill>
                <a:effectLst/>
                <a:uLnTx/>
                <a:uFillTx/>
                <a:ea typeface="+mj-ea"/>
                <a:cs typeface="+mj-cs"/>
              </a:rPr>
              <a:t>còn một số việc </a:t>
            </a:r>
            <a:r>
              <a:rPr kumimoji="0" lang="vi-VN" sz="2300" b="1" i="1" u="sng" strike="noStrike" kern="1200" cap="none" spc="0" normalizeH="0" baseline="0" noProof="0" dirty="0" smtClean="0">
                <a:ln>
                  <a:noFill/>
                </a:ln>
                <a:solidFill>
                  <a:srgbClr val="990099"/>
                </a:solidFill>
                <a:effectLst/>
                <a:uLnTx/>
                <a:uFillTx/>
                <a:ea typeface="+mj-ea"/>
                <a:cs typeface="+mj-cs"/>
              </a:rPr>
              <a:t>chưa đạt mục tiêu, yêu cầu đề ra</a:t>
            </a:r>
            <a:r>
              <a:rPr kumimoji="0" lang="vi-VN" sz="2300" b="1" i="0" u="none" strike="noStrike" kern="1200" cap="none" spc="0" normalizeH="0" baseline="0" noProof="0" dirty="0" smtClean="0">
                <a:ln>
                  <a:noFill/>
                </a:ln>
                <a:solidFill>
                  <a:srgbClr val="990099"/>
                </a:solidFill>
                <a:effectLst/>
                <a:uLnTx/>
                <a:uFillTx/>
                <a:ea typeface="+mj-ea"/>
                <a:cs typeface="+mj-cs"/>
              </a:rPr>
              <a:t>.</a:t>
            </a: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18" name="TextBox 17"/>
          <p:cNvSpPr txBox="1"/>
          <p:nvPr/>
        </p:nvSpPr>
        <p:spPr>
          <a:xfrm>
            <a:off x="0" y="2209800"/>
            <a:ext cx="9144000" cy="1000274"/>
          </a:xfrm>
          <a:prstGeom prst="rect">
            <a:avLst/>
          </a:prstGeom>
          <a:noFill/>
        </p:spPr>
        <p:txBody>
          <a:bodyPr wrap="square" rtlCol="0">
            <a:spAutoFit/>
          </a:bodyPr>
          <a:lstStyle/>
          <a:p>
            <a:pPr>
              <a:spcBef>
                <a:spcPts val="200"/>
              </a:spcBef>
              <a:spcAft>
                <a:spcPts val="200"/>
              </a:spcAft>
            </a:pPr>
            <a:r>
              <a:rPr lang="en-US" sz="2000" b="1" dirty="0" smtClean="0">
                <a:solidFill>
                  <a:srgbClr val="C00000"/>
                </a:solidFill>
              </a:rPr>
              <a:t>	+</a:t>
            </a:r>
            <a:r>
              <a:rPr lang="en-US" sz="2000" dirty="0" smtClean="0"/>
              <a:t> </a:t>
            </a:r>
            <a:r>
              <a:rPr lang="vi-VN" sz="2000" b="1" dirty="0" smtClean="0">
                <a:solidFill>
                  <a:srgbClr val="C00000"/>
                </a:solidFill>
              </a:rPr>
              <a:t>Tự phê bình và phê bình nhiều nơi mang tính hình thức; vẫn còn tình trạng nể nang, né tránh, ngại va chạm.</a:t>
            </a:r>
            <a:r>
              <a:rPr lang="vi-VN" sz="2000" b="1" dirty="0" smtClean="0">
                <a:solidFill>
                  <a:srgbClr val="6600CC"/>
                </a:solidFill>
              </a:rPr>
              <a:t> </a:t>
            </a:r>
            <a:r>
              <a:rPr lang="vi-VN" sz="1900" b="1" dirty="0" smtClean="0">
                <a:solidFill>
                  <a:srgbClr val="6600CC"/>
                </a:solidFill>
              </a:rPr>
              <a:t>Một số cán bộ, đảng viên thiếu tự giác nhận khuyết điểm và trách nhiệm của mình trong công việc được giao ...</a:t>
            </a:r>
            <a:endParaRPr lang="vi-VN" sz="1900" b="1" dirty="0">
              <a:solidFill>
                <a:srgbClr val="C00000"/>
              </a:solidFill>
            </a:endParaRPr>
          </a:p>
        </p:txBody>
      </p:sp>
      <p:sp>
        <p:nvSpPr>
          <p:cNvPr id="19" name="TextBox 18"/>
          <p:cNvSpPr txBox="1"/>
          <p:nvPr/>
        </p:nvSpPr>
        <p:spPr>
          <a:xfrm>
            <a:off x="0" y="3200400"/>
            <a:ext cx="9144000" cy="707886"/>
          </a:xfrm>
          <a:prstGeom prst="rect">
            <a:avLst/>
          </a:prstGeom>
          <a:noFill/>
        </p:spPr>
        <p:txBody>
          <a:bodyPr wrap="square" rtlCol="0">
            <a:spAutoFit/>
          </a:bodyPr>
          <a:lstStyle/>
          <a:p>
            <a:r>
              <a:rPr lang="en-US" sz="2000" b="1" dirty="0" smtClean="0">
                <a:solidFill>
                  <a:srgbClr val="000099"/>
                </a:solidFill>
              </a:rPr>
              <a:t>	</a:t>
            </a:r>
            <a:r>
              <a:rPr lang="vi-VN" sz="2000" b="1" dirty="0" smtClean="0">
                <a:solidFill>
                  <a:srgbClr val="000099"/>
                </a:solidFill>
              </a:rPr>
              <a:t>+ Về đấu tranh chống suy thoái TT-CT, ĐĐ-LS, những  biểu hiện “TDB,TCH” trong nội bộ... </a:t>
            </a:r>
            <a:endParaRPr lang="vi-VN" sz="2000" b="1" dirty="0">
              <a:solidFill>
                <a:srgbClr val="000099"/>
              </a:solidFill>
            </a:endParaRPr>
          </a:p>
        </p:txBody>
      </p:sp>
      <p:sp>
        <p:nvSpPr>
          <p:cNvPr id="38" name="Freeform 3"/>
          <p:cNvSpPr>
            <a:spLocks/>
          </p:cNvSpPr>
          <p:nvPr/>
        </p:nvSpPr>
        <p:spPr bwMode="gray">
          <a:xfrm>
            <a:off x="5197840" y="3505200"/>
            <a:ext cx="685800" cy="6096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vi-VN"/>
          </a:p>
        </p:txBody>
      </p:sp>
      <p:sp>
        <p:nvSpPr>
          <p:cNvPr id="39" name="AutoShape 4"/>
          <p:cNvSpPr>
            <a:spLocks noChangeArrowheads="1"/>
          </p:cNvSpPr>
          <p:nvPr/>
        </p:nvSpPr>
        <p:spPr bwMode="auto">
          <a:xfrm>
            <a:off x="2819400" y="4038599"/>
            <a:ext cx="2747963" cy="2574925"/>
          </a:xfrm>
          <a:prstGeom prst="roundRect">
            <a:avLst>
              <a:gd name="adj" fmla="val 4690"/>
            </a:avLst>
          </a:prstGeom>
          <a:noFill/>
          <a:ln w="57150">
            <a:solidFill>
              <a:schemeClr val="accent2"/>
            </a:solidFill>
            <a:round/>
            <a:headEnd/>
            <a:tailEnd/>
          </a:ln>
          <a:effectLst/>
        </p:spPr>
        <p:txBody>
          <a:bodyPr wrap="none" anchor="ctr"/>
          <a:lstStyle/>
          <a:p>
            <a:endParaRPr lang="vi-VN"/>
          </a:p>
        </p:txBody>
      </p:sp>
      <p:sp>
        <p:nvSpPr>
          <p:cNvPr id="40" name="AutoShape 5"/>
          <p:cNvSpPr>
            <a:spLocks noChangeArrowheads="1"/>
          </p:cNvSpPr>
          <p:nvPr/>
        </p:nvSpPr>
        <p:spPr bwMode="gray">
          <a:xfrm>
            <a:off x="3276600" y="3886200"/>
            <a:ext cx="1863725"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vi-VN"/>
          </a:p>
        </p:txBody>
      </p:sp>
      <p:sp>
        <p:nvSpPr>
          <p:cNvPr id="41" name="AutoShape 6"/>
          <p:cNvSpPr>
            <a:spLocks noChangeArrowheads="1"/>
          </p:cNvSpPr>
          <p:nvPr/>
        </p:nvSpPr>
        <p:spPr bwMode="auto">
          <a:xfrm flipH="1">
            <a:off x="5105400" y="2955925"/>
            <a:ext cx="73025" cy="144463"/>
          </a:xfrm>
          <a:prstGeom prst="octagon">
            <a:avLst>
              <a:gd name="adj" fmla="val 29287"/>
            </a:avLst>
          </a:prstGeom>
          <a:solidFill>
            <a:schemeClr val="bg1"/>
          </a:solidFill>
          <a:ln w="9525">
            <a:noFill/>
            <a:miter lim="800000"/>
            <a:headEnd/>
            <a:tailEnd/>
          </a:ln>
          <a:effectLst/>
        </p:spPr>
        <p:txBody>
          <a:bodyPr wrap="none" anchor="ctr"/>
          <a:lstStyle/>
          <a:p>
            <a:endParaRPr lang="vi-VN"/>
          </a:p>
        </p:txBody>
      </p:sp>
      <p:sp>
        <p:nvSpPr>
          <p:cNvPr id="42" name="AutoShape 7"/>
          <p:cNvSpPr>
            <a:spLocks noChangeArrowheads="1"/>
          </p:cNvSpPr>
          <p:nvPr/>
        </p:nvSpPr>
        <p:spPr bwMode="auto">
          <a:xfrm flipH="1">
            <a:off x="3514725" y="2946400"/>
            <a:ext cx="71438" cy="144463"/>
          </a:xfrm>
          <a:prstGeom prst="octagon">
            <a:avLst>
              <a:gd name="adj" fmla="val 29287"/>
            </a:avLst>
          </a:prstGeom>
          <a:solidFill>
            <a:schemeClr val="bg1"/>
          </a:solidFill>
          <a:ln w="9525">
            <a:noFill/>
            <a:miter lim="800000"/>
            <a:headEnd/>
            <a:tailEnd/>
          </a:ln>
          <a:effectLst/>
        </p:spPr>
        <p:txBody>
          <a:bodyPr wrap="none" anchor="ctr"/>
          <a:lstStyle/>
          <a:p>
            <a:endParaRPr lang="vi-VN"/>
          </a:p>
        </p:txBody>
      </p:sp>
      <p:sp>
        <p:nvSpPr>
          <p:cNvPr id="43" name="AutoShape 8"/>
          <p:cNvSpPr>
            <a:spLocks noChangeArrowheads="1"/>
          </p:cNvSpPr>
          <p:nvPr/>
        </p:nvSpPr>
        <p:spPr bwMode="auto">
          <a:xfrm>
            <a:off x="5791200" y="3733799"/>
            <a:ext cx="3124200" cy="2727325"/>
          </a:xfrm>
          <a:prstGeom prst="roundRect">
            <a:avLst>
              <a:gd name="adj" fmla="val 4690"/>
            </a:avLst>
          </a:prstGeom>
          <a:noFill/>
          <a:ln w="57150">
            <a:solidFill>
              <a:schemeClr val="hlink"/>
            </a:solidFill>
            <a:round/>
            <a:headEnd/>
            <a:tailEnd/>
          </a:ln>
          <a:effectLst/>
        </p:spPr>
        <p:txBody>
          <a:bodyPr wrap="none" anchor="ctr"/>
          <a:lstStyle/>
          <a:p>
            <a:endParaRPr lang="vi-VN"/>
          </a:p>
        </p:txBody>
      </p:sp>
      <p:sp>
        <p:nvSpPr>
          <p:cNvPr id="44" name="AutoShape 9"/>
          <p:cNvSpPr>
            <a:spLocks noChangeArrowheads="1"/>
          </p:cNvSpPr>
          <p:nvPr/>
        </p:nvSpPr>
        <p:spPr bwMode="gray">
          <a:xfrm>
            <a:off x="6324600" y="3581400"/>
            <a:ext cx="1863725" cy="287337"/>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endParaRPr lang="vi-VN"/>
          </a:p>
        </p:txBody>
      </p:sp>
      <p:sp>
        <p:nvSpPr>
          <p:cNvPr id="45" name="AutoShape 10"/>
          <p:cNvSpPr>
            <a:spLocks noChangeArrowheads="1"/>
          </p:cNvSpPr>
          <p:nvPr/>
        </p:nvSpPr>
        <p:spPr bwMode="auto">
          <a:xfrm flipH="1">
            <a:off x="8051800" y="2444750"/>
            <a:ext cx="71438" cy="142875"/>
          </a:xfrm>
          <a:prstGeom prst="octagon">
            <a:avLst>
              <a:gd name="adj" fmla="val 29287"/>
            </a:avLst>
          </a:prstGeom>
          <a:solidFill>
            <a:schemeClr val="bg1"/>
          </a:solidFill>
          <a:ln w="9525">
            <a:noFill/>
            <a:miter lim="800000"/>
            <a:headEnd/>
            <a:tailEnd/>
          </a:ln>
          <a:effectLst/>
        </p:spPr>
        <p:txBody>
          <a:bodyPr wrap="none" anchor="ctr"/>
          <a:lstStyle/>
          <a:p>
            <a:endParaRPr lang="vi-VN"/>
          </a:p>
        </p:txBody>
      </p:sp>
      <p:sp>
        <p:nvSpPr>
          <p:cNvPr id="47" name="Freeform 12"/>
          <p:cNvSpPr>
            <a:spLocks/>
          </p:cNvSpPr>
          <p:nvPr/>
        </p:nvSpPr>
        <p:spPr bwMode="gray">
          <a:xfrm>
            <a:off x="2057400" y="3810000"/>
            <a:ext cx="914400" cy="6096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vi-VN"/>
          </a:p>
        </p:txBody>
      </p:sp>
      <p:grpSp>
        <p:nvGrpSpPr>
          <p:cNvPr id="48" name="Group 15"/>
          <p:cNvGrpSpPr>
            <a:grpSpLocks/>
          </p:cNvGrpSpPr>
          <p:nvPr/>
        </p:nvGrpSpPr>
        <p:grpSpPr bwMode="auto">
          <a:xfrm>
            <a:off x="304800" y="4191000"/>
            <a:ext cx="2295525" cy="2498724"/>
            <a:chOff x="336" y="1852"/>
            <a:chExt cx="1446" cy="2132"/>
          </a:xfrm>
        </p:grpSpPr>
        <p:sp>
          <p:nvSpPr>
            <p:cNvPr id="49" name="AutoShape 16"/>
            <p:cNvSpPr>
              <a:spLocks noChangeArrowheads="1"/>
            </p:cNvSpPr>
            <p:nvPr/>
          </p:nvSpPr>
          <p:spPr bwMode="auto">
            <a:xfrm>
              <a:off x="336" y="1942"/>
              <a:ext cx="1446" cy="2042"/>
            </a:xfrm>
            <a:prstGeom prst="roundRect">
              <a:avLst>
                <a:gd name="adj" fmla="val 4690"/>
              </a:avLst>
            </a:prstGeom>
            <a:noFill/>
            <a:ln w="57150">
              <a:solidFill>
                <a:srgbClr val="008000"/>
              </a:solidFill>
              <a:round/>
              <a:headEnd/>
              <a:tailEnd/>
            </a:ln>
            <a:effectLst/>
          </p:spPr>
          <p:txBody>
            <a:bodyPr wrap="none" anchor="ctr"/>
            <a:lstStyle/>
            <a:p>
              <a:endParaRPr lang="vi-VN"/>
            </a:p>
          </p:txBody>
        </p:sp>
        <p:sp>
          <p:nvSpPr>
            <p:cNvPr id="50" name="AutoShape 17"/>
            <p:cNvSpPr>
              <a:spLocks noChangeArrowheads="1"/>
            </p:cNvSpPr>
            <p:nvPr/>
          </p:nvSpPr>
          <p:spPr bwMode="gray">
            <a:xfrm>
              <a:off x="47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solidFill>
                <a:srgbClr val="008000"/>
              </a:solidFill>
              <a:round/>
              <a:headEnd/>
              <a:tailEnd/>
            </a:ln>
            <a:effectLst/>
          </p:spPr>
          <p:txBody>
            <a:bodyPr wrap="none" anchor="ctr"/>
            <a:lstStyle/>
            <a:p>
              <a:endParaRPr lang="vi-VN"/>
            </a:p>
          </p:txBody>
        </p:sp>
        <p:sp>
          <p:nvSpPr>
            <p:cNvPr id="51" name="AutoShape 18"/>
            <p:cNvSpPr>
              <a:spLocks noChangeArrowheads="1"/>
            </p:cNvSpPr>
            <p:nvPr/>
          </p:nvSpPr>
          <p:spPr bwMode="auto">
            <a:xfrm flipH="1">
              <a:off x="1533" y="1897"/>
              <a:ext cx="45" cy="91"/>
            </a:xfrm>
            <a:prstGeom prst="octagon">
              <a:avLst>
                <a:gd name="adj" fmla="val 29287"/>
              </a:avLst>
            </a:prstGeom>
            <a:solidFill>
              <a:schemeClr val="bg1"/>
            </a:solidFill>
            <a:ln w="9525">
              <a:solidFill>
                <a:srgbClr val="008000"/>
              </a:solidFill>
              <a:miter lim="800000"/>
              <a:headEnd/>
              <a:tailEnd/>
            </a:ln>
            <a:effectLst/>
          </p:spPr>
          <p:txBody>
            <a:bodyPr wrap="none" anchor="ctr"/>
            <a:lstStyle/>
            <a:p>
              <a:endParaRPr lang="vi-VN"/>
            </a:p>
          </p:txBody>
        </p:sp>
        <p:sp>
          <p:nvSpPr>
            <p:cNvPr id="52" name="AutoShape 19"/>
            <p:cNvSpPr>
              <a:spLocks noChangeArrowheads="1"/>
            </p:cNvSpPr>
            <p:nvPr/>
          </p:nvSpPr>
          <p:spPr bwMode="auto">
            <a:xfrm flipH="1">
              <a:off x="536" y="1897"/>
              <a:ext cx="46" cy="91"/>
            </a:xfrm>
            <a:prstGeom prst="octagon">
              <a:avLst>
                <a:gd name="adj" fmla="val 29287"/>
              </a:avLst>
            </a:prstGeom>
            <a:solidFill>
              <a:schemeClr val="bg1"/>
            </a:solidFill>
            <a:ln w="9525">
              <a:solidFill>
                <a:srgbClr val="008000"/>
              </a:solidFill>
              <a:miter lim="800000"/>
              <a:headEnd/>
              <a:tailEnd/>
            </a:ln>
            <a:effectLst/>
          </p:spPr>
          <p:txBody>
            <a:bodyPr wrap="none" anchor="ctr"/>
            <a:lstStyle/>
            <a:p>
              <a:endParaRPr lang="vi-VN"/>
            </a:p>
          </p:txBody>
        </p:sp>
        <p:sp>
          <p:nvSpPr>
            <p:cNvPr id="53" name="Text Box 21"/>
            <p:cNvSpPr txBox="1">
              <a:spLocks noChangeArrowheads="1"/>
            </p:cNvSpPr>
            <p:nvPr/>
          </p:nvSpPr>
          <p:spPr bwMode="auto">
            <a:xfrm>
              <a:off x="336" y="2257"/>
              <a:ext cx="1440" cy="1553"/>
            </a:xfrm>
            <a:prstGeom prst="rect">
              <a:avLst/>
            </a:prstGeom>
            <a:noFill/>
            <a:ln w="9525" algn="ctr">
              <a:solidFill>
                <a:srgbClr val="FFFFFF"/>
              </a:solidFill>
              <a:miter lim="800000"/>
              <a:headEnd/>
              <a:tailEnd/>
            </a:ln>
            <a:effectLst/>
          </p:spPr>
          <p:txBody>
            <a:bodyPr wrap="square" lIns="95782" tIns="47891" rIns="95782" bIns="47891">
              <a:spAutoFit/>
            </a:bodyPr>
            <a:lstStyle/>
            <a:p>
              <a:pPr algn="just"/>
              <a:r>
                <a:rPr lang="vi-VN" sz="1600" dirty="0" smtClean="0"/>
                <a:t>Tình trạng suy thoái về tư tưởng chính trị, đạo đức, lối sống của một bộ phận không nhỏ cán bộ, đảng viên chưa bị đẩy lùi, có mặt còn diễn biến tinh vi, phức tạp hơn. </a:t>
              </a:r>
              <a:endParaRPr lang="vi-VN" sz="1600" dirty="0"/>
            </a:p>
          </p:txBody>
        </p:sp>
      </p:grpSp>
      <p:sp>
        <p:nvSpPr>
          <p:cNvPr id="54" name="Text Box 22"/>
          <p:cNvSpPr txBox="1">
            <a:spLocks noChangeArrowheads="1"/>
          </p:cNvSpPr>
          <p:nvPr/>
        </p:nvSpPr>
        <p:spPr bwMode="auto">
          <a:xfrm>
            <a:off x="2819400" y="4419600"/>
            <a:ext cx="2743200" cy="2143432"/>
          </a:xfrm>
          <a:prstGeom prst="rect">
            <a:avLst/>
          </a:prstGeom>
          <a:noFill/>
          <a:ln w="9525" algn="ctr">
            <a:noFill/>
            <a:miter lim="800000"/>
            <a:headEnd/>
            <a:tailEnd/>
          </a:ln>
          <a:effectLst/>
        </p:spPr>
        <p:txBody>
          <a:bodyPr wrap="square" lIns="95782" tIns="47891" rIns="95782" bIns="47891">
            <a:spAutoFit/>
          </a:bodyPr>
          <a:lstStyle/>
          <a:p>
            <a:pPr algn="just">
              <a:spcBef>
                <a:spcPts val="300"/>
              </a:spcBef>
              <a:spcAft>
                <a:spcPts val="300"/>
              </a:spcAft>
              <a:buFont typeface="Arial" pitchFamily="34" charset="0"/>
              <a:buChar char="•"/>
            </a:pPr>
            <a:r>
              <a:rPr lang="en-US" sz="1600" dirty="0" smtClean="0">
                <a:solidFill>
                  <a:srgbClr val="00B050"/>
                </a:solidFill>
              </a:rPr>
              <a:t> </a:t>
            </a:r>
            <a:r>
              <a:rPr lang="en-US" sz="1600" dirty="0" smtClean="0">
                <a:solidFill>
                  <a:srgbClr val="008000"/>
                </a:solidFill>
              </a:rPr>
              <a:t>T</a:t>
            </a:r>
            <a:r>
              <a:rPr lang="vi-VN" sz="1600" dirty="0" smtClean="0">
                <a:solidFill>
                  <a:srgbClr val="008000"/>
                </a:solidFill>
              </a:rPr>
              <a:t>ham nhũng, lãng phí vẫn còn nghiêm trọng, tập trung vào số đảng viên có chức vụ trong bộ máy nhà nước. </a:t>
            </a:r>
          </a:p>
          <a:p>
            <a:pPr algn="just">
              <a:spcBef>
                <a:spcPts val="300"/>
              </a:spcBef>
              <a:spcAft>
                <a:spcPts val="300"/>
              </a:spcAft>
              <a:buFont typeface="Arial" pitchFamily="34" charset="0"/>
              <a:buChar char="•"/>
            </a:pPr>
            <a:r>
              <a:rPr lang="en-US" sz="1600" dirty="0" smtClean="0">
                <a:solidFill>
                  <a:srgbClr val="0000FF"/>
                </a:solidFill>
              </a:rPr>
              <a:t> </a:t>
            </a:r>
            <a:r>
              <a:rPr lang="vi-VN" sz="1600" dirty="0" smtClean="0">
                <a:solidFill>
                  <a:srgbClr val="0000FF"/>
                </a:solidFill>
              </a:rPr>
              <a:t>Tình hình mâu thuẫn, mất đoàn kết nội bộ không chỉ ở cơ sở mà ở cả một số cơ quan TW, tập đoàn K.tế, </a:t>
            </a:r>
            <a:r>
              <a:rPr lang="en-US" sz="1600" dirty="0" smtClean="0">
                <a:solidFill>
                  <a:srgbClr val="0000FF"/>
                </a:solidFill>
              </a:rPr>
              <a:t>TC.</a:t>
            </a:r>
            <a:r>
              <a:rPr lang="vi-VN" sz="1600" dirty="0" smtClean="0">
                <a:solidFill>
                  <a:srgbClr val="0000FF"/>
                </a:solidFill>
              </a:rPr>
              <a:t>ty. </a:t>
            </a:r>
            <a:endParaRPr lang="vi-VN" sz="1600" dirty="0">
              <a:solidFill>
                <a:srgbClr val="0000FF"/>
              </a:solidFill>
            </a:endParaRPr>
          </a:p>
        </p:txBody>
      </p:sp>
      <p:sp>
        <p:nvSpPr>
          <p:cNvPr id="55" name="Text Box 23"/>
          <p:cNvSpPr txBox="1">
            <a:spLocks noChangeArrowheads="1"/>
          </p:cNvSpPr>
          <p:nvPr/>
        </p:nvSpPr>
        <p:spPr bwMode="auto">
          <a:xfrm>
            <a:off x="5774960" y="3962400"/>
            <a:ext cx="3124200" cy="2389653"/>
          </a:xfrm>
          <a:prstGeom prst="rect">
            <a:avLst/>
          </a:prstGeom>
          <a:noFill/>
          <a:ln w="9525" algn="ctr">
            <a:noFill/>
            <a:miter lim="800000"/>
            <a:headEnd/>
            <a:tailEnd/>
          </a:ln>
          <a:effectLst/>
        </p:spPr>
        <p:txBody>
          <a:bodyPr wrap="square" lIns="95782" tIns="47891" rIns="95782" bIns="47891">
            <a:spAutoFit/>
          </a:bodyPr>
          <a:lstStyle/>
          <a:p>
            <a:pPr algn="just">
              <a:spcBef>
                <a:spcPts val="300"/>
              </a:spcBef>
              <a:spcAft>
                <a:spcPts val="300"/>
              </a:spcAft>
              <a:buFont typeface="Arial" pitchFamily="34" charset="0"/>
              <a:buChar char="•"/>
            </a:pPr>
            <a:r>
              <a:rPr lang="en-US" sz="1600" b="1" dirty="0" smtClean="0">
                <a:solidFill>
                  <a:srgbClr val="C00000"/>
                </a:solidFill>
              </a:rPr>
              <a:t> </a:t>
            </a:r>
            <a:r>
              <a:rPr lang="vi-VN" sz="1600" dirty="0" smtClean="0">
                <a:solidFill>
                  <a:srgbClr val="C00000"/>
                </a:solidFill>
              </a:rPr>
              <a:t>Nhiều tổ chức đảng, đảng viên còn hạn chế trong nhận thức, </a:t>
            </a:r>
            <a:r>
              <a:rPr lang="vi-VN" sz="1600" dirty="0" smtClean="0">
                <a:solidFill>
                  <a:srgbClr val="990099"/>
                </a:solidFill>
              </a:rPr>
              <a:t>lơ là, mất cảnh giác trong nhận diện và đấu tranh, ngăn chặn “TDB", “TCH";</a:t>
            </a:r>
          </a:p>
          <a:p>
            <a:pPr algn="just">
              <a:spcBef>
                <a:spcPts val="300"/>
              </a:spcBef>
              <a:spcAft>
                <a:spcPts val="300"/>
              </a:spcAft>
              <a:buFont typeface="Arial" pitchFamily="34" charset="0"/>
              <a:buChar char="•"/>
            </a:pPr>
            <a:r>
              <a:rPr lang="vi-VN" sz="1600" dirty="0" smtClean="0">
                <a:solidFill>
                  <a:schemeClr val="accent5">
                    <a:lumMod val="25000"/>
                  </a:schemeClr>
                </a:solidFill>
              </a:rPr>
              <a:t>  Việc đấu tranh, phản bác những luận điệu sai trái, xuyên tạc của các thế lực thù địch còn bị động, thiếu sắc bén và hiệu quả chưa cao. </a:t>
            </a:r>
            <a:endParaRPr lang="vi-VN" sz="1600" dirty="0">
              <a:solidFill>
                <a:schemeClr val="accent5">
                  <a:lumMod val="25000"/>
                </a:schemeClr>
              </a:solidFill>
            </a:endParaRPr>
          </a:p>
        </p:txBody>
      </p:sp>
      <p:cxnSp>
        <p:nvCxnSpPr>
          <p:cNvPr id="57" name="Straight Connector 56"/>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59" name="Rectangle 58"/>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60"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7" name="Rectangle 6"/>
          <p:cNvSpPr/>
          <p:nvPr/>
        </p:nvSpPr>
        <p:spPr>
          <a:xfrm>
            <a:off x="228600" y="2209800"/>
            <a:ext cx="8610600"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ea typeface="Verdana" pitchFamily="34" charset="0"/>
                <a:cs typeface="Verdana" pitchFamily="34" charset="0"/>
              </a:rPr>
              <a:t>TÌNH</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HÌNH</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THỰC</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HIỆN</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NHIỆM</a:t>
            </a:r>
            <a:r>
              <a:rPr lang="en-US" sz="4400" b="1" dirty="0" smtClean="0">
                <a:solidFill>
                  <a:srgbClr val="FF0000"/>
                </a:solidFill>
                <a:ea typeface="Verdana" pitchFamily="34" charset="0"/>
                <a:cs typeface="Verdana" pitchFamily="34" charset="0"/>
              </a:rPr>
              <a:t> VỤ </a:t>
            </a:r>
            <a:r>
              <a:rPr lang="en-US" sz="4400" b="1" dirty="0" err="1" smtClean="0">
                <a:solidFill>
                  <a:srgbClr val="002060"/>
                </a:solidFill>
                <a:ea typeface="Verdana" pitchFamily="34" charset="0"/>
                <a:cs typeface="Verdana" pitchFamily="34" charset="0"/>
              </a:rPr>
              <a:t>KINH</a:t>
            </a:r>
            <a:r>
              <a:rPr lang="en-US" sz="4400" b="1" dirty="0" smtClean="0">
                <a:solidFill>
                  <a:srgbClr val="002060"/>
                </a:solidFill>
                <a:ea typeface="Verdana" pitchFamily="34" charset="0"/>
                <a:cs typeface="Verdana" pitchFamily="34" charset="0"/>
              </a:rPr>
              <a:t> </a:t>
            </a:r>
            <a:r>
              <a:rPr lang="en-US" sz="4400" b="1" dirty="0" err="1" smtClean="0">
                <a:solidFill>
                  <a:srgbClr val="002060"/>
                </a:solidFill>
                <a:ea typeface="Verdana" pitchFamily="34" charset="0"/>
                <a:cs typeface="Verdana" pitchFamily="34" charset="0"/>
              </a:rPr>
              <a:t>TÊ</a:t>
            </a:r>
            <a:r>
              <a:rPr lang="en-US" sz="4400" b="1" dirty="0" smtClean="0">
                <a:solidFill>
                  <a:srgbClr val="002060"/>
                </a:solidFill>
                <a:ea typeface="Verdana" pitchFamily="34" charset="0"/>
                <a:cs typeface="Verdana" pitchFamily="34" charset="0"/>
              </a:rPr>
              <a:t>́– </a:t>
            </a:r>
            <a:r>
              <a:rPr lang="en-US" sz="4400" b="1" dirty="0" err="1" smtClean="0">
                <a:solidFill>
                  <a:srgbClr val="002060"/>
                </a:solidFill>
                <a:ea typeface="Verdana" pitchFamily="34" charset="0"/>
                <a:cs typeface="Verdana" pitchFamily="34" charset="0"/>
              </a:rPr>
              <a:t>XA</a:t>
            </a:r>
            <a:r>
              <a:rPr lang="en-US" sz="4400" b="1" dirty="0" smtClean="0">
                <a:solidFill>
                  <a:srgbClr val="002060"/>
                </a:solidFill>
                <a:ea typeface="Verdana" pitchFamily="34" charset="0"/>
                <a:cs typeface="Verdana" pitchFamily="34" charset="0"/>
              </a:rPr>
              <a:t>̃ </a:t>
            </a:r>
            <a:r>
              <a:rPr lang="en-US" sz="4400" b="1" dirty="0" err="1" smtClean="0">
                <a:solidFill>
                  <a:srgbClr val="002060"/>
                </a:solidFill>
                <a:ea typeface="Verdana" pitchFamily="34" charset="0"/>
                <a:cs typeface="Verdana" pitchFamily="34" charset="0"/>
              </a:rPr>
              <a:t>HỘI</a:t>
            </a:r>
            <a:r>
              <a:rPr lang="en-US" sz="4400" b="1" dirty="0" smtClean="0">
                <a:solidFill>
                  <a:srgbClr val="FF0000"/>
                </a:solidFill>
                <a:ea typeface="Verdana" pitchFamily="34" charset="0"/>
                <a:cs typeface="Verdana" pitchFamily="34" charset="0"/>
              </a:rPr>
              <a:t>, </a:t>
            </a:r>
            <a:r>
              <a:rPr lang="en-US" sz="4400" b="1" dirty="0" err="1" smtClean="0">
                <a:solidFill>
                  <a:srgbClr val="7030A0"/>
                </a:solidFill>
                <a:ea typeface="Verdana" pitchFamily="34" charset="0"/>
                <a:cs typeface="Verdana" pitchFamily="34" charset="0"/>
              </a:rPr>
              <a:t>QUỐC</a:t>
            </a:r>
            <a:r>
              <a:rPr lang="en-US" sz="4400" b="1" dirty="0" smtClean="0">
                <a:solidFill>
                  <a:srgbClr val="7030A0"/>
                </a:solidFill>
                <a:ea typeface="Verdana" pitchFamily="34" charset="0"/>
                <a:cs typeface="Verdana" pitchFamily="34" charset="0"/>
              </a:rPr>
              <a:t> </a:t>
            </a:r>
            <a:r>
              <a:rPr lang="en-US" sz="4400" b="1" dirty="0" err="1" smtClean="0">
                <a:solidFill>
                  <a:srgbClr val="7030A0"/>
                </a:solidFill>
                <a:ea typeface="Verdana" pitchFamily="34" charset="0"/>
                <a:cs typeface="Verdana" pitchFamily="34" charset="0"/>
              </a:rPr>
              <a:t>PHÒNG</a:t>
            </a:r>
            <a:r>
              <a:rPr lang="en-US" sz="4400" b="1" dirty="0" smtClean="0">
                <a:solidFill>
                  <a:srgbClr val="7030A0"/>
                </a:solidFill>
                <a:ea typeface="Verdana" pitchFamily="34" charset="0"/>
                <a:cs typeface="Verdana" pitchFamily="34" charset="0"/>
              </a:rPr>
              <a:t>- AN </a:t>
            </a:r>
            <a:r>
              <a:rPr lang="en-US" sz="4400" b="1" dirty="0" err="1" smtClean="0">
                <a:solidFill>
                  <a:srgbClr val="7030A0"/>
                </a:solidFill>
                <a:ea typeface="Verdana" pitchFamily="34" charset="0"/>
                <a:cs typeface="Verdana" pitchFamily="34" charset="0"/>
              </a:rPr>
              <a:t>NINH</a:t>
            </a:r>
            <a:r>
              <a:rPr lang="en-US" sz="4400" b="1" dirty="0" smtClean="0">
                <a:solidFill>
                  <a:srgbClr val="7030A0"/>
                </a:solidFill>
                <a:ea typeface="Verdana" pitchFamily="34" charset="0"/>
                <a:cs typeface="Verdana" pitchFamily="34" charset="0"/>
              </a:rPr>
              <a:t> </a:t>
            </a:r>
          </a:p>
          <a:p>
            <a:pPr algn="ctr"/>
            <a:r>
              <a:rPr lang="en-US" sz="4400" b="1" dirty="0" smtClean="0">
                <a:solidFill>
                  <a:srgbClr val="FF0000"/>
                </a:solidFill>
                <a:ea typeface="Verdana" pitchFamily="34" charset="0"/>
                <a:cs typeface="Verdana" pitchFamily="34" charset="0"/>
              </a:rPr>
              <a:t>6 </a:t>
            </a:r>
            <a:r>
              <a:rPr lang="en-US" sz="4400" b="1" dirty="0" err="1" smtClean="0">
                <a:solidFill>
                  <a:srgbClr val="FF0000"/>
                </a:solidFill>
                <a:ea typeface="Verdana" pitchFamily="34" charset="0"/>
                <a:cs typeface="Verdana" pitchFamily="34" charset="0"/>
              </a:rPr>
              <a:t>THÁNG</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ĐẦU</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NĂM</a:t>
            </a:r>
            <a:r>
              <a:rPr lang="en-US" sz="4400" b="1" dirty="0" smtClean="0">
                <a:solidFill>
                  <a:srgbClr val="FF0000"/>
                </a:solidFill>
                <a:ea typeface="Verdana" pitchFamily="34" charset="0"/>
                <a:cs typeface="Verdana" pitchFamily="34" charset="0"/>
              </a:rPr>
              <a:t> 2017 </a:t>
            </a:r>
          </a:p>
          <a:p>
            <a:pPr algn="ctr"/>
            <a:r>
              <a:rPr lang="en-US" sz="4400" b="1" dirty="0" err="1" smtClean="0">
                <a:solidFill>
                  <a:srgbClr val="FF0000"/>
                </a:solidFill>
                <a:ea typeface="Verdana" pitchFamily="34" charset="0"/>
                <a:cs typeface="Verdana" pitchFamily="34" charset="0"/>
              </a:rPr>
              <a:t>CỦA</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QUẬN</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TÂN</a:t>
            </a:r>
            <a:r>
              <a:rPr lang="en-US" sz="4400" b="1" dirty="0" smtClean="0">
                <a:solidFill>
                  <a:srgbClr val="FF0000"/>
                </a:solidFill>
                <a:ea typeface="Verdana" pitchFamily="34" charset="0"/>
                <a:cs typeface="Verdana" pitchFamily="34" charset="0"/>
              </a:rPr>
              <a:t> </a:t>
            </a:r>
            <a:r>
              <a:rPr lang="en-US" sz="4400" b="1" dirty="0" err="1" smtClean="0">
                <a:solidFill>
                  <a:srgbClr val="FF0000"/>
                </a:solidFill>
                <a:ea typeface="Verdana" pitchFamily="34" charset="0"/>
                <a:cs typeface="Verdana" pitchFamily="34" charset="0"/>
              </a:rPr>
              <a:t>BÌNH</a:t>
            </a:r>
            <a:endParaRPr lang="en-US" sz="4400" b="1" dirty="0" smtClean="0">
              <a:solidFill>
                <a:srgbClr val="FF0000"/>
              </a:solidFill>
              <a:ea typeface="Verdana" pitchFamily="34" charset="0"/>
              <a:cs typeface="Verdana" pitchFamily="34" charset="0"/>
            </a:endParaRPr>
          </a:p>
          <a:p>
            <a:pPr algn="ctr"/>
            <a:endParaRPr lang="en-US" dirty="0"/>
          </a:p>
        </p:txBody>
      </p:sp>
      <p:sp>
        <p:nvSpPr>
          <p:cNvPr id="9" name="Content Placeholder 2"/>
          <p:cNvSpPr txBox="1">
            <a:spLocks/>
          </p:cNvSpPr>
          <p:nvPr/>
        </p:nvSpPr>
        <p:spPr>
          <a:xfrm>
            <a:off x="2057400" y="457200"/>
            <a:ext cx="5029200" cy="762000"/>
          </a:xfrm>
          <a:prstGeom prst="rect">
            <a:avLst/>
          </a:prstGeom>
          <a:solidFill>
            <a:srgbClr val="FFFF00"/>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err="1" smtClean="0">
                <a:ln>
                  <a:noFill/>
                </a:ln>
                <a:solidFill>
                  <a:srgbClr val="FF0000"/>
                </a:solidFill>
                <a:effectLst/>
                <a:uLnTx/>
                <a:uFillTx/>
                <a:latin typeface="+mn-lt"/>
                <a:ea typeface="+mn-ea"/>
                <a:cs typeface="Arial" charset="0"/>
              </a:rPr>
              <a:t>PHẦN</a:t>
            </a:r>
            <a:r>
              <a:rPr kumimoji="0" lang="en-US" sz="4400" b="1" i="0" u="none" strike="noStrike" kern="1200" cap="none" spc="0" normalizeH="0" baseline="0" noProof="0" dirty="0" smtClean="0">
                <a:ln>
                  <a:noFill/>
                </a:ln>
                <a:solidFill>
                  <a:srgbClr val="FF0000"/>
                </a:solidFill>
                <a:effectLst/>
                <a:uLnTx/>
                <a:uFillTx/>
                <a:latin typeface="+mn-lt"/>
                <a:ea typeface="+mn-ea"/>
                <a:cs typeface="Arial" charset="0"/>
              </a:rPr>
              <a:t> 4</a:t>
            </a:r>
            <a:endParaRPr kumimoji="0" lang="en-US" sz="3000" b="1" i="0" u="none" strike="noStrike" kern="1200" cap="none" spc="0" normalizeH="0" baseline="0" noProof="0" dirty="0" smtClean="0">
              <a:ln>
                <a:noFill/>
              </a:ln>
              <a:solidFill>
                <a:srgbClr val="FF0000"/>
              </a:solidFill>
              <a:effectLst/>
              <a:uLnTx/>
              <a:uFillTx/>
              <a:latin typeface="+mn-lt"/>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2060"/>
                </a:solidFill>
                <a:effectLst/>
                <a:uLnTx/>
                <a:uFillTx/>
                <a:latin typeface="+mn-lt"/>
                <a:ea typeface="+mn-ea"/>
                <a:cs typeface="Arial" charset="0"/>
              </a:rPr>
              <a:t>		</a:t>
            </a:r>
            <a:endParaRPr kumimoji="0" lang="en-US" sz="2000" b="1" i="0" u="none" strike="noStrike" kern="1200" cap="none" spc="0" normalizeH="0" baseline="0" noProof="0" dirty="0" smtClean="0">
              <a:ln>
                <a:noFill/>
              </a:ln>
              <a:solidFill>
                <a:srgbClr val="002060"/>
              </a:solidFill>
              <a:effectLst/>
              <a:uLnTx/>
              <a:uFillTx/>
              <a:latin typeface="+mn-lt"/>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002060"/>
              </a:solidFill>
              <a:effectLst/>
              <a:uLnTx/>
              <a:uFillTx/>
              <a:latin typeface="+mn-lt"/>
              <a:ea typeface="+mn-ea"/>
              <a:cs typeface="Arial" pitchFamily="34" charset="0"/>
            </a:endParaRPr>
          </a:p>
        </p:txBody>
      </p:sp>
      <p:sp>
        <p:nvSpPr>
          <p:cNvPr id="10" name="Rectangle 9"/>
          <p:cNvSpPr/>
          <p:nvPr/>
        </p:nvSpPr>
        <p:spPr>
          <a:xfrm>
            <a:off x="1600200" y="1371600"/>
            <a:ext cx="6172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2060"/>
                </a:solidFill>
              </a:rPr>
              <a:t>BÁO</a:t>
            </a:r>
            <a:r>
              <a:rPr lang="en-US" sz="3200" b="1" dirty="0" smtClean="0">
                <a:solidFill>
                  <a:srgbClr val="002060"/>
                </a:solidFill>
              </a:rPr>
              <a:t> </a:t>
            </a:r>
            <a:r>
              <a:rPr lang="en-US" sz="3200" b="1" dirty="0" err="1" smtClean="0">
                <a:solidFill>
                  <a:srgbClr val="002060"/>
                </a:solidFill>
              </a:rPr>
              <a:t>CÁO</a:t>
            </a:r>
            <a:r>
              <a:rPr lang="en-US" sz="3200" b="1" dirty="0" smtClean="0">
                <a:solidFill>
                  <a:srgbClr val="002060"/>
                </a:solidFill>
              </a:rPr>
              <a:t> </a:t>
            </a:r>
            <a:r>
              <a:rPr lang="en-US" sz="3200" b="1" dirty="0" err="1" smtClean="0">
                <a:solidFill>
                  <a:srgbClr val="002060"/>
                </a:solidFill>
              </a:rPr>
              <a:t>TÓM</a:t>
            </a:r>
            <a:r>
              <a:rPr lang="en-US" sz="3200" b="1" dirty="0" smtClean="0">
                <a:solidFill>
                  <a:srgbClr val="002060"/>
                </a:solidFill>
              </a:rPr>
              <a:t> </a:t>
            </a:r>
            <a:r>
              <a:rPr lang="en-US" sz="3200" b="1" dirty="0" err="1" smtClean="0">
                <a:solidFill>
                  <a:srgbClr val="002060"/>
                </a:solidFill>
              </a:rPr>
              <a:t>TẮT</a:t>
            </a:r>
            <a:endParaRPr lang="en-US" sz="3200" b="1" dirty="0">
              <a:solidFill>
                <a:srgbClr val="00206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05000" y="1066800"/>
            <a:ext cx="55626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err="1" smtClean="0"/>
              <a:t>TÌNH</a:t>
            </a:r>
            <a:r>
              <a:rPr lang="en-US" sz="2800" b="1" dirty="0" smtClean="0"/>
              <a:t> </a:t>
            </a:r>
            <a:r>
              <a:rPr lang="en-US" sz="2800" b="1" dirty="0" err="1" smtClean="0"/>
              <a:t>HÌNH</a:t>
            </a:r>
            <a:r>
              <a:rPr lang="en-US" sz="2800" b="1" dirty="0" smtClean="0"/>
              <a:t> </a:t>
            </a:r>
            <a:r>
              <a:rPr lang="en-US" sz="2800" b="1" dirty="0" err="1" smtClean="0"/>
              <a:t>KINH</a:t>
            </a:r>
            <a:r>
              <a:rPr lang="en-US" sz="2800" b="1" dirty="0" smtClean="0"/>
              <a:t> </a:t>
            </a:r>
            <a:r>
              <a:rPr lang="en-US" sz="2800" b="1" dirty="0" err="1" smtClean="0"/>
              <a:t>TÊ</a:t>
            </a:r>
            <a:r>
              <a:rPr lang="en-US" sz="2800" b="1" dirty="0" smtClean="0"/>
              <a:t>́</a:t>
            </a:r>
            <a:endParaRPr lang="en-US" sz="2800" b="1" dirty="0"/>
          </a:p>
        </p:txBody>
      </p:sp>
      <p:sp>
        <p:nvSpPr>
          <p:cNvPr id="11" name="Rectangle 10"/>
          <p:cNvSpPr/>
          <p:nvPr/>
        </p:nvSpPr>
        <p:spPr>
          <a:xfrm>
            <a:off x="0" y="1676400"/>
            <a:ext cx="9144000"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	</a:t>
            </a:r>
            <a:r>
              <a:rPr lang="en-US" sz="2800" b="1" dirty="0" smtClean="0">
                <a:solidFill>
                  <a:srgbClr val="0070C0"/>
                </a:solidFill>
              </a:rPr>
              <a:t>1. </a:t>
            </a:r>
            <a:r>
              <a:rPr lang="vi-VN" sz="2800" b="1" dirty="0" smtClean="0">
                <a:solidFill>
                  <a:srgbClr val="0070C0"/>
                </a:solidFill>
              </a:rPr>
              <a:t>Thương</a:t>
            </a:r>
            <a:r>
              <a:rPr lang="en-US" sz="2800" b="1" dirty="0" smtClean="0">
                <a:solidFill>
                  <a:srgbClr val="0070C0"/>
                </a:solidFill>
              </a:rPr>
              <a:t> </a:t>
            </a:r>
            <a:r>
              <a:rPr lang="en-US" sz="2800" b="1" dirty="0" err="1" smtClean="0">
                <a:solidFill>
                  <a:srgbClr val="0070C0"/>
                </a:solidFill>
              </a:rPr>
              <a:t>mại</a:t>
            </a:r>
            <a:r>
              <a:rPr lang="en-US" sz="2800" b="1" dirty="0" smtClean="0">
                <a:solidFill>
                  <a:srgbClr val="0070C0"/>
                </a:solidFill>
              </a:rPr>
              <a:t>- </a:t>
            </a:r>
            <a:r>
              <a:rPr lang="en-US" sz="2800" b="1" dirty="0" err="1" smtClean="0">
                <a:solidFill>
                  <a:srgbClr val="0070C0"/>
                </a:solidFill>
              </a:rPr>
              <a:t>dịch</a:t>
            </a:r>
            <a:r>
              <a:rPr lang="en-US" sz="2800" b="1" dirty="0" smtClean="0">
                <a:solidFill>
                  <a:srgbClr val="0070C0"/>
                </a:solidFill>
              </a:rPr>
              <a:t> vụ:</a:t>
            </a:r>
          </a:p>
          <a:p>
            <a:pPr algn="just"/>
            <a:r>
              <a:rPr lang="en-US" sz="2800" b="1" dirty="0" smtClean="0">
                <a:solidFill>
                  <a:schemeClr val="tx1"/>
                </a:solidFill>
              </a:rPr>
              <a:t>	- </a:t>
            </a:r>
            <a:r>
              <a:rPr lang="en-US" sz="2800" b="1" dirty="0" err="1" smtClean="0">
                <a:solidFill>
                  <a:schemeClr val="tx1"/>
                </a:solidFill>
              </a:rPr>
              <a:t>Tổng</a:t>
            </a:r>
            <a:r>
              <a:rPr lang="en-US" sz="2800" b="1" dirty="0" smtClean="0">
                <a:solidFill>
                  <a:schemeClr val="tx1"/>
                </a:solidFill>
              </a:rPr>
              <a:t> </a:t>
            </a:r>
            <a:r>
              <a:rPr lang="en-US" sz="2800" b="1" dirty="0" err="1" smtClean="0">
                <a:solidFill>
                  <a:schemeClr val="tx1"/>
                </a:solidFill>
              </a:rPr>
              <a:t>mức</a:t>
            </a:r>
            <a:r>
              <a:rPr lang="en-US" sz="2800" b="1" dirty="0" smtClean="0">
                <a:solidFill>
                  <a:schemeClr val="tx1"/>
                </a:solidFill>
              </a:rPr>
              <a:t> </a:t>
            </a:r>
            <a:r>
              <a:rPr lang="en-US" sz="2800" b="1" dirty="0" err="1" smtClean="0">
                <a:solidFill>
                  <a:schemeClr val="tx1"/>
                </a:solidFill>
              </a:rPr>
              <a:t>bán</a:t>
            </a:r>
            <a:r>
              <a:rPr lang="en-US" sz="2800" b="1" dirty="0" smtClean="0">
                <a:solidFill>
                  <a:schemeClr val="tx1"/>
                </a:solidFill>
              </a:rPr>
              <a:t> lẻ </a:t>
            </a:r>
            <a:r>
              <a:rPr lang="en-US" sz="2800" b="1" dirty="0" err="1" smtClean="0">
                <a:solidFill>
                  <a:schemeClr val="tx1"/>
                </a:solidFill>
              </a:rPr>
              <a:t>hàng</a:t>
            </a:r>
            <a:r>
              <a:rPr lang="en-US" sz="2800" b="1" dirty="0" smtClean="0">
                <a:solidFill>
                  <a:schemeClr val="tx1"/>
                </a:solidFill>
              </a:rPr>
              <a:t> </a:t>
            </a:r>
            <a:r>
              <a:rPr lang="en-US" sz="2800" b="1" dirty="0" err="1" smtClean="0">
                <a:solidFill>
                  <a:schemeClr val="tx1"/>
                </a:solidFill>
              </a:rPr>
              <a:t>hóa</a:t>
            </a:r>
            <a:r>
              <a:rPr lang="en-US" sz="2800" b="1" dirty="0" smtClean="0">
                <a:solidFill>
                  <a:schemeClr val="tx1"/>
                </a:solidFill>
              </a:rPr>
              <a:t>- </a:t>
            </a:r>
            <a:r>
              <a:rPr lang="en-US" sz="2800" b="1" dirty="0" err="1" smtClean="0">
                <a:solidFill>
                  <a:schemeClr val="tx1"/>
                </a:solidFill>
              </a:rPr>
              <a:t>dịch</a:t>
            </a:r>
            <a:r>
              <a:rPr lang="en-US" sz="2800" b="1" dirty="0" smtClean="0">
                <a:solidFill>
                  <a:schemeClr val="tx1"/>
                </a:solidFill>
              </a:rPr>
              <a:t> vụ: 33.485,6 </a:t>
            </a:r>
            <a:r>
              <a:rPr lang="en-US" sz="2800" b="1" dirty="0" err="1" smtClean="0">
                <a:solidFill>
                  <a:schemeClr val="tx1"/>
                </a:solidFill>
              </a:rPr>
              <a:t>ty</a:t>
            </a:r>
            <a:r>
              <a:rPr lang="en-US" sz="2800" b="1" dirty="0" smtClean="0">
                <a:solidFill>
                  <a:schemeClr val="tx1"/>
                </a:solidFill>
              </a:rPr>
              <a:t>̉ </a:t>
            </a:r>
            <a:r>
              <a:rPr lang="en-US" sz="2800" b="1" dirty="0" err="1" smtClean="0">
                <a:solidFill>
                  <a:schemeClr val="tx1"/>
                </a:solidFill>
              </a:rPr>
              <a:t>đồng</a:t>
            </a:r>
            <a:r>
              <a:rPr lang="en-US" sz="2800" b="1" dirty="0" smtClean="0">
                <a:solidFill>
                  <a:schemeClr val="tx1"/>
                </a:solidFill>
              </a:rPr>
              <a:t> (</a:t>
            </a:r>
            <a:r>
              <a:rPr lang="en-US" sz="2800" b="1" dirty="0" err="1" smtClean="0">
                <a:solidFill>
                  <a:schemeClr val="tx1"/>
                </a:solidFill>
              </a:rPr>
              <a:t>tăng</a:t>
            </a:r>
            <a:r>
              <a:rPr lang="en-US" sz="2800" b="1" dirty="0" smtClean="0">
                <a:solidFill>
                  <a:schemeClr val="tx1"/>
                </a:solidFill>
              </a:rPr>
              <a:t> 15,6% so </a:t>
            </a:r>
            <a:r>
              <a:rPr lang="en-US" sz="2800" b="1" dirty="0" err="1" smtClean="0">
                <a:solidFill>
                  <a:schemeClr val="tx1"/>
                </a:solidFill>
              </a:rPr>
              <a:t>với</a:t>
            </a:r>
            <a:r>
              <a:rPr lang="en-US" sz="2800" b="1" dirty="0" smtClean="0">
                <a:solidFill>
                  <a:schemeClr val="tx1"/>
                </a:solidFill>
              </a:rPr>
              <a:t> </a:t>
            </a:r>
            <a:r>
              <a:rPr lang="en-US" sz="2800" b="1" dirty="0" err="1" smtClean="0">
                <a:solidFill>
                  <a:schemeClr val="tx1"/>
                </a:solidFill>
              </a:rPr>
              <a:t>năm</a:t>
            </a:r>
            <a:r>
              <a:rPr lang="en-US" sz="2800" b="1" dirty="0" smtClean="0">
                <a:solidFill>
                  <a:schemeClr val="tx1"/>
                </a:solidFill>
              </a:rPr>
              <a:t> 2016)</a:t>
            </a:r>
          </a:p>
          <a:p>
            <a:pPr algn="just"/>
            <a:r>
              <a:rPr lang="en-US" sz="2800" b="1" dirty="0" smtClean="0">
                <a:solidFill>
                  <a:schemeClr val="tx1"/>
                </a:solidFill>
              </a:rPr>
              <a:t>	</a:t>
            </a:r>
            <a:r>
              <a:rPr lang="en-US" sz="2800" b="1" dirty="0" smtClean="0">
                <a:solidFill>
                  <a:srgbClr val="00B050"/>
                </a:solidFill>
              </a:rPr>
              <a:t>- </a:t>
            </a:r>
            <a:r>
              <a:rPr lang="en-US" sz="2800" b="1" dirty="0" err="1" smtClean="0">
                <a:solidFill>
                  <a:srgbClr val="00B050"/>
                </a:solidFill>
              </a:rPr>
              <a:t>Đơn</a:t>
            </a:r>
            <a:r>
              <a:rPr lang="en-US" sz="2800" b="1" dirty="0" smtClean="0">
                <a:solidFill>
                  <a:srgbClr val="00B050"/>
                </a:solidFill>
              </a:rPr>
              <a:t> vị </a:t>
            </a:r>
            <a:r>
              <a:rPr lang="en-US" sz="2800" b="1" dirty="0" err="1" smtClean="0">
                <a:solidFill>
                  <a:srgbClr val="00B050"/>
                </a:solidFill>
              </a:rPr>
              <a:t>đăng</a:t>
            </a:r>
            <a:r>
              <a:rPr lang="en-US" sz="2800" b="1" dirty="0" smtClean="0">
                <a:solidFill>
                  <a:srgbClr val="00B050"/>
                </a:solidFill>
              </a:rPr>
              <a:t> </a:t>
            </a:r>
            <a:r>
              <a:rPr lang="en-US" sz="2800" b="1" dirty="0" err="1" smtClean="0">
                <a:solidFill>
                  <a:srgbClr val="00B050"/>
                </a:solidFill>
              </a:rPr>
              <a:t>ky</a:t>
            </a:r>
            <a:r>
              <a:rPr lang="en-US" sz="2800" b="1" dirty="0" smtClean="0">
                <a:solidFill>
                  <a:srgbClr val="00B050"/>
                </a:solidFill>
              </a:rPr>
              <a:t>́ </a:t>
            </a:r>
            <a:r>
              <a:rPr lang="en-US" sz="2800" b="1" dirty="0" err="1" smtClean="0">
                <a:solidFill>
                  <a:srgbClr val="00B050"/>
                </a:solidFill>
              </a:rPr>
              <a:t>thành</a:t>
            </a:r>
            <a:r>
              <a:rPr lang="en-US" sz="2800" b="1" dirty="0" smtClean="0">
                <a:solidFill>
                  <a:srgbClr val="00B050"/>
                </a:solidFill>
              </a:rPr>
              <a:t> </a:t>
            </a:r>
            <a:r>
              <a:rPr lang="en-US" sz="2800" b="1" dirty="0" err="1" smtClean="0">
                <a:solidFill>
                  <a:srgbClr val="00B050"/>
                </a:solidFill>
              </a:rPr>
              <a:t>lập</a:t>
            </a:r>
            <a:r>
              <a:rPr lang="en-US" sz="2800" b="1" dirty="0" smtClean="0">
                <a:solidFill>
                  <a:srgbClr val="00B050"/>
                </a:solidFill>
              </a:rPr>
              <a:t> </a:t>
            </a:r>
            <a:r>
              <a:rPr lang="en-US" sz="2800" b="1" dirty="0" err="1" smtClean="0">
                <a:solidFill>
                  <a:srgbClr val="00B050"/>
                </a:solidFill>
              </a:rPr>
              <a:t>mới</a:t>
            </a:r>
            <a:r>
              <a:rPr lang="en-US" sz="2800" b="1" dirty="0" smtClean="0">
                <a:solidFill>
                  <a:srgbClr val="00B050"/>
                </a:solidFill>
              </a:rPr>
              <a:t>: 1.558 </a:t>
            </a:r>
            <a:r>
              <a:rPr lang="en-US" sz="2800" b="1" dirty="0" err="1" smtClean="0">
                <a:solidFill>
                  <a:srgbClr val="00B050"/>
                </a:solidFill>
              </a:rPr>
              <a:t>DN</a:t>
            </a:r>
            <a:r>
              <a:rPr lang="en-US" sz="2800" b="1" dirty="0" smtClean="0">
                <a:solidFill>
                  <a:srgbClr val="00B050"/>
                </a:solidFill>
              </a:rPr>
              <a:t>; 304 </a:t>
            </a:r>
            <a:r>
              <a:rPr lang="en-US" sz="2800" b="1" dirty="0" err="1" smtClean="0">
                <a:solidFill>
                  <a:srgbClr val="00B050"/>
                </a:solidFill>
              </a:rPr>
              <a:t>văn</a:t>
            </a:r>
            <a:r>
              <a:rPr lang="en-US" sz="2800" b="1" dirty="0" smtClean="0">
                <a:solidFill>
                  <a:srgbClr val="00B050"/>
                </a:solidFill>
              </a:rPr>
              <a:t> </a:t>
            </a:r>
            <a:r>
              <a:rPr lang="en-US" sz="2800" b="1" dirty="0" err="1" smtClean="0">
                <a:solidFill>
                  <a:srgbClr val="00B050"/>
                </a:solidFill>
              </a:rPr>
              <a:t>phòng</a:t>
            </a:r>
            <a:r>
              <a:rPr lang="en-US" sz="2800" b="1" dirty="0" smtClean="0">
                <a:solidFill>
                  <a:srgbClr val="00B050"/>
                </a:solidFill>
              </a:rPr>
              <a:t> </a:t>
            </a:r>
            <a:r>
              <a:rPr lang="en-US" sz="2800" b="1" dirty="0" err="1" smtClean="0">
                <a:solidFill>
                  <a:srgbClr val="00B050"/>
                </a:solidFill>
              </a:rPr>
              <a:t>đại</a:t>
            </a:r>
            <a:r>
              <a:rPr lang="en-US" sz="2800" b="1" dirty="0" smtClean="0">
                <a:solidFill>
                  <a:srgbClr val="00B050"/>
                </a:solidFill>
              </a:rPr>
              <a:t> </a:t>
            </a:r>
            <a:r>
              <a:rPr lang="en-US" sz="2800" b="1" dirty="0" err="1" smtClean="0">
                <a:solidFill>
                  <a:srgbClr val="00B050"/>
                </a:solidFill>
              </a:rPr>
              <a:t>diện</a:t>
            </a:r>
            <a:r>
              <a:rPr lang="en-US" sz="2800" b="1" dirty="0" smtClean="0">
                <a:solidFill>
                  <a:srgbClr val="00B050"/>
                </a:solidFill>
              </a:rPr>
              <a:t>, chi </a:t>
            </a:r>
            <a:r>
              <a:rPr lang="en-US" sz="2800" b="1" dirty="0" err="1" smtClean="0">
                <a:solidFill>
                  <a:srgbClr val="00B050"/>
                </a:solidFill>
              </a:rPr>
              <a:t>nhánh</a:t>
            </a:r>
            <a:r>
              <a:rPr lang="en-US" sz="2800" b="1" dirty="0" smtClean="0">
                <a:solidFill>
                  <a:srgbClr val="00B050"/>
                </a:solidFill>
              </a:rPr>
              <a:t> (</a:t>
            </a:r>
            <a:r>
              <a:rPr lang="en-US" sz="2800" b="1" dirty="0" err="1" smtClean="0">
                <a:solidFill>
                  <a:srgbClr val="00B050"/>
                </a:solidFill>
              </a:rPr>
              <a:t>hiện</a:t>
            </a:r>
            <a:r>
              <a:rPr lang="en-US" sz="2800" b="1" dirty="0" smtClean="0">
                <a:solidFill>
                  <a:srgbClr val="00B050"/>
                </a:solidFill>
              </a:rPr>
              <a:t> có 15.755 </a:t>
            </a:r>
            <a:r>
              <a:rPr lang="en-US" sz="2800" b="1" dirty="0" err="1" smtClean="0">
                <a:solidFill>
                  <a:srgbClr val="00B050"/>
                </a:solidFill>
              </a:rPr>
              <a:t>DN</a:t>
            </a:r>
            <a:r>
              <a:rPr lang="en-US" sz="2800" b="1" dirty="0" smtClean="0">
                <a:solidFill>
                  <a:srgbClr val="00B050"/>
                </a:solidFill>
              </a:rPr>
              <a:t>; 1.626văn </a:t>
            </a:r>
            <a:r>
              <a:rPr lang="en-US" sz="2800" b="1" dirty="0" err="1" smtClean="0">
                <a:solidFill>
                  <a:srgbClr val="00B050"/>
                </a:solidFill>
              </a:rPr>
              <a:t>phòng</a:t>
            </a:r>
            <a:r>
              <a:rPr lang="en-US" sz="2800" b="1" dirty="0" smtClean="0">
                <a:solidFill>
                  <a:srgbClr val="00B050"/>
                </a:solidFill>
              </a:rPr>
              <a:t> </a:t>
            </a:r>
            <a:r>
              <a:rPr lang="en-US" sz="2800" b="1" dirty="0" err="1" smtClean="0">
                <a:solidFill>
                  <a:srgbClr val="00B050"/>
                </a:solidFill>
              </a:rPr>
              <a:t>đại</a:t>
            </a:r>
            <a:r>
              <a:rPr lang="en-US" sz="2800" b="1" dirty="0" smtClean="0">
                <a:solidFill>
                  <a:srgbClr val="00B050"/>
                </a:solidFill>
              </a:rPr>
              <a:t> </a:t>
            </a:r>
            <a:r>
              <a:rPr lang="en-US" sz="2800" b="1" dirty="0" err="1" smtClean="0">
                <a:solidFill>
                  <a:srgbClr val="00B050"/>
                </a:solidFill>
              </a:rPr>
              <a:t>diện</a:t>
            </a:r>
            <a:r>
              <a:rPr lang="en-US" sz="2800" b="1" dirty="0" smtClean="0">
                <a:solidFill>
                  <a:srgbClr val="00B050"/>
                </a:solidFill>
              </a:rPr>
              <a:t>, chi </a:t>
            </a:r>
            <a:r>
              <a:rPr lang="en-US" sz="2800" b="1" dirty="0" err="1" smtClean="0">
                <a:solidFill>
                  <a:srgbClr val="00B050"/>
                </a:solidFill>
              </a:rPr>
              <a:t>nhánh</a:t>
            </a:r>
            <a:r>
              <a:rPr lang="en-US" sz="2800" b="1" dirty="0" smtClean="0">
                <a:solidFill>
                  <a:srgbClr val="00B050"/>
                </a:solidFill>
              </a:rPr>
              <a:t>).</a:t>
            </a:r>
          </a:p>
          <a:p>
            <a:pPr algn="just"/>
            <a:r>
              <a:rPr lang="en-US" sz="2800" b="1" dirty="0" smtClean="0">
                <a:solidFill>
                  <a:schemeClr val="tx1"/>
                </a:solidFill>
              </a:rPr>
              <a:t>	</a:t>
            </a:r>
            <a:r>
              <a:rPr lang="en-US" sz="2800" b="1" dirty="0" smtClean="0">
                <a:solidFill>
                  <a:srgbClr val="7030A0"/>
                </a:solidFill>
              </a:rPr>
              <a:t>- </a:t>
            </a:r>
            <a:r>
              <a:rPr lang="en-US" sz="2800" b="1" dirty="0" err="1" smtClean="0">
                <a:solidFill>
                  <a:srgbClr val="7030A0"/>
                </a:solidFill>
              </a:rPr>
              <a:t>Sô</a:t>
            </a:r>
            <a:r>
              <a:rPr lang="en-US" sz="2800" b="1" dirty="0" smtClean="0">
                <a:solidFill>
                  <a:srgbClr val="7030A0"/>
                </a:solidFill>
              </a:rPr>
              <a:t>́ </a:t>
            </a:r>
            <a:r>
              <a:rPr lang="en-US" sz="2800" b="1" dirty="0" err="1" smtClean="0">
                <a:solidFill>
                  <a:srgbClr val="7030A0"/>
                </a:solidFill>
              </a:rPr>
              <a:t>hô</a:t>
            </a:r>
            <a:r>
              <a:rPr lang="en-US" sz="2800" b="1" dirty="0" smtClean="0">
                <a:solidFill>
                  <a:srgbClr val="7030A0"/>
                </a:solidFill>
              </a:rPr>
              <a:t>̣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doanh</a:t>
            </a:r>
            <a:r>
              <a:rPr lang="en-US" sz="2800" b="1" dirty="0" smtClean="0">
                <a:solidFill>
                  <a:srgbClr val="7030A0"/>
                </a:solidFill>
              </a:rPr>
              <a:t> cá </a:t>
            </a:r>
            <a:r>
              <a:rPr lang="en-US" sz="2800" b="1" dirty="0" err="1" smtClean="0">
                <a:solidFill>
                  <a:srgbClr val="7030A0"/>
                </a:solidFill>
              </a:rPr>
              <a:t>thê</a:t>
            </a:r>
            <a:r>
              <a:rPr lang="en-US" sz="2800" b="1" dirty="0" smtClean="0">
                <a:solidFill>
                  <a:srgbClr val="7030A0"/>
                </a:solidFill>
              </a:rPr>
              <a:t>̉ </a:t>
            </a:r>
            <a:r>
              <a:rPr lang="en-US" sz="2800" b="1" dirty="0" err="1" smtClean="0">
                <a:solidFill>
                  <a:srgbClr val="7030A0"/>
                </a:solidFill>
              </a:rPr>
              <a:t>đăng</a:t>
            </a:r>
            <a:r>
              <a:rPr lang="en-US" sz="2800" b="1" dirty="0" smtClean="0">
                <a:solidFill>
                  <a:srgbClr val="7030A0"/>
                </a:solidFill>
              </a:rPr>
              <a:t> </a:t>
            </a:r>
            <a:r>
              <a:rPr lang="en-US" sz="2800" b="1" dirty="0" err="1" smtClean="0">
                <a:solidFill>
                  <a:srgbClr val="7030A0"/>
                </a:solidFill>
              </a:rPr>
              <a:t>ky</a:t>
            </a:r>
            <a:r>
              <a:rPr lang="en-US" sz="2800" b="1" dirty="0" smtClean="0">
                <a:solidFill>
                  <a:srgbClr val="7030A0"/>
                </a:solidFill>
              </a:rPr>
              <a:t>́ </a:t>
            </a:r>
            <a:r>
              <a:rPr lang="en-US" sz="2800" b="1" dirty="0" err="1" smtClean="0">
                <a:solidFill>
                  <a:srgbClr val="7030A0"/>
                </a:solidFill>
              </a:rPr>
              <a:t>hoạt</a:t>
            </a:r>
            <a:r>
              <a:rPr lang="en-US" sz="2800" b="1" dirty="0" smtClean="0">
                <a:solidFill>
                  <a:srgbClr val="7030A0"/>
                </a:solidFill>
              </a:rPr>
              <a:t> </a:t>
            </a:r>
            <a:r>
              <a:rPr lang="en-US" sz="2800" b="1" dirty="0" err="1" smtClean="0">
                <a:solidFill>
                  <a:srgbClr val="7030A0"/>
                </a:solidFill>
              </a:rPr>
              <a:t>động</a:t>
            </a:r>
            <a:r>
              <a:rPr lang="en-US" sz="2800" b="1" dirty="0" smtClean="0">
                <a:solidFill>
                  <a:srgbClr val="7030A0"/>
                </a:solidFill>
              </a:rPr>
              <a:t> </a:t>
            </a:r>
            <a:r>
              <a:rPr lang="en-US" sz="2800" b="1" dirty="0" err="1" smtClean="0">
                <a:solidFill>
                  <a:srgbClr val="7030A0"/>
                </a:solidFill>
              </a:rPr>
              <a:t>mới</a:t>
            </a:r>
            <a:r>
              <a:rPr lang="en-US" sz="2800" b="1" dirty="0" smtClean="0">
                <a:solidFill>
                  <a:srgbClr val="7030A0"/>
                </a:solidFill>
              </a:rPr>
              <a:t>: 1.287 </a:t>
            </a:r>
            <a:r>
              <a:rPr lang="en-US" sz="2800" b="1" dirty="0" err="1" smtClean="0">
                <a:solidFill>
                  <a:srgbClr val="7030A0"/>
                </a:solidFill>
              </a:rPr>
              <a:t>hô</a:t>
            </a:r>
            <a:r>
              <a:rPr lang="en-US" sz="2800" b="1" dirty="0" smtClean="0">
                <a:solidFill>
                  <a:srgbClr val="7030A0"/>
                </a:solidFill>
              </a:rPr>
              <a:t>̣ (</a:t>
            </a:r>
            <a:r>
              <a:rPr lang="en-US" sz="2800" b="1" dirty="0" err="1" smtClean="0">
                <a:solidFill>
                  <a:srgbClr val="7030A0"/>
                </a:solidFill>
              </a:rPr>
              <a:t>hiện</a:t>
            </a:r>
            <a:r>
              <a:rPr lang="en-US" sz="2800" b="1" dirty="0" smtClean="0">
                <a:solidFill>
                  <a:srgbClr val="7030A0"/>
                </a:solidFill>
              </a:rPr>
              <a:t> có 17.004 </a:t>
            </a:r>
            <a:r>
              <a:rPr lang="en-US" sz="2800" b="1" dirty="0" err="1" smtClean="0">
                <a:solidFill>
                  <a:srgbClr val="7030A0"/>
                </a:solidFill>
              </a:rPr>
              <a:t>hô</a:t>
            </a:r>
            <a:r>
              <a:rPr lang="en-US" sz="2800" b="1" dirty="0" smtClean="0">
                <a:solidFill>
                  <a:srgbClr val="7030A0"/>
                </a:solidFill>
              </a:rPr>
              <a:t>̣).</a:t>
            </a:r>
          </a:p>
          <a:p>
            <a:pPr algn="just"/>
            <a:r>
              <a:rPr lang="en-US" sz="2800" b="1" dirty="0" smtClean="0">
                <a:solidFill>
                  <a:schemeClr val="tx1"/>
                </a:solidFill>
              </a:rPr>
              <a:t>	</a:t>
            </a:r>
            <a:r>
              <a:rPr lang="en-US" sz="2800" b="1" dirty="0" smtClean="0">
                <a:solidFill>
                  <a:schemeClr val="accent6">
                    <a:lumMod val="50000"/>
                  </a:schemeClr>
                </a:solidFill>
              </a:rPr>
              <a:t>* </a:t>
            </a:r>
            <a:r>
              <a:rPr lang="en-US" sz="2800" b="1" dirty="0" err="1" smtClean="0">
                <a:solidFill>
                  <a:schemeClr val="accent6">
                    <a:lumMod val="50000"/>
                  </a:schemeClr>
                </a:solidFill>
              </a:rPr>
              <a:t>Quận</a:t>
            </a:r>
            <a:r>
              <a:rPr lang="en-US" sz="2800" b="1" dirty="0" smtClean="0">
                <a:solidFill>
                  <a:schemeClr val="accent6">
                    <a:lumMod val="50000"/>
                  </a:schemeClr>
                </a:solidFill>
              </a:rPr>
              <a:t> </a:t>
            </a:r>
            <a:r>
              <a:rPr lang="en-US" sz="2800" b="1" dirty="0" err="1" smtClean="0">
                <a:solidFill>
                  <a:schemeClr val="accent6">
                    <a:lumMod val="50000"/>
                  </a:schemeClr>
                </a:solidFill>
              </a:rPr>
              <a:t>đa</a:t>
            </a:r>
            <a:r>
              <a:rPr lang="en-US" sz="2800" b="1" dirty="0" smtClean="0">
                <a:solidFill>
                  <a:schemeClr val="accent6">
                    <a:lumMod val="50000"/>
                  </a:schemeClr>
                </a:solidFill>
              </a:rPr>
              <a:t>̃ </a:t>
            </a:r>
            <a:r>
              <a:rPr lang="en-US" sz="2800" b="1" dirty="0" err="1" smtClean="0">
                <a:solidFill>
                  <a:schemeClr val="accent6">
                    <a:lumMod val="50000"/>
                  </a:schemeClr>
                </a:solidFill>
              </a:rPr>
              <a:t>kiểm</a:t>
            </a:r>
            <a:r>
              <a:rPr lang="en-US" sz="2800" b="1" dirty="0" smtClean="0">
                <a:solidFill>
                  <a:schemeClr val="accent6">
                    <a:lumMod val="50000"/>
                  </a:schemeClr>
                </a:solidFill>
              </a:rPr>
              <a:t> </a:t>
            </a:r>
            <a:r>
              <a:rPr lang="en-US" sz="2800" b="1" dirty="0" err="1" smtClean="0">
                <a:solidFill>
                  <a:schemeClr val="accent6">
                    <a:lumMod val="50000"/>
                  </a:schemeClr>
                </a:solidFill>
              </a:rPr>
              <a:t>tra</a:t>
            </a:r>
            <a:r>
              <a:rPr lang="en-US" sz="2800" b="1" dirty="0" smtClean="0">
                <a:solidFill>
                  <a:schemeClr val="accent6">
                    <a:lumMod val="50000"/>
                  </a:schemeClr>
                </a:solidFill>
              </a:rPr>
              <a:t> </a:t>
            </a:r>
            <a:r>
              <a:rPr lang="en-US" sz="2800" b="1" dirty="0" err="1" smtClean="0">
                <a:solidFill>
                  <a:schemeClr val="accent6">
                    <a:lumMod val="50000"/>
                  </a:schemeClr>
                </a:solidFill>
              </a:rPr>
              <a:t>va</a:t>
            </a:r>
            <a:r>
              <a:rPr lang="en-US" sz="2800" b="1" dirty="0" smtClean="0">
                <a:solidFill>
                  <a:schemeClr val="accent6">
                    <a:lumMod val="50000"/>
                  </a:schemeClr>
                </a:solidFill>
              </a:rPr>
              <a:t>̀ ban </a:t>
            </a:r>
            <a:r>
              <a:rPr lang="en-US" sz="2800" b="1" dirty="0" err="1" smtClean="0">
                <a:solidFill>
                  <a:schemeClr val="accent6">
                    <a:lumMod val="50000"/>
                  </a:schemeClr>
                </a:solidFill>
              </a:rPr>
              <a:t>hành</a:t>
            </a:r>
            <a:r>
              <a:rPr lang="en-US" sz="2800" b="1" dirty="0" smtClean="0">
                <a:solidFill>
                  <a:schemeClr val="accent6">
                    <a:lumMod val="50000"/>
                  </a:schemeClr>
                </a:solidFill>
              </a:rPr>
              <a:t> 51 </a:t>
            </a:r>
            <a:r>
              <a:rPr lang="en-US" sz="2800" b="1" dirty="0" err="1" smtClean="0">
                <a:solidFill>
                  <a:schemeClr val="accent6">
                    <a:lumMod val="50000"/>
                  </a:schemeClr>
                </a:solidFill>
              </a:rPr>
              <a:t>quyết</a:t>
            </a:r>
            <a:r>
              <a:rPr lang="en-US" sz="2800" b="1" dirty="0" smtClean="0">
                <a:solidFill>
                  <a:schemeClr val="accent6">
                    <a:lumMod val="50000"/>
                  </a:schemeClr>
                </a:solidFill>
              </a:rPr>
              <a:t> </a:t>
            </a:r>
            <a:r>
              <a:rPr lang="en-US" sz="2800" b="1" dirty="0" err="1" smtClean="0">
                <a:solidFill>
                  <a:schemeClr val="accent6">
                    <a:lumMod val="50000"/>
                  </a:schemeClr>
                </a:solidFill>
              </a:rPr>
              <a:t>định</a:t>
            </a:r>
            <a:r>
              <a:rPr lang="en-US" sz="2800" b="1" dirty="0" smtClean="0">
                <a:solidFill>
                  <a:schemeClr val="accent6">
                    <a:lumMod val="50000"/>
                  </a:schemeClr>
                </a:solidFill>
              </a:rPr>
              <a:t> </a:t>
            </a:r>
            <a:r>
              <a:rPr lang="en-US" sz="2800" b="1" dirty="0" err="1" smtClean="0">
                <a:solidFill>
                  <a:schemeClr val="accent6">
                    <a:lumMod val="50000"/>
                  </a:schemeClr>
                </a:solidFill>
              </a:rPr>
              <a:t>xư</a:t>
            </a:r>
            <a:r>
              <a:rPr lang="en-US" sz="2800" b="1" dirty="0" smtClean="0">
                <a:solidFill>
                  <a:schemeClr val="accent6">
                    <a:lumMod val="50000"/>
                  </a:schemeClr>
                </a:solidFill>
              </a:rPr>
              <a:t>̉ </a:t>
            </a:r>
            <a:r>
              <a:rPr lang="en-US" sz="2800" b="1" dirty="0" err="1" smtClean="0">
                <a:solidFill>
                  <a:schemeClr val="accent6">
                    <a:lumMod val="50000"/>
                  </a:schemeClr>
                </a:solidFill>
              </a:rPr>
              <a:t>phạt</a:t>
            </a:r>
            <a:r>
              <a:rPr lang="en-US" sz="2800" b="1" dirty="0" smtClean="0">
                <a:solidFill>
                  <a:schemeClr val="accent6">
                    <a:lumMod val="50000"/>
                  </a:schemeClr>
                </a:solidFill>
              </a:rPr>
              <a:t> vi </a:t>
            </a:r>
            <a:r>
              <a:rPr lang="en-US" sz="2800" b="1" dirty="0" err="1" smtClean="0">
                <a:solidFill>
                  <a:schemeClr val="accent6">
                    <a:lumMod val="50000"/>
                  </a:schemeClr>
                </a:solidFill>
              </a:rPr>
              <a:t>phạm</a:t>
            </a:r>
            <a:r>
              <a:rPr lang="en-US" sz="2800" b="1" dirty="0" smtClean="0">
                <a:solidFill>
                  <a:schemeClr val="accent6">
                    <a:lumMod val="50000"/>
                  </a:schemeClr>
                </a:solidFill>
              </a:rPr>
              <a:t> </a:t>
            </a:r>
            <a:r>
              <a:rPr lang="en-US" sz="2800" b="1" dirty="0" err="1" smtClean="0">
                <a:solidFill>
                  <a:schemeClr val="accent6">
                    <a:lumMod val="50000"/>
                  </a:schemeClr>
                </a:solidFill>
              </a:rPr>
              <a:t>hành</a:t>
            </a:r>
            <a:r>
              <a:rPr lang="en-US" sz="2800" b="1" dirty="0" smtClean="0">
                <a:solidFill>
                  <a:schemeClr val="accent6">
                    <a:lumMod val="50000"/>
                  </a:schemeClr>
                </a:solidFill>
              </a:rPr>
              <a:t> </a:t>
            </a:r>
            <a:r>
              <a:rPr lang="en-US" sz="2800" b="1" dirty="0" err="1" smtClean="0">
                <a:solidFill>
                  <a:schemeClr val="accent6">
                    <a:lumMod val="50000"/>
                  </a:schemeClr>
                </a:solidFill>
              </a:rPr>
              <a:t>chính</a:t>
            </a:r>
            <a:r>
              <a:rPr lang="en-US" sz="2800" b="1" dirty="0" smtClean="0">
                <a:solidFill>
                  <a:schemeClr val="accent6">
                    <a:lumMod val="50000"/>
                  </a:schemeClr>
                </a:solidFill>
              </a:rPr>
              <a:t> </a:t>
            </a:r>
            <a:r>
              <a:rPr lang="en-US" sz="2800" b="1" dirty="0" err="1" smtClean="0">
                <a:solidFill>
                  <a:schemeClr val="accent6">
                    <a:lumMod val="50000"/>
                  </a:schemeClr>
                </a:solidFill>
              </a:rPr>
              <a:t>trong</a:t>
            </a:r>
            <a:r>
              <a:rPr lang="en-US" sz="2800" b="1" dirty="0" smtClean="0">
                <a:solidFill>
                  <a:schemeClr val="accent6">
                    <a:lumMod val="50000"/>
                  </a:schemeClr>
                </a:solidFill>
              </a:rPr>
              <a:t> </a:t>
            </a:r>
            <a:r>
              <a:rPr lang="en-US" sz="2800" b="1" dirty="0" err="1" smtClean="0">
                <a:solidFill>
                  <a:schemeClr val="accent6">
                    <a:lumMod val="50000"/>
                  </a:schemeClr>
                </a:solidFill>
              </a:rPr>
              <a:t>lĩnh</a:t>
            </a:r>
            <a:r>
              <a:rPr lang="en-US" sz="2800" b="1" dirty="0" smtClean="0">
                <a:solidFill>
                  <a:schemeClr val="accent6">
                    <a:lumMod val="50000"/>
                  </a:schemeClr>
                </a:solidFill>
              </a:rPr>
              <a:t> </a:t>
            </a:r>
            <a:r>
              <a:rPr lang="en-US" sz="2800" b="1" dirty="0" err="1" smtClean="0">
                <a:solidFill>
                  <a:schemeClr val="accent6">
                    <a:lumMod val="50000"/>
                  </a:schemeClr>
                </a:solidFill>
              </a:rPr>
              <a:t>vực</a:t>
            </a:r>
            <a:r>
              <a:rPr lang="en-US" sz="2800" b="1" dirty="0" smtClean="0">
                <a:solidFill>
                  <a:schemeClr val="accent6">
                    <a:lumMod val="50000"/>
                  </a:schemeClr>
                </a:solidFill>
              </a:rPr>
              <a:t> </a:t>
            </a:r>
            <a:r>
              <a:rPr lang="en-US" sz="2800" b="1" dirty="0" err="1" smtClean="0">
                <a:solidFill>
                  <a:schemeClr val="accent6">
                    <a:lumMod val="50000"/>
                  </a:schemeClr>
                </a:solidFill>
              </a:rPr>
              <a:t>kinh</a:t>
            </a:r>
            <a:r>
              <a:rPr lang="en-US" sz="2800" b="1" dirty="0" smtClean="0">
                <a:solidFill>
                  <a:schemeClr val="accent6">
                    <a:lumMod val="50000"/>
                  </a:schemeClr>
                </a:solidFill>
              </a:rPr>
              <a:t> </a:t>
            </a:r>
            <a:r>
              <a:rPr lang="en-US" sz="2800" b="1" dirty="0" err="1" smtClean="0">
                <a:solidFill>
                  <a:schemeClr val="accent6">
                    <a:lumMod val="50000"/>
                  </a:schemeClr>
                </a:solidFill>
              </a:rPr>
              <a:t>tê</a:t>
            </a:r>
            <a:r>
              <a:rPr lang="en-US" sz="2800" b="1" dirty="0" smtClean="0">
                <a:solidFill>
                  <a:schemeClr val="accent6">
                    <a:lumMod val="50000"/>
                  </a:schemeClr>
                </a:solidFill>
              </a:rPr>
              <a:t>́ </a:t>
            </a:r>
            <a:r>
              <a:rPr lang="en-US" sz="2800" b="1" dirty="0" err="1" smtClean="0">
                <a:solidFill>
                  <a:schemeClr val="accent6">
                    <a:lumMod val="50000"/>
                  </a:schemeClr>
                </a:solidFill>
              </a:rPr>
              <a:t>với</a:t>
            </a:r>
            <a:r>
              <a:rPr lang="en-US" sz="2800" b="1" dirty="0" smtClean="0">
                <a:solidFill>
                  <a:schemeClr val="accent6">
                    <a:lumMod val="50000"/>
                  </a:schemeClr>
                </a:solidFill>
              </a:rPr>
              <a:t> </a:t>
            </a:r>
            <a:r>
              <a:rPr lang="en-US" sz="2800" b="1" dirty="0" err="1" smtClean="0">
                <a:solidFill>
                  <a:schemeClr val="accent6">
                    <a:lumMod val="50000"/>
                  </a:schemeClr>
                </a:solidFill>
              </a:rPr>
              <a:t>tổng</a:t>
            </a:r>
            <a:r>
              <a:rPr lang="en-US" sz="2800" b="1" dirty="0" smtClean="0">
                <a:solidFill>
                  <a:schemeClr val="accent6">
                    <a:lumMod val="50000"/>
                  </a:schemeClr>
                </a:solidFill>
              </a:rPr>
              <a:t> </a:t>
            </a:r>
            <a:r>
              <a:rPr lang="en-US" sz="2800" b="1" dirty="0" err="1" smtClean="0">
                <a:solidFill>
                  <a:schemeClr val="accent6">
                    <a:lumMod val="50000"/>
                  </a:schemeClr>
                </a:solidFill>
              </a:rPr>
              <a:t>sô</a:t>
            </a:r>
            <a:r>
              <a:rPr lang="en-US" sz="2800" b="1" dirty="0" smtClean="0">
                <a:solidFill>
                  <a:schemeClr val="accent6">
                    <a:lumMod val="50000"/>
                  </a:schemeClr>
                </a:solidFill>
              </a:rPr>
              <a:t>́ </a:t>
            </a:r>
            <a:r>
              <a:rPr lang="en-US" sz="2800" b="1" dirty="0" err="1" smtClean="0">
                <a:solidFill>
                  <a:schemeClr val="accent6">
                    <a:lumMod val="50000"/>
                  </a:schemeClr>
                </a:solidFill>
              </a:rPr>
              <a:t>tiền</a:t>
            </a:r>
            <a:r>
              <a:rPr lang="en-US" sz="2800" b="1" dirty="0" smtClean="0">
                <a:solidFill>
                  <a:schemeClr val="accent6">
                    <a:lumMod val="50000"/>
                  </a:schemeClr>
                </a:solidFill>
              </a:rPr>
              <a:t> </a:t>
            </a:r>
            <a:r>
              <a:rPr lang="en-US" sz="2800" b="1" dirty="0" err="1" smtClean="0">
                <a:solidFill>
                  <a:schemeClr val="accent6">
                    <a:lumMod val="50000"/>
                  </a:schemeClr>
                </a:solidFill>
              </a:rPr>
              <a:t>phạt</a:t>
            </a:r>
            <a:r>
              <a:rPr lang="en-US" sz="2800" b="1" dirty="0" smtClean="0">
                <a:solidFill>
                  <a:schemeClr val="accent6">
                    <a:lumMod val="50000"/>
                  </a:schemeClr>
                </a:solidFill>
              </a:rPr>
              <a:t> là 916,5 </a:t>
            </a:r>
            <a:r>
              <a:rPr lang="en-US" sz="2800" b="1" dirty="0" err="1" smtClean="0">
                <a:solidFill>
                  <a:schemeClr val="accent6">
                    <a:lumMod val="50000"/>
                  </a:schemeClr>
                </a:solidFill>
              </a:rPr>
              <a:t>triệu</a:t>
            </a:r>
            <a:r>
              <a:rPr lang="en-US" sz="2800" b="1" dirty="0" smtClean="0">
                <a:solidFill>
                  <a:schemeClr val="accent6">
                    <a:lumMod val="50000"/>
                  </a:schemeClr>
                </a:solidFill>
              </a:rPr>
              <a:t> </a:t>
            </a:r>
            <a:r>
              <a:rPr lang="en-US" sz="2800" b="1" dirty="0" err="1" smtClean="0">
                <a:solidFill>
                  <a:schemeClr val="accent6">
                    <a:lumMod val="50000"/>
                  </a:schemeClr>
                </a:solidFill>
              </a:rPr>
              <a:t>đồng</a:t>
            </a:r>
            <a:r>
              <a:rPr lang="en-US" sz="2800" b="1" dirty="0" smtClean="0">
                <a:solidFill>
                  <a:schemeClr val="accent6">
                    <a:lumMod val="50000"/>
                  </a:schemeClr>
                </a:solidFill>
              </a:rPr>
              <a:t>.	</a:t>
            </a:r>
            <a:endParaRPr lang="en-US"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05000" y="1066800"/>
            <a:ext cx="55626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err="1" smtClean="0"/>
              <a:t>TÌNH</a:t>
            </a:r>
            <a:r>
              <a:rPr lang="en-US" sz="2800" b="1" dirty="0" smtClean="0"/>
              <a:t> </a:t>
            </a:r>
            <a:r>
              <a:rPr lang="en-US" sz="2800" b="1" dirty="0" err="1" smtClean="0"/>
              <a:t>HÌNH</a:t>
            </a:r>
            <a:r>
              <a:rPr lang="en-US" sz="2800" b="1" dirty="0" smtClean="0"/>
              <a:t> </a:t>
            </a:r>
            <a:r>
              <a:rPr lang="en-US" sz="2800" b="1" dirty="0" err="1" smtClean="0"/>
              <a:t>KINH</a:t>
            </a:r>
            <a:r>
              <a:rPr lang="en-US" sz="2800" b="1" dirty="0" smtClean="0"/>
              <a:t> </a:t>
            </a:r>
            <a:r>
              <a:rPr lang="en-US" sz="2800" b="1" dirty="0" err="1" smtClean="0"/>
              <a:t>TÊ</a:t>
            </a:r>
            <a:r>
              <a:rPr lang="en-US" sz="2800" b="1" dirty="0" smtClean="0"/>
              <a:t>́</a:t>
            </a:r>
            <a:endParaRPr lang="en-US" sz="2800" b="1" dirty="0"/>
          </a:p>
        </p:txBody>
      </p:sp>
      <p:sp>
        <p:nvSpPr>
          <p:cNvPr id="11" name="Rectangle 10"/>
          <p:cNvSpPr/>
          <p:nvPr/>
        </p:nvSpPr>
        <p:spPr>
          <a:xfrm>
            <a:off x="0" y="1371600"/>
            <a:ext cx="9144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70C0"/>
                </a:solidFill>
              </a:rPr>
              <a:t>	</a:t>
            </a:r>
            <a:r>
              <a:rPr lang="en-US" sz="2800" b="1" dirty="0" smtClean="0">
                <a:solidFill>
                  <a:srgbClr val="0070C0"/>
                </a:solidFill>
              </a:rPr>
              <a:t>1. </a:t>
            </a:r>
            <a:r>
              <a:rPr lang="vi-VN" sz="2800" b="1" dirty="0" smtClean="0">
                <a:solidFill>
                  <a:srgbClr val="0070C0"/>
                </a:solidFill>
              </a:rPr>
              <a:t>Thương</a:t>
            </a:r>
            <a:r>
              <a:rPr lang="en-US" sz="2800" b="1" dirty="0" smtClean="0">
                <a:solidFill>
                  <a:srgbClr val="0070C0"/>
                </a:solidFill>
              </a:rPr>
              <a:t> </a:t>
            </a:r>
            <a:r>
              <a:rPr lang="en-US" sz="2800" b="1" dirty="0" err="1" smtClean="0">
                <a:solidFill>
                  <a:srgbClr val="0070C0"/>
                </a:solidFill>
              </a:rPr>
              <a:t>mại</a:t>
            </a:r>
            <a:r>
              <a:rPr lang="en-US" sz="2800" b="1" dirty="0" smtClean="0">
                <a:solidFill>
                  <a:srgbClr val="0070C0"/>
                </a:solidFill>
              </a:rPr>
              <a:t>- </a:t>
            </a:r>
            <a:r>
              <a:rPr lang="en-US" sz="2800" b="1" dirty="0" err="1" smtClean="0">
                <a:solidFill>
                  <a:srgbClr val="0070C0"/>
                </a:solidFill>
              </a:rPr>
              <a:t>dịch</a:t>
            </a:r>
            <a:r>
              <a:rPr lang="en-US" sz="2800" b="1" dirty="0" smtClean="0">
                <a:solidFill>
                  <a:srgbClr val="0070C0"/>
                </a:solidFill>
              </a:rPr>
              <a:t> vụ (</a:t>
            </a:r>
            <a:r>
              <a:rPr lang="en-US" sz="2800" b="1" dirty="0" err="1" smtClean="0">
                <a:solidFill>
                  <a:srgbClr val="0070C0"/>
                </a:solidFill>
              </a:rPr>
              <a:t>tt</a:t>
            </a:r>
            <a:r>
              <a:rPr lang="en-US" sz="2800" b="1" dirty="0" smtClean="0">
                <a:solidFill>
                  <a:srgbClr val="0070C0"/>
                </a:solidFill>
              </a:rPr>
              <a:t>): </a:t>
            </a:r>
            <a:r>
              <a:rPr lang="en-US" sz="2800" dirty="0" smtClean="0">
                <a:solidFill>
                  <a:schemeClr val="tx1"/>
                </a:solidFill>
              </a:rPr>
              <a:t>	</a:t>
            </a:r>
          </a:p>
          <a:p>
            <a:pPr algn="just"/>
            <a:r>
              <a:rPr lang="en-US" sz="2800" b="1" dirty="0" smtClean="0">
                <a:solidFill>
                  <a:schemeClr val="tx1"/>
                </a:solidFill>
              </a:rPr>
              <a:t>	- </a:t>
            </a:r>
            <a:r>
              <a:rPr lang="en-US" sz="2800" b="1" dirty="0" err="1" smtClean="0">
                <a:solidFill>
                  <a:schemeClr val="tx1"/>
                </a:solidFill>
              </a:rPr>
              <a:t>Tô</a:t>
            </a:r>
            <a:r>
              <a:rPr lang="en-US" sz="2800" b="1" dirty="0" smtClean="0">
                <a:solidFill>
                  <a:schemeClr val="tx1"/>
                </a:solidFill>
              </a:rPr>
              <a:t>̉ </a:t>
            </a:r>
            <a:r>
              <a:rPr lang="en-US" sz="2800" b="1" dirty="0" err="1" smtClean="0">
                <a:solidFill>
                  <a:schemeClr val="tx1"/>
                </a:solidFill>
              </a:rPr>
              <a:t>chức</a:t>
            </a:r>
            <a:r>
              <a:rPr lang="en-US" sz="2800" b="1" dirty="0" smtClean="0">
                <a:solidFill>
                  <a:schemeClr val="tx1"/>
                </a:solidFill>
              </a:rPr>
              <a:t> 01 </a:t>
            </a:r>
            <a:r>
              <a:rPr lang="en-US" sz="2800" b="1" dirty="0" err="1" smtClean="0">
                <a:solidFill>
                  <a:schemeClr val="tx1"/>
                </a:solidFill>
              </a:rPr>
              <a:t>Lê</a:t>
            </a:r>
            <a:r>
              <a:rPr lang="en-US" sz="2800" b="1" dirty="0" smtClean="0">
                <a:solidFill>
                  <a:schemeClr val="tx1"/>
                </a:solidFill>
              </a:rPr>
              <a:t>̃ </a:t>
            </a:r>
            <a:r>
              <a:rPr lang="en-US" sz="2800" b="1" dirty="0" err="1" smtClean="0">
                <a:solidFill>
                  <a:schemeClr val="tx1"/>
                </a:solidFill>
              </a:rPr>
              <a:t>ky</a:t>
            </a:r>
            <a:r>
              <a:rPr lang="en-US" sz="2800" b="1" dirty="0" smtClean="0">
                <a:solidFill>
                  <a:schemeClr val="tx1"/>
                </a:solidFill>
              </a:rPr>
              <a:t>́ </a:t>
            </a:r>
            <a:r>
              <a:rPr lang="en-US" sz="2800" b="1" dirty="0" err="1" smtClean="0">
                <a:solidFill>
                  <a:schemeClr val="tx1"/>
                </a:solidFill>
              </a:rPr>
              <a:t>kết</a:t>
            </a:r>
            <a:r>
              <a:rPr lang="en-US" sz="2800" b="1" dirty="0" smtClean="0">
                <a:solidFill>
                  <a:schemeClr val="tx1"/>
                </a:solidFill>
              </a:rPr>
              <a:t> </a:t>
            </a:r>
            <a:r>
              <a:rPr lang="en-US" sz="2800" b="1" dirty="0" err="1" smtClean="0">
                <a:solidFill>
                  <a:schemeClr val="tx1"/>
                </a:solidFill>
              </a:rPr>
              <a:t>hô</a:t>
            </a:r>
            <a:r>
              <a:rPr lang="en-US" sz="2800" b="1" dirty="0" smtClean="0">
                <a:solidFill>
                  <a:schemeClr val="tx1"/>
                </a:solidFill>
              </a:rPr>
              <a:t>̃ </a:t>
            </a:r>
            <a:r>
              <a:rPr lang="en-US" sz="2800" b="1" dirty="0" err="1" smtClean="0">
                <a:solidFill>
                  <a:schemeClr val="tx1"/>
                </a:solidFill>
              </a:rPr>
              <a:t>trơ</a:t>
            </a:r>
            <a:r>
              <a:rPr lang="en-US" sz="2800" b="1" dirty="0" smtClean="0">
                <a:solidFill>
                  <a:schemeClr val="tx1"/>
                </a:solidFill>
              </a:rPr>
              <a:t>̣ </a:t>
            </a:r>
            <a:r>
              <a:rPr lang="en-US" sz="2800" b="1" dirty="0" err="1" smtClean="0">
                <a:solidFill>
                  <a:schemeClr val="tx1"/>
                </a:solidFill>
              </a:rPr>
              <a:t>vốn</a:t>
            </a:r>
            <a:r>
              <a:rPr lang="en-US" sz="2800" b="1" dirty="0" smtClean="0">
                <a:solidFill>
                  <a:schemeClr val="tx1"/>
                </a:solidFill>
              </a:rPr>
              <a:t> </a:t>
            </a:r>
            <a:r>
              <a:rPr lang="en-US" sz="2800" b="1" dirty="0" err="1" smtClean="0">
                <a:solidFill>
                  <a:schemeClr val="tx1"/>
                </a:solidFill>
              </a:rPr>
              <a:t>vay</a:t>
            </a:r>
            <a:r>
              <a:rPr lang="en-US" sz="2800" b="1" dirty="0" smtClean="0">
                <a:solidFill>
                  <a:schemeClr val="tx1"/>
                </a:solidFill>
              </a:rPr>
              <a:t> </a:t>
            </a:r>
            <a:r>
              <a:rPr lang="en-US" sz="2800" b="1" dirty="0" err="1" smtClean="0">
                <a:solidFill>
                  <a:schemeClr val="tx1"/>
                </a:solidFill>
              </a:rPr>
              <a:t>với</a:t>
            </a:r>
            <a:r>
              <a:rPr lang="en-US" sz="2800" b="1" dirty="0" smtClean="0">
                <a:solidFill>
                  <a:schemeClr val="tx1"/>
                </a:solidFill>
              </a:rPr>
              <a:t> </a:t>
            </a:r>
            <a:r>
              <a:rPr lang="en-US" sz="2800" b="1" dirty="0" err="1" smtClean="0">
                <a:solidFill>
                  <a:schemeClr val="tx1"/>
                </a:solidFill>
              </a:rPr>
              <a:t>lãi</a:t>
            </a:r>
            <a:r>
              <a:rPr lang="en-US" sz="2800" b="1" dirty="0" smtClean="0">
                <a:solidFill>
                  <a:schemeClr val="tx1"/>
                </a:solidFill>
              </a:rPr>
              <a:t> </a:t>
            </a:r>
            <a:r>
              <a:rPr lang="en-US" sz="2800" b="1" dirty="0" err="1" smtClean="0">
                <a:solidFill>
                  <a:schemeClr val="tx1"/>
                </a:solidFill>
              </a:rPr>
              <a:t>suất</a:t>
            </a:r>
            <a:r>
              <a:rPr lang="en-US" sz="2800" b="1" dirty="0" smtClean="0">
                <a:solidFill>
                  <a:schemeClr val="tx1"/>
                </a:solidFill>
              </a:rPr>
              <a:t> </a:t>
            </a:r>
            <a:r>
              <a:rPr lang="en-US" sz="2800" b="1" dirty="0" err="1" smtClean="0">
                <a:solidFill>
                  <a:schemeClr val="tx1"/>
                </a:solidFill>
              </a:rPr>
              <a:t>ưu</a:t>
            </a:r>
            <a:r>
              <a:rPr lang="en-US" sz="2800" b="1" dirty="0" smtClean="0">
                <a:solidFill>
                  <a:schemeClr val="tx1"/>
                </a:solidFill>
              </a:rPr>
              <a:t> </a:t>
            </a:r>
            <a:r>
              <a:rPr lang="en-US" sz="2800" b="1" dirty="0" err="1" smtClean="0">
                <a:solidFill>
                  <a:schemeClr val="tx1"/>
                </a:solidFill>
              </a:rPr>
              <a:t>đãi</a:t>
            </a:r>
            <a:r>
              <a:rPr lang="en-US" sz="2800" b="1" dirty="0" smtClean="0">
                <a:solidFill>
                  <a:schemeClr val="tx1"/>
                </a:solidFill>
              </a:rPr>
              <a:t> </a:t>
            </a:r>
            <a:r>
              <a:rPr lang="en-US" sz="2800" b="1" dirty="0" err="1" smtClean="0">
                <a:solidFill>
                  <a:schemeClr val="tx1"/>
                </a:solidFill>
              </a:rPr>
              <a:t>cho</a:t>
            </a:r>
            <a:r>
              <a:rPr lang="en-US" sz="2800" b="1" dirty="0" smtClean="0">
                <a:solidFill>
                  <a:schemeClr val="tx1"/>
                </a:solidFill>
              </a:rPr>
              <a:t> 93 </a:t>
            </a:r>
            <a:r>
              <a:rPr lang="en-US" sz="2800" b="1" dirty="0" err="1" smtClean="0">
                <a:solidFill>
                  <a:schemeClr val="tx1"/>
                </a:solidFill>
              </a:rPr>
              <a:t>doanh</a:t>
            </a:r>
            <a:r>
              <a:rPr lang="en-US" sz="2800" b="1" dirty="0" smtClean="0">
                <a:solidFill>
                  <a:schemeClr val="tx1"/>
                </a:solidFill>
              </a:rPr>
              <a:t> </a:t>
            </a:r>
            <a:r>
              <a:rPr lang="en-US" sz="2800" b="1" dirty="0" err="1" smtClean="0">
                <a:solidFill>
                  <a:schemeClr val="tx1"/>
                </a:solidFill>
              </a:rPr>
              <a:t>nghiệp</a:t>
            </a:r>
            <a:r>
              <a:rPr lang="en-US" sz="2800" b="1" dirty="0" smtClean="0">
                <a:solidFill>
                  <a:schemeClr val="tx1"/>
                </a:solidFill>
              </a:rPr>
              <a:t> </a:t>
            </a:r>
            <a:r>
              <a:rPr lang="en-US" sz="2800" b="1" dirty="0" err="1" smtClean="0">
                <a:solidFill>
                  <a:schemeClr val="tx1"/>
                </a:solidFill>
              </a:rPr>
              <a:t>với</a:t>
            </a:r>
            <a:r>
              <a:rPr lang="en-US" sz="2800" b="1" dirty="0" smtClean="0">
                <a:solidFill>
                  <a:schemeClr val="tx1"/>
                </a:solidFill>
              </a:rPr>
              <a:t> </a:t>
            </a:r>
            <a:r>
              <a:rPr lang="en-US" sz="2800" b="1" dirty="0" err="1" smtClean="0">
                <a:solidFill>
                  <a:schemeClr val="tx1"/>
                </a:solidFill>
              </a:rPr>
              <a:t>tổng</a:t>
            </a:r>
            <a:r>
              <a:rPr lang="en-US" sz="2800" b="1" dirty="0" smtClean="0">
                <a:solidFill>
                  <a:schemeClr val="tx1"/>
                </a:solidFill>
              </a:rPr>
              <a:t> </a:t>
            </a:r>
            <a:r>
              <a:rPr lang="en-US" sz="2800" b="1" dirty="0" err="1" smtClean="0">
                <a:solidFill>
                  <a:schemeClr val="tx1"/>
                </a:solidFill>
              </a:rPr>
              <a:t>sô</a:t>
            </a:r>
            <a:r>
              <a:rPr lang="en-US" sz="2800" b="1" dirty="0" smtClean="0">
                <a:solidFill>
                  <a:schemeClr val="tx1"/>
                </a:solidFill>
              </a:rPr>
              <a:t>́ </a:t>
            </a:r>
            <a:r>
              <a:rPr lang="en-US" sz="2800" b="1" dirty="0" err="1" smtClean="0">
                <a:solidFill>
                  <a:schemeClr val="tx1"/>
                </a:solidFill>
              </a:rPr>
              <a:t>vốn</a:t>
            </a:r>
            <a:r>
              <a:rPr lang="en-US" sz="2800" b="1" dirty="0" smtClean="0">
                <a:solidFill>
                  <a:schemeClr val="tx1"/>
                </a:solidFill>
              </a:rPr>
              <a:t> </a:t>
            </a:r>
            <a:r>
              <a:rPr lang="en-US" sz="2800" b="1" dirty="0" err="1" smtClean="0">
                <a:solidFill>
                  <a:schemeClr val="tx1"/>
                </a:solidFill>
              </a:rPr>
              <a:t>vay</a:t>
            </a:r>
            <a:r>
              <a:rPr lang="en-US" sz="2800" b="1" dirty="0" smtClean="0">
                <a:solidFill>
                  <a:schemeClr val="tx1"/>
                </a:solidFill>
              </a:rPr>
              <a:t> là 673,22 </a:t>
            </a:r>
            <a:r>
              <a:rPr lang="en-US" sz="2800" b="1" dirty="0" err="1" smtClean="0">
                <a:solidFill>
                  <a:schemeClr val="tx1"/>
                </a:solidFill>
              </a:rPr>
              <a:t>ty</a:t>
            </a:r>
            <a:r>
              <a:rPr lang="en-US" sz="2800" b="1" dirty="0" smtClean="0">
                <a:solidFill>
                  <a:schemeClr val="tx1"/>
                </a:solidFill>
              </a:rPr>
              <a:t>̉ </a:t>
            </a:r>
            <a:r>
              <a:rPr lang="en-US" sz="2800" b="1" dirty="0" err="1" smtClean="0">
                <a:solidFill>
                  <a:schemeClr val="tx1"/>
                </a:solidFill>
              </a:rPr>
              <a:t>đồng</a:t>
            </a:r>
            <a:r>
              <a:rPr lang="en-US" sz="2800" b="1" dirty="0" smtClean="0">
                <a:solidFill>
                  <a:schemeClr val="tx1"/>
                </a:solidFill>
              </a:rPr>
              <a:t>.</a:t>
            </a:r>
          </a:p>
          <a:p>
            <a:pPr algn="just"/>
            <a:r>
              <a:rPr lang="en-US" sz="2800" b="1" dirty="0" smtClean="0">
                <a:solidFill>
                  <a:schemeClr val="tx1"/>
                </a:solidFill>
              </a:rPr>
              <a:t>	</a:t>
            </a:r>
            <a:r>
              <a:rPr lang="en-US" sz="2800" b="1" dirty="0" smtClean="0">
                <a:solidFill>
                  <a:srgbClr val="00B050"/>
                </a:solidFill>
              </a:rPr>
              <a:t>- </a:t>
            </a:r>
            <a:r>
              <a:rPr lang="en-US" sz="2800" b="1" dirty="0" err="1" smtClean="0">
                <a:solidFill>
                  <a:srgbClr val="00B050"/>
                </a:solidFill>
              </a:rPr>
              <a:t>Vận</a:t>
            </a:r>
            <a:r>
              <a:rPr lang="en-US" sz="2800" b="1" dirty="0" smtClean="0">
                <a:solidFill>
                  <a:srgbClr val="00B050"/>
                </a:solidFill>
              </a:rPr>
              <a:t> </a:t>
            </a:r>
            <a:r>
              <a:rPr lang="en-US" sz="2800" b="1" dirty="0" err="1" smtClean="0">
                <a:solidFill>
                  <a:srgbClr val="00B050"/>
                </a:solidFill>
              </a:rPr>
              <a:t>động</a:t>
            </a:r>
            <a:r>
              <a:rPr lang="en-US" sz="2800" b="1" dirty="0" smtClean="0">
                <a:solidFill>
                  <a:srgbClr val="00B050"/>
                </a:solidFill>
              </a:rPr>
              <a:t> </a:t>
            </a:r>
            <a:r>
              <a:rPr lang="en-US" sz="2800" b="1" dirty="0" err="1" smtClean="0">
                <a:solidFill>
                  <a:srgbClr val="00B050"/>
                </a:solidFill>
              </a:rPr>
              <a:t>được</a:t>
            </a:r>
            <a:r>
              <a:rPr lang="en-US" sz="2800" b="1" dirty="0" smtClean="0">
                <a:solidFill>
                  <a:srgbClr val="00B050"/>
                </a:solidFill>
              </a:rPr>
              <a:t> 29 </a:t>
            </a:r>
            <a:r>
              <a:rPr lang="en-US" sz="2800" b="1" dirty="0" err="1" smtClean="0">
                <a:solidFill>
                  <a:srgbClr val="00B050"/>
                </a:solidFill>
              </a:rPr>
              <a:t>hô</a:t>
            </a:r>
            <a:r>
              <a:rPr lang="en-US" sz="2800" b="1" dirty="0" smtClean="0">
                <a:solidFill>
                  <a:srgbClr val="00B050"/>
                </a:solidFill>
              </a:rPr>
              <a:t>̣ </a:t>
            </a:r>
            <a:r>
              <a:rPr lang="en-US" sz="2800" b="1" dirty="0" err="1" smtClean="0">
                <a:solidFill>
                  <a:srgbClr val="00B050"/>
                </a:solidFill>
              </a:rPr>
              <a:t>kinh</a:t>
            </a:r>
            <a:r>
              <a:rPr lang="en-US" sz="2800" b="1" dirty="0" smtClean="0">
                <a:solidFill>
                  <a:srgbClr val="00B050"/>
                </a:solidFill>
              </a:rPr>
              <a:t> </a:t>
            </a:r>
            <a:r>
              <a:rPr lang="en-US" sz="2800" b="1" dirty="0" err="1" smtClean="0">
                <a:solidFill>
                  <a:srgbClr val="00B050"/>
                </a:solidFill>
              </a:rPr>
              <a:t>doanh</a:t>
            </a:r>
            <a:r>
              <a:rPr lang="en-US" sz="2800" b="1" dirty="0" smtClean="0">
                <a:solidFill>
                  <a:srgbClr val="00B050"/>
                </a:solidFill>
              </a:rPr>
              <a:t> cá </a:t>
            </a:r>
            <a:r>
              <a:rPr lang="en-US" sz="2800" b="1" dirty="0" err="1" smtClean="0">
                <a:solidFill>
                  <a:srgbClr val="00B050"/>
                </a:solidFill>
              </a:rPr>
              <a:t>thê</a:t>
            </a:r>
            <a:r>
              <a:rPr lang="en-US" sz="2800" b="1" dirty="0" smtClean="0">
                <a:solidFill>
                  <a:srgbClr val="00B050"/>
                </a:solidFill>
              </a:rPr>
              <a:t>̉ </a:t>
            </a:r>
            <a:r>
              <a:rPr lang="en-US" sz="2800" b="1" dirty="0" err="1" smtClean="0">
                <a:solidFill>
                  <a:srgbClr val="00B050"/>
                </a:solidFill>
              </a:rPr>
              <a:t>chuyển</a:t>
            </a:r>
            <a:r>
              <a:rPr lang="en-US" sz="2800" b="1" dirty="0" smtClean="0">
                <a:solidFill>
                  <a:srgbClr val="00B050"/>
                </a:solidFill>
              </a:rPr>
              <a:t> sang </a:t>
            </a:r>
            <a:r>
              <a:rPr lang="en-US" sz="2800" b="1" dirty="0" err="1" smtClean="0">
                <a:solidFill>
                  <a:srgbClr val="00B050"/>
                </a:solidFill>
              </a:rPr>
              <a:t>hình</a:t>
            </a:r>
            <a:r>
              <a:rPr lang="en-US" sz="2800" b="1" dirty="0" smtClean="0">
                <a:solidFill>
                  <a:srgbClr val="00B050"/>
                </a:solidFill>
              </a:rPr>
              <a:t> </a:t>
            </a:r>
            <a:r>
              <a:rPr lang="en-US" sz="2800" b="1" dirty="0" err="1" smtClean="0">
                <a:solidFill>
                  <a:srgbClr val="00B050"/>
                </a:solidFill>
              </a:rPr>
              <a:t>thức</a:t>
            </a:r>
            <a:r>
              <a:rPr lang="en-US" sz="2800" b="1" dirty="0" smtClean="0">
                <a:solidFill>
                  <a:srgbClr val="00B050"/>
                </a:solidFill>
              </a:rPr>
              <a:t> </a:t>
            </a:r>
            <a:r>
              <a:rPr lang="en-US" sz="2800" b="1" dirty="0" err="1" smtClean="0">
                <a:solidFill>
                  <a:srgbClr val="00B050"/>
                </a:solidFill>
              </a:rPr>
              <a:t>doanh</a:t>
            </a:r>
            <a:r>
              <a:rPr lang="en-US" sz="2800" b="1" dirty="0" smtClean="0">
                <a:solidFill>
                  <a:srgbClr val="00B050"/>
                </a:solidFill>
              </a:rPr>
              <a:t> </a:t>
            </a:r>
            <a:r>
              <a:rPr lang="en-US" sz="2800" b="1" dirty="0" err="1" smtClean="0">
                <a:solidFill>
                  <a:srgbClr val="00B050"/>
                </a:solidFill>
              </a:rPr>
              <a:t>nghiệp</a:t>
            </a:r>
            <a:r>
              <a:rPr lang="en-US" sz="2800" b="1" dirty="0" smtClean="0">
                <a:solidFill>
                  <a:srgbClr val="00B050"/>
                </a:solidFill>
              </a:rPr>
              <a:t>.</a:t>
            </a:r>
          </a:p>
          <a:p>
            <a:pPr algn="just"/>
            <a:r>
              <a:rPr lang="en-US" sz="2800" b="1" dirty="0" smtClean="0">
                <a:solidFill>
                  <a:schemeClr val="tx1"/>
                </a:solidFill>
              </a:rPr>
              <a:t>	</a:t>
            </a:r>
            <a:r>
              <a:rPr lang="en-US" sz="2800" b="1" dirty="0" smtClean="0">
                <a:solidFill>
                  <a:srgbClr val="002060"/>
                </a:solidFill>
              </a:rPr>
              <a:t>- </a:t>
            </a:r>
            <a:r>
              <a:rPr lang="en-US" sz="2800" b="1" dirty="0" err="1" smtClean="0">
                <a:solidFill>
                  <a:srgbClr val="002060"/>
                </a:solidFill>
              </a:rPr>
              <a:t>Tiếp</a:t>
            </a:r>
            <a:r>
              <a:rPr lang="en-US" sz="2800" b="1" dirty="0" smtClean="0">
                <a:solidFill>
                  <a:srgbClr val="002060"/>
                </a:solidFill>
              </a:rPr>
              <a:t> </a:t>
            </a:r>
            <a:r>
              <a:rPr lang="en-US" sz="2800" b="1" dirty="0" err="1" smtClean="0">
                <a:solidFill>
                  <a:srgbClr val="002060"/>
                </a:solidFill>
              </a:rPr>
              <a:t>tục</a:t>
            </a:r>
            <a:r>
              <a:rPr lang="en-US" sz="2800" b="1" dirty="0" smtClean="0">
                <a:solidFill>
                  <a:srgbClr val="002060"/>
                </a:solidFill>
              </a:rPr>
              <a:t> </a:t>
            </a:r>
            <a:r>
              <a:rPr lang="en-US" sz="2800" b="1" dirty="0" err="1" smtClean="0">
                <a:solidFill>
                  <a:srgbClr val="002060"/>
                </a:solidFill>
              </a:rPr>
              <a:t>thực</a:t>
            </a:r>
            <a:r>
              <a:rPr lang="en-US" sz="2800" b="1" dirty="0" smtClean="0">
                <a:solidFill>
                  <a:srgbClr val="002060"/>
                </a:solidFill>
              </a:rPr>
              <a:t> </a:t>
            </a:r>
            <a:r>
              <a:rPr lang="en-US" sz="2800" b="1" dirty="0" err="1" smtClean="0">
                <a:solidFill>
                  <a:srgbClr val="002060"/>
                </a:solidFill>
              </a:rPr>
              <a:t>hiện</a:t>
            </a:r>
            <a:r>
              <a:rPr lang="en-US" sz="2800" b="1" dirty="0" smtClean="0">
                <a:solidFill>
                  <a:srgbClr val="002060"/>
                </a:solidFill>
              </a:rPr>
              <a:t> </a:t>
            </a:r>
            <a:r>
              <a:rPr lang="en-US" sz="2800" b="1" dirty="0" err="1" smtClean="0">
                <a:solidFill>
                  <a:srgbClr val="002060"/>
                </a:solidFill>
              </a:rPr>
              <a:t>Cuộc</a:t>
            </a:r>
            <a:r>
              <a:rPr lang="en-US" sz="2800" b="1" dirty="0" smtClean="0">
                <a:solidFill>
                  <a:srgbClr val="002060"/>
                </a:solidFill>
              </a:rPr>
              <a:t> </a:t>
            </a:r>
            <a:r>
              <a:rPr lang="en-US" sz="2800" b="1" dirty="0" err="1" smtClean="0">
                <a:solidFill>
                  <a:srgbClr val="002060"/>
                </a:solidFill>
              </a:rPr>
              <a:t>vận</a:t>
            </a:r>
            <a:r>
              <a:rPr lang="en-US" sz="2800" b="1" dirty="0" smtClean="0">
                <a:solidFill>
                  <a:srgbClr val="002060"/>
                </a:solidFill>
              </a:rPr>
              <a:t> </a:t>
            </a:r>
            <a:r>
              <a:rPr lang="en-US" sz="2800" b="1" dirty="0" err="1" smtClean="0">
                <a:solidFill>
                  <a:srgbClr val="002060"/>
                </a:solidFill>
              </a:rPr>
              <a:t>động</a:t>
            </a:r>
            <a:r>
              <a:rPr lang="en-US" sz="2800" b="1" dirty="0" smtClean="0">
                <a:solidFill>
                  <a:srgbClr val="002060"/>
                </a:solidFill>
              </a:rPr>
              <a:t> “</a:t>
            </a:r>
            <a:r>
              <a:rPr lang="en-US" sz="2800" b="1" dirty="0" err="1" smtClean="0">
                <a:solidFill>
                  <a:srgbClr val="002060"/>
                </a:solidFill>
              </a:rPr>
              <a:t>Người</a:t>
            </a:r>
            <a:r>
              <a:rPr lang="en-US" sz="2800" b="1" dirty="0" smtClean="0">
                <a:solidFill>
                  <a:srgbClr val="002060"/>
                </a:solidFill>
              </a:rPr>
              <a:t> </a:t>
            </a:r>
            <a:r>
              <a:rPr lang="en-US" sz="2800" b="1" dirty="0" err="1" smtClean="0">
                <a:solidFill>
                  <a:srgbClr val="002060"/>
                </a:solidFill>
              </a:rPr>
              <a:t>Việt</a:t>
            </a:r>
            <a:r>
              <a:rPr lang="en-US" sz="2800" b="1" dirty="0" smtClean="0">
                <a:solidFill>
                  <a:srgbClr val="002060"/>
                </a:solidFill>
              </a:rPr>
              <a:t> Nam </a:t>
            </a:r>
            <a:r>
              <a:rPr lang="en-US" sz="2800" b="1" dirty="0" err="1" smtClean="0">
                <a:solidFill>
                  <a:srgbClr val="002060"/>
                </a:solidFill>
              </a:rPr>
              <a:t>ưu</a:t>
            </a:r>
            <a:r>
              <a:rPr lang="en-US" sz="2800" b="1" dirty="0" smtClean="0">
                <a:solidFill>
                  <a:srgbClr val="002060"/>
                </a:solidFill>
              </a:rPr>
              <a:t> </a:t>
            </a:r>
            <a:r>
              <a:rPr lang="en-US" sz="2800" b="1" dirty="0" err="1" smtClean="0">
                <a:solidFill>
                  <a:srgbClr val="002060"/>
                </a:solidFill>
              </a:rPr>
              <a:t>tiên</a:t>
            </a:r>
            <a:r>
              <a:rPr lang="en-US" sz="2800" b="1" dirty="0" smtClean="0">
                <a:solidFill>
                  <a:srgbClr val="002060"/>
                </a:solidFill>
              </a:rPr>
              <a:t> </a:t>
            </a:r>
            <a:r>
              <a:rPr lang="en-US" sz="2800" b="1" dirty="0" err="1" smtClean="0">
                <a:solidFill>
                  <a:srgbClr val="002060"/>
                </a:solidFill>
              </a:rPr>
              <a:t>dùng</a:t>
            </a:r>
            <a:r>
              <a:rPr lang="en-US" sz="2800" b="1" dirty="0" smtClean="0">
                <a:solidFill>
                  <a:srgbClr val="002060"/>
                </a:solidFill>
              </a:rPr>
              <a:t> </a:t>
            </a:r>
            <a:r>
              <a:rPr lang="en-US" sz="2800" b="1" dirty="0" err="1" smtClean="0">
                <a:solidFill>
                  <a:srgbClr val="002060"/>
                </a:solidFill>
              </a:rPr>
              <a:t>hàng</a:t>
            </a:r>
            <a:r>
              <a:rPr lang="en-US" sz="2800" b="1" dirty="0" smtClean="0">
                <a:solidFill>
                  <a:srgbClr val="002060"/>
                </a:solidFill>
              </a:rPr>
              <a:t> </a:t>
            </a:r>
            <a:r>
              <a:rPr lang="en-US" sz="2800" b="1" dirty="0" err="1" smtClean="0">
                <a:solidFill>
                  <a:srgbClr val="002060"/>
                </a:solidFill>
              </a:rPr>
              <a:t>Việt</a:t>
            </a:r>
            <a:r>
              <a:rPr lang="en-US" sz="2800" b="1" dirty="0" smtClean="0">
                <a:solidFill>
                  <a:srgbClr val="002060"/>
                </a:solidFill>
              </a:rPr>
              <a:t> Nam”.</a:t>
            </a:r>
          </a:p>
          <a:p>
            <a:pPr algn="just"/>
            <a:r>
              <a:rPr lang="en-US" sz="2800" b="1" dirty="0" smtClean="0">
                <a:solidFill>
                  <a:schemeClr val="tx1"/>
                </a:solidFill>
              </a:rPr>
              <a:t>	</a:t>
            </a:r>
            <a:r>
              <a:rPr lang="en-US" sz="2800" b="1" dirty="0" smtClean="0">
                <a:solidFill>
                  <a:srgbClr val="7030A0"/>
                </a:solidFill>
              </a:rPr>
              <a:t>- </a:t>
            </a:r>
            <a:r>
              <a:rPr lang="en-US" sz="2800" b="1" dirty="0" err="1" smtClean="0">
                <a:solidFill>
                  <a:srgbClr val="7030A0"/>
                </a:solidFill>
              </a:rPr>
              <a:t>Thực</a:t>
            </a:r>
            <a:r>
              <a:rPr lang="en-US" sz="2800" b="1" dirty="0" smtClean="0">
                <a:solidFill>
                  <a:srgbClr val="7030A0"/>
                </a:solidFill>
              </a:rPr>
              <a:t> </a:t>
            </a:r>
            <a:r>
              <a:rPr lang="en-US" sz="2800" b="1" dirty="0" err="1" smtClean="0">
                <a:solidFill>
                  <a:srgbClr val="7030A0"/>
                </a:solidFill>
              </a:rPr>
              <a:t>hiện</a:t>
            </a:r>
            <a:r>
              <a:rPr lang="en-US" sz="2800" b="1" dirty="0" smtClean="0">
                <a:solidFill>
                  <a:srgbClr val="7030A0"/>
                </a:solidFill>
              </a:rPr>
              <a:t> </a:t>
            </a:r>
            <a:r>
              <a:rPr lang="en-US" sz="2800" b="1" dirty="0" err="1" smtClean="0">
                <a:solidFill>
                  <a:srgbClr val="7030A0"/>
                </a:solidFill>
              </a:rPr>
              <a:t>Kê</a:t>
            </a:r>
            <a:r>
              <a:rPr lang="en-US" sz="2800" b="1" dirty="0" smtClean="0">
                <a:solidFill>
                  <a:srgbClr val="7030A0"/>
                </a:solidFill>
              </a:rPr>
              <a:t>́ </a:t>
            </a:r>
            <a:r>
              <a:rPr lang="en-US" sz="2800" b="1" dirty="0" err="1" smtClean="0">
                <a:solidFill>
                  <a:srgbClr val="7030A0"/>
                </a:solidFill>
              </a:rPr>
              <a:t>hoạch</a:t>
            </a:r>
            <a:r>
              <a:rPr lang="en-US" sz="2800" b="1" dirty="0" smtClean="0">
                <a:solidFill>
                  <a:srgbClr val="7030A0"/>
                </a:solidFill>
              </a:rPr>
              <a:t> </a:t>
            </a:r>
            <a:r>
              <a:rPr lang="en-US" sz="2800" b="1" dirty="0" err="1" smtClean="0">
                <a:solidFill>
                  <a:srgbClr val="7030A0"/>
                </a:solidFill>
              </a:rPr>
              <a:t>tổng</a:t>
            </a:r>
            <a:r>
              <a:rPr lang="en-US" sz="2800" b="1" dirty="0" smtClean="0">
                <a:solidFill>
                  <a:srgbClr val="7030A0"/>
                </a:solidFill>
              </a:rPr>
              <a:t> </a:t>
            </a:r>
            <a:r>
              <a:rPr lang="en-US" sz="2800" b="1" dirty="0" err="1" smtClean="0">
                <a:solidFill>
                  <a:srgbClr val="7030A0"/>
                </a:solidFill>
              </a:rPr>
              <a:t>điều</a:t>
            </a:r>
            <a:r>
              <a:rPr lang="en-US" sz="2800" b="1" dirty="0" smtClean="0">
                <a:solidFill>
                  <a:srgbClr val="7030A0"/>
                </a:solidFill>
              </a:rPr>
              <a:t> </a:t>
            </a:r>
            <a:r>
              <a:rPr lang="en-US" sz="2800" b="1" dirty="0" err="1" smtClean="0">
                <a:solidFill>
                  <a:srgbClr val="7030A0"/>
                </a:solidFill>
              </a:rPr>
              <a:t>tra</a:t>
            </a:r>
            <a:r>
              <a:rPr lang="en-US" sz="2800" b="1" dirty="0" smtClean="0">
                <a:solidFill>
                  <a:srgbClr val="7030A0"/>
                </a:solidFill>
              </a:rPr>
              <a:t> </a:t>
            </a:r>
            <a:r>
              <a:rPr lang="en-US" sz="2800" b="1" dirty="0" err="1" smtClean="0">
                <a:solidFill>
                  <a:srgbClr val="7030A0"/>
                </a:solidFill>
              </a:rPr>
              <a:t>kinh</a:t>
            </a:r>
            <a:r>
              <a:rPr lang="en-US" sz="2800" b="1" dirty="0" smtClean="0">
                <a:solidFill>
                  <a:srgbClr val="7030A0"/>
                </a:solidFill>
              </a:rPr>
              <a:t> </a:t>
            </a:r>
            <a:r>
              <a:rPr lang="en-US" sz="2800" b="1" dirty="0" err="1" smtClean="0">
                <a:solidFill>
                  <a:srgbClr val="7030A0"/>
                </a:solidFill>
              </a:rPr>
              <a:t>tê</a:t>
            </a:r>
            <a:r>
              <a:rPr lang="en-US" sz="2800" b="1" dirty="0" smtClean="0">
                <a:solidFill>
                  <a:srgbClr val="7030A0"/>
                </a:solidFill>
              </a:rPr>
              <a:t>́ </a:t>
            </a:r>
            <a:r>
              <a:rPr lang="en-US" sz="2800" b="1" dirty="0" err="1" smtClean="0">
                <a:solidFill>
                  <a:srgbClr val="7030A0"/>
                </a:solidFill>
              </a:rPr>
              <a:t>trên</a:t>
            </a:r>
            <a:r>
              <a:rPr lang="en-US" sz="2800" b="1" dirty="0" smtClean="0">
                <a:solidFill>
                  <a:srgbClr val="7030A0"/>
                </a:solidFill>
              </a:rPr>
              <a:t> </a:t>
            </a:r>
            <a:r>
              <a:rPr lang="en-US" sz="2800" b="1" dirty="0" err="1" smtClean="0">
                <a:solidFill>
                  <a:srgbClr val="7030A0"/>
                </a:solidFill>
              </a:rPr>
              <a:t>địa</a:t>
            </a:r>
            <a:r>
              <a:rPr lang="en-US" sz="2800" b="1" dirty="0" smtClean="0">
                <a:solidFill>
                  <a:srgbClr val="7030A0"/>
                </a:solidFill>
              </a:rPr>
              <a:t> </a:t>
            </a:r>
            <a:r>
              <a:rPr lang="en-US" sz="2800" b="1" dirty="0" err="1" smtClean="0">
                <a:solidFill>
                  <a:srgbClr val="7030A0"/>
                </a:solidFill>
              </a:rPr>
              <a:t>bàn</a:t>
            </a:r>
            <a:r>
              <a:rPr lang="en-US" sz="2800" b="1" dirty="0" smtClean="0">
                <a:solidFill>
                  <a:srgbClr val="7030A0"/>
                </a:solidFill>
              </a:rPr>
              <a:t> </a:t>
            </a:r>
            <a:r>
              <a:rPr lang="en-US" sz="2800" b="1" dirty="0" err="1" smtClean="0">
                <a:solidFill>
                  <a:srgbClr val="7030A0"/>
                </a:solidFill>
              </a:rPr>
              <a:t>quận</a:t>
            </a:r>
            <a:r>
              <a:rPr lang="en-US" sz="2800" b="1" dirty="0" smtClean="0">
                <a:solidFill>
                  <a:srgbClr val="7030A0"/>
                </a:solidFill>
              </a:rPr>
              <a:t> (</a:t>
            </a:r>
            <a:r>
              <a:rPr lang="en-US" sz="2800" b="1" dirty="0" err="1" smtClean="0">
                <a:solidFill>
                  <a:srgbClr val="7030A0"/>
                </a:solidFill>
              </a:rPr>
              <a:t>phát</a:t>
            </a:r>
            <a:r>
              <a:rPr lang="en-US" sz="2800" b="1" dirty="0" smtClean="0">
                <a:solidFill>
                  <a:srgbClr val="7030A0"/>
                </a:solidFill>
              </a:rPr>
              <a:t> </a:t>
            </a:r>
            <a:r>
              <a:rPr lang="en-US" sz="2800" b="1" dirty="0" err="1" smtClean="0">
                <a:solidFill>
                  <a:srgbClr val="7030A0"/>
                </a:solidFill>
              </a:rPr>
              <a:t>ra</a:t>
            </a:r>
            <a:r>
              <a:rPr lang="en-US" sz="2800" b="1" dirty="0" smtClean="0">
                <a:solidFill>
                  <a:srgbClr val="7030A0"/>
                </a:solidFill>
              </a:rPr>
              <a:t> 12.779 </a:t>
            </a:r>
            <a:r>
              <a:rPr lang="en-US" sz="2800" b="1" dirty="0" err="1" smtClean="0">
                <a:solidFill>
                  <a:srgbClr val="7030A0"/>
                </a:solidFill>
              </a:rPr>
              <a:t>phiếu</a:t>
            </a:r>
            <a:r>
              <a:rPr lang="en-US" sz="2800" b="1" dirty="0" smtClean="0">
                <a:solidFill>
                  <a:srgbClr val="7030A0"/>
                </a:solidFill>
              </a:rPr>
              <a:t>, </a:t>
            </a:r>
            <a:r>
              <a:rPr lang="en-US" sz="2800" b="1" dirty="0" err="1" smtClean="0">
                <a:solidFill>
                  <a:srgbClr val="7030A0"/>
                </a:solidFill>
              </a:rPr>
              <a:t>thu</a:t>
            </a:r>
            <a:r>
              <a:rPr lang="en-US" sz="2800" b="1" dirty="0" smtClean="0">
                <a:solidFill>
                  <a:srgbClr val="7030A0"/>
                </a:solidFill>
              </a:rPr>
              <a:t> </a:t>
            </a:r>
            <a:r>
              <a:rPr lang="en-US" sz="2800" b="1" dirty="0" err="1" smtClean="0">
                <a:solidFill>
                  <a:srgbClr val="7030A0"/>
                </a:solidFill>
              </a:rPr>
              <a:t>vê</a:t>
            </a:r>
            <a:r>
              <a:rPr lang="en-US" sz="2800" b="1" dirty="0" smtClean="0">
                <a:solidFill>
                  <a:srgbClr val="7030A0"/>
                </a:solidFill>
              </a:rPr>
              <a:t>̀ 11.300 </a:t>
            </a:r>
            <a:r>
              <a:rPr lang="en-US" sz="2800" b="1" dirty="0" err="1" smtClean="0">
                <a:solidFill>
                  <a:srgbClr val="7030A0"/>
                </a:solidFill>
              </a:rPr>
              <a:t>phiếu</a:t>
            </a:r>
            <a:r>
              <a:rPr lang="en-US" sz="2800" b="1" dirty="0" smtClean="0">
                <a:solidFill>
                  <a:srgbClr val="7030A0"/>
                </a:solidFill>
              </a:rPr>
              <a:t>).</a:t>
            </a:r>
          </a:p>
          <a:p>
            <a:pPr algn="just"/>
            <a:r>
              <a:rPr lang="en-US" sz="2800" b="1" dirty="0" smtClean="0">
                <a:solidFill>
                  <a:schemeClr val="tx1"/>
                </a:solidFill>
              </a:rPr>
              <a:t>	</a:t>
            </a:r>
            <a:r>
              <a:rPr lang="en-US" sz="2800" b="1" dirty="0" smtClean="0">
                <a:solidFill>
                  <a:schemeClr val="accent6">
                    <a:lumMod val="50000"/>
                  </a:schemeClr>
                </a:solidFill>
              </a:rPr>
              <a:t>- </a:t>
            </a:r>
            <a:r>
              <a:rPr lang="en-US" sz="2800" b="1" dirty="0" err="1" smtClean="0">
                <a:solidFill>
                  <a:schemeClr val="accent6">
                    <a:lumMod val="50000"/>
                  </a:schemeClr>
                </a:solidFill>
              </a:rPr>
              <a:t>Lập</a:t>
            </a:r>
            <a:r>
              <a:rPr lang="en-US" sz="2800" b="1" dirty="0" smtClean="0">
                <a:solidFill>
                  <a:schemeClr val="accent6">
                    <a:lumMod val="50000"/>
                  </a:schemeClr>
                </a:solidFill>
              </a:rPr>
              <a:t> </a:t>
            </a:r>
            <a:r>
              <a:rPr lang="en-US" sz="2800" b="1" dirty="0" err="1" smtClean="0">
                <a:solidFill>
                  <a:schemeClr val="accent6">
                    <a:lumMod val="50000"/>
                  </a:schemeClr>
                </a:solidFill>
              </a:rPr>
              <a:t>xong</a:t>
            </a:r>
            <a:r>
              <a:rPr lang="en-US" sz="2800" b="1" dirty="0" smtClean="0">
                <a:solidFill>
                  <a:schemeClr val="accent6">
                    <a:lumMod val="50000"/>
                  </a:schemeClr>
                </a:solidFill>
              </a:rPr>
              <a:t> </a:t>
            </a:r>
            <a:r>
              <a:rPr lang="en-US" sz="2800" b="1" dirty="0" err="1" smtClean="0">
                <a:solidFill>
                  <a:schemeClr val="accent6">
                    <a:lumMod val="50000"/>
                  </a:schemeClr>
                </a:solidFill>
              </a:rPr>
              <a:t>danh</a:t>
            </a:r>
            <a:r>
              <a:rPr lang="en-US" sz="2800" b="1" dirty="0" smtClean="0">
                <a:solidFill>
                  <a:schemeClr val="accent6">
                    <a:lumMod val="50000"/>
                  </a:schemeClr>
                </a:solidFill>
              </a:rPr>
              <a:t> </a:t>
            </a:r>
            <a:r>
              <a:rPr lang="en-US" sz="2800" b="1" dirty="0" err="1" smtClean="0">
                <a:solidFill>
                  <a:schemeClr val="accent6">
                    <a:lumMod val="50000"/>
                  </a:schemeClr>
                </a:solidFill>
              </a:rPr>
              <a:t>sách</a:t>
            </a:r>
            <a:r>
              <a:rPr lang="en-US" sz="2800" b="1" dirty="0" smtClean="0">
                <a:solidFill>
                  <a:schemeClr val="accent6">
                    <a:lumMod val="50000"/>
                  </a:schemeClr>
                </a:solidFill>
              </a:rPr>
              <a:t> </a:t>
            </a:r>
            <a:r>
              <a:rPr lang="en-US" sz="2800" b="1" dirty="0" err="1" smtClean="0">
                <a:solidFill>
                  <a:schemeClr val="accent6">
                    <a:lumMod val="50000"/>
                  </a:schemeClr>
                </a:solidFill>
              </a:rPr>
              <a:t>va</a:t>
            </a:r>
            <a:r>
              <a:rPr lang="en-US" sz="2800" b="1" dirty="0" smtClean="0">
                <a:solidFill>
                  <a:schemeClr val="accent6">
                    <a:lumMod val="50000"/>
                  </a:schemeClr>
                </a:solidFill>
              </a:rPr>
              <a:t>̀ </a:t>
            </a:r>
            <a:r>
              <a:rPr lang="en-US" sz="2800" b="1" dirty="0" err="1" smtClean="0">
                <a:solidFill>
                  <a:schemeClr val="accent6">
                    <a:lumMod val="50000"/>
                  </a:schemeClr>
                </a:solidFill>
              </a:rPr>
              <a:t>nhập</a:t>
            </a:r>
            <a:r>
              <a:rPr lang="en-US" sz="2800" b="1" dirty="0" smtClean="0">
                <a:solidFill>
                  <a:schemeClr val="accent6">
                    <a:lumMod val="50000"/>
                  </a:schemeClr>
                </a:solidFill>
              </a:rPr>
              <a:t> tin 31.813 </a:t>
            </a:r>
            <a:r>
              <a:rPr lang="en-US" sz="2800" b="1" dirty="0" err="1" smtClean="0">
                <a:solidFill>
                  <a:schemeClr val="accent6">
                    <a:lumMod val="50000"/>
                  </a:schemeClr>
                </a:solidFill>
              </a:rPr>
              <a:t>cơ</a:t>
            </a:r>
            <a:r>
              <a:rPr lang="en-US" sz="2800" b="1" dirty="0" smtClean="0">
                <a:solidFill>
                  <a:schemeClr val="accent6">
                    <a:lumMod val="50000"/>
                  </a:schemeClr>
                </a:solidFill>
              </a:rPr>
              <a:t> </a:t>
            </a:r>
            <a:r>
              <a:rPr lang="en-US" sz="2800" b="1" dirty="0" err="1" smtClean="0">
                <a:solidFill>
                  <a:schemeClr val="accent6">
                    <a:lumMod val="50000"/>
                  </a:schemeClr>
                </a:solidFill>
              </a:rPr>
              <a:t>sơ</a:t>
            </a:r>
            <a:r>
              <a:rPr lang="en-US" sz="2800" b="1" dirty="0" smtClean="0">
                <a:solidFill>
                  <a:schemeClr val="accent6">
                    <a:lumMod val="50000"/>
                  </a:schemeClr>
                </a:solidFill>
              </a:rPr>
              <a:t>̉.</a:t>
            </a:r>
            <a:endParaRPr lang="en-US"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05000" y="1066800"/>
            <a:ext cx="55626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err="1" smtClean="0"/>
              <a:t>TÌNH</a:t>
            </a:r>
            <a:r>
              <a:rPr lang="en-US" sz="2800" b="1" dirty="0" smtClean="0"/>
              <a:t> </a:t>
            </a:r>
            <a:r>
              <a:rPr lang="en-US" sz="2800" b="1" dirty="0" err="1" smtClean="0"/>
              <a:t>HÌNH</a:t>
            </a:r>
            <a:r>
              <a:rPr lang="en-US" sz="2800" b="1" dirty="0" smtClean="0"/>
              <a:t> </a:t>
            </a:r>
            <a:r>
              <a:rPr lang="en-US" sz="2800" b="1" dirty="0" err="1" smtClean="0"/>
              <a:t>KINH</a:t>
            </a:r>
            <a:r>
              <a:rPr lang="en-US" sz="2800" b="1" dirty="0" smtClean="0"/>
              <a:t> </a:t>
            </a:r>
            <a:r>
              <a:rPr lang="en-US" sz="2800" b="1" dirty="0" err="1" smtClean="0"/>
              <a:t>TÊ</a:t>
            </a:r>
            <a:r>
              <a:rPr lang="en-US" sz="2800" b="1" dirty="0" smtClean="0"/>
              <a:t>́</a:t>
            </a:r>
            <a:endParaRPr lang="en-US" sz="2800" b="1" dirty="0"/>
          </a:p>
        </p:txBody>
      </p:sp>
      <p:sp>
        <p:nvSpPr>
          <p:cNvPr id="11" name="Rectangle 10"/>
          <p:cNvSpPr/>
          <p:nvPr/>
        </p:nvSpPr>
        <p:spPr>
          <a:xfrm>
            <a:off x="0" y="1371600"/>
            <a:ext cx="9144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70C0"/>
                </a:solidFill>
              </a:rPr>
              <a:t>	</a:t>
            </a:r>
            <a:r>
              <a:rPr lang="en-US" sz="3600" b="1" dirty="0" smtClean="0">
                <a:solidFill>
                  <a:srgbClr val="0070C0"/>
                </a:solidFill>
              </a:rPr>
              <a:t>2. </a:t>
            </a:r>
            <a:r>
              <a:rPr lang="en-US" sz="3600" b="1" dirty="0" err="1" smtClean="0">
                <a:solidFill>
                  <a:srgbClr val="0070C0"/>
                </a:solidFill>
              </a:rPr>
              <a:t>Công</a:t>
            </a:r>
            <a:r>
              <a:rPr lang="en-US" sz="3600" b="1" dirty="0" smtClean="0">
                <a:solidFill>
                  <a:srgbClr val="0070C0"/>
                </a:solidFill>
              </a:rPr>
              <a:t> </a:t>
            </a:r>
            <a:r>
              <a:rPr lang="en-US" sz="3600" b="1" dirty="0" err="1" smtClean="0">
                <a:solidFill>
                  <a:srgbClr val="0070C0"/>
                </a:solidFill>
              </a:rPr>
              <a:t>nghiệp</a:t>
            </a:r>
            <a:r>
              <a:rPr lang="en-US" sz="3600" b="1" dirty="0" smtClean="0">
                <a:solidFill>
                  <a:srgbClr val="0070C0"/>
                </a:solidFill>
              </a:rPr>
              <a:t>:</a:t>
            </a:r>
            <a:r>
              <a:rPr lang="en-US" sz="3600" dirty="0" smtClean="0">
                <a:solidFill>
                  <a:schemeClr val="tx1"/>
                </a:solidFill>
              </a:rPr>
              <a:t>	</a:t>
            </a:r>
          </a:p>
          <a:p>
            <a:pPr algn="just"/>
            <a:r>
              <a:rPr lang="en-US" sz="3600" b="1" dirty="0" smtClean="0">
                <a:solidFill>
                  <a:schemeClr val="tx1"/>
                </a:solidFill>
              </a:rPr>
              <a:t>	- </a:t>
            </a:r>
            <a:r>
              <a:rPr lang="en-US" sz="3600" b="1" dirty="0" err="1" smtClean="0">
                <a:solidFill>
                  <a:schemeClr val="tx1"/>
                </a:solidFill>
              </a:rPr>
              <a:t>Gia</a:t>
            </a:r>
            <a:r>
              <a:rPr lang="en-US" sz="3600" b="1" dirty="0" smtClean="0">
                <a:solidFill>
                  <a:schemeClr val="tx1"/>
                </a:solidFill>
              </a:rPr>
              <a:t>́ trị </a:t>
            </a:r>
            <a:r>
              <a:rPr lang="en-US" sz="3600" b="1" dirty="0" err="1" smtClean="0">
                <a:solidFill>
                  <a:schemeClr val="tx1"/>
                </a:solidFill>
              </a:rPr>
              <a:t>sản</a:t>
            </a:r>
            <a:r>
              <a:rPr lang="en-US" sz="3600" b="1" dirty="0" smtClean="0">
                <a:solidFill>
                  <a:schemeClr val="tx1"/>
                </a:solidFill>
              </a:rPr>
              <a:t> </a:t>
            </a:r>
            <a:r>
              <a:rPr lang="en-US" sz="3600" b="1" dirty="0" err="1" smtClean="0">
                <a:solidFill>
                  <a:schemeClr val="tx1"/>
                </a:solidFill>
              </a:rPr>
              <a:t>xuất</a:t>
            </a:r>
            <a:r>
              <a:rPr lang="en-US" sz="3600" b="1" dirty="0" smtClean="0">
                <a:solidFill>
                  <a:schemeClr val="tx1"/>
                </a:solidFill>
              </a:rPr>
              <a:t> </a:t>
            </a:r>
            <a:r>
              <a:rPr lang="en-US" sz="3600" b="1" dirty="0" err="1" smtClean="0">
                <a:solidFill>
                  <a:schemeClr val="tx1"/>
                </a:solidFill>
              </a:rPr>
              <a:t>công</a:t>
            </a:r>
            <a:r>
              <a:rPr lang="en-US" sz="3600" b="1" dirty="0" smtClean="0">
                <a:solidFill>
                  <a:schemeClr val="tx1"/>
                </a:solidFill>
              </a:rPr>
              <a:t> </a:t>
            </a:r>
            <a:r>
              <a:rPr lang="en-US" sz="3600" b="1" dirty="0" err="1" smtClean="0">
                <a:solidFill>
                  <a:schemeClr val="tx1"/>
                </a:solidFill>
              </a:rPr>
              <a:t>nghiệp</a:t>
            </a:r>
            <a:r>
              <a:rPr lang="en-US" sz="3600" b="1" dirty="0" smtClean="0">
                <a:solidFill>
                  <a:schemeClr val="tx1"/>
                </a:solidFill>
              </a:rPr>
              <a:t> là 6.331,601 </a:t>
            </a:r>
            <a:r>
              <a:rPr lang="en-US" sz="3600" b="1" dirty="0" err="1" smtClean="0">
                <a:solidFill>
                  <a:schemeClr val="tx1"/>
                </a:solidFill>
              </a:rPr>
              <a:t>ty</a:t>
            </a:r>
            <a:r>
              <a:rPr lang="en-US" sz="3600" b="1" dirty="0" smtClean="0">
                <a:solidFill>
                  <a:schemeClr val="tx1"/>
                </a:solidFill>
              </a:rPr>
              <a:t>̉ </a:t>
            </a:r>
            <a:r>
              <a:rPr lang="en-US" sz="3600" b="1" dirty="0" err="1" smtClean="0">
                <a:solidFill>
                  <a:schemeClr val="tx1"/>
                </a:solidFill>
              </a:rPr>
              <a:t>đồng</a:t>
            </a:r>
            <a:r>
              <a:rPr lang="en-US" sz="3600" b="1" dirty="0" smtClean="0">
                <a:solidFill>
                  <a:schemeClr val="tx1"/>
                </a:solidFill>
              </a:rPr>
              <a:t> (</a:t>
            </a:r>
            <a:r>
              <a:rPr lang="en-US" sz="3600" b="1" dirty="0" err="1" smtClean="0">
                <a:solidFill>
                  <a:schemeClr val="tx1"/>
                </a:solidFill>
              </a:rPr>
              <a:t>theo</a:t>
            </a:r>
            <a:r>
              <a:rPr lang="en-US" sz="3600" b="1" dirty="0" smtClean="0">
                <a:solidFill>
                  <a:schemeClr val="tx1"/>
                </a:solidFill>
              </a:rPr>
              <a:t> </a:t>
            </a:r>
            <a:r>
              <a:rPr lang="en-US" sz="3600" b="1" dirty="0" err="1" smtClean="0">
                <a:solidFill>
                  <a:schemeClr val="tx1"/>
                </a:solidFill>
              </a:rPr>
              <a:t>gia</a:t>
            </a:r>
            <a:r>
              <a:rPr lang="en-US" sz="3600" b="1" dirty="0" smtClean="0">
                <a:solidFill>
                  <a:schemeClr val="tx1"/>
                </a:solidFill>
              </a:rPr>
              <a:t>́ so </a:t>
            </a:r>
            <a:r>
              <a:rPr lang="en-US" sz="3600" b="1" dirty="0" err="1" smtClean="0">
                <a:solidFill>
                  <a:schemeClr val="tx1"/>
                </a:solidFill>
              </a:rPr>
              <a:t>sánh</a:t>
            </a:r>
            <a:r>
              <a:rPr lang="en-US" sz="3600" b="1" dirty="0" smtClean="0">
                <a:solidFill>
                  <a:schemeClr val="tx1"/>
                </a:solidFill>
              </a:rPr>
              <a:t> </a:t>
            </a:r>
            <a:r>
              <a:rPr lang="en-US" sz="3600" b="1" dirty="0" err="1" smtClean="0">
                <a:solidFill>
                  <a:schemeClr val="tx1"/>
                </a:solidFill>
              </a:rPr>
              <a:t>năm</a:t>
            </a:r>
            <a:r>
              <a:rPr lang="en-US" sz="3600" b="1" dirty="0" smtClean="0">
                <a:solidFill>
                  <a:schemeClr val="tx1"/>
                </a:solidFill>
              </a:rPr>
              <a:t> 2010), </a:t>
            </a:r>
            <a:r>
              <a:rPr lang="en-US" sz="3600" b="1" dirty="0" err="1" smtClean="0">
                <a:solidFill>
                  <a:schemeClr val="tx1"/>
                </a:solidFill>
              </a:rPr>
              <a:t>đạt</a:t>
            </a:r>
            <a:r>
              <a:rPr lang="en-US" sz="3600" b="1" dirty="0" smtClean="0">
                <a:solidFill>
                  <a:schemeClr val="tx1"/>
                </a:solidFill>
              </a:rPr>
              <a:t> 47,08%, </a:t>
            </a:r>
            <a:r>
              <a:rPr lang="en-US" sz="3600" b="1" dirty="0" err="1" smtClean="0">
                <a:solidFill>
                  <a:schemeClr val="tx1"/>
                </a:solidFill>
              </a:rPr>
              <a:t>tăng</a:t>
            </a:r>
            <a:r>
              <a:rPr lang="en-US" sz="3600" b="1" dirty="0" smtClean="0">
                <a:solidFill>
                  <a:schemeClr val="tx1"/>
                </a:solidFill>
              </a:rPr>
              <a:t> 12,98%.</a:t>
            </a:r>
          </a:p>
          <a:p>
            <a:pPr algn="just"/>
            <a:r>
              <a:rPr lang="en-US" sz="3600" b="1" dirty="0" smtClean="0">
                <a:solidFill>
                  <a:schemeClr val="tx1"/>
                </a:solidFill>
              </a:rPr>
              <a:t>	</a:t>
            </a:r>
            <a:r>
              <a:rPr lang="en-US" sz="3600" b="1" dirty="0" smtClean="0">
                <a:solidFill>
                  <a:schemeClr val="accent6">
                    <a:lumMod val="50000"/>
                  </a:schemeClr>
                </a:solidFill>
              </a:rPr>
              <a:t>*** </a:t>
            </a:r>
            <a:r>
              <a:rPr lang="en-US" sz="3600" b="1" dirty="0" err="1" smtClean="0">
                <a:solidFill>
                  <a:schemeClr val="accent6">
                    <a:lumMod val="50000"/>
                  </a:schemeClr>
                </a:solidFill>
              </a:rPr>
              <a:t>Gia</a:t>
            </a:r>
            <a:r>
              <a:rPr lang="en-US" sz="3600" b="1" dirty="0" smtClean="0">
                <a:solidFill>
                  <a:schemeClr val="accent6">
                    <a:lumMod val="50000"/>
                  </a:schemeClr>
                </a:solidFill>
              </a:rPr>
              <a:t>́ trị </a:t>
            </a:r>
            <a:r>
              <a:rPr lang="en-US" sz="3600" b="1" dirty="0" err="1" smtClean="0">
                <a:solidFill>
                  <a:schemeClr val="accent6">
                    <a:lumMod val="50000"/>
                  </a:schemeClr>
                </a:solidFill>
              </a:rPr>
              <a:t>sản</a:t>
            </a:r>
            <a:r>
              <a:rPr lang="en-US" sz="3600" b="1" dirty="0" smtClean="0">
                <a:solidFill>
                  <a:schemeClr val="accent6">
                    <a:lumMod val="50000"/>
                  </a:schemeClr>
                </a:solidFill>
              </a:rPr>
              <a:t> </a:t>
            </a:r>
            <a:r>
              <a:rPr lang="en-US" sz="3600" b="1" dirty="0" err="1" smtClean="0">
                <a:solidFill>
                  <a:schemeClr val="accent6">
                    <a:lumMod val="50000"/>
                  </a:schemeClr>
                </a:solidFill>
              </a:rPr>
              <a:t>xuất</a:t>
            </a:r>
            <a:r>
              <a:rPr lang="en-US" sz="3600" b="1" dirty="0" smtClean="0">
                <a:solidFill>
                  <a:schemeClr val="accent6">
                    <a:lumMod val="50000"/>
                  </a:schemeClr>
                </a:solidFill>
              </a:rPr>
              <a:t> </a:t>
            </a:r>
            <a:r>
              <a:rPr lang="en-US" sz="3600" b="1" dirty="0" err="1" smtClean="0">
                <a:solidFill>
                  <a:schemeClr val="accent6">
                    <a:lumMod val="50000"/>
                  </a:schemeClr>
                </a:solidFill>
              </a:rPr>
              <a:t>khối</a:t>
            </a:r>
            <a:r>
              <a:rPr lang="en-US" sz="3600" b="1" dirty="0" smtClean="0">
                <a:solidFill>
                  <a:schemeClr val="accent6">
                    <a:lumMod val="50000"/>
                  </a:schemeClr>
                </a:solidFill>
              </a:rPr>
              <a:t> </a:t>
            </a:r>
            <a:r>
              <a:rPr lang="en-US" sz="3600" b="1" dirty="0" err="1" smtClean="0">
                <a:solidFill>
                  <a:schemeClr val="accent6">
                    <a:lumMod val="50000"/>
                  </a:schemeClr>
                </a:solidFill>
              </a:rPr>
              <a:t>doanh</a:t>
            </a:r>
            <a:r>
              <a:rPr lang="en-US" sz="3600" b="1" dirty="0" smtClean="0">
                <a:solidFill>
                  <a:schemeClr val="accent6">
                    <a:lumMod val="50000"/>
                  </a:schemeClr>
                </a:solidFill>
              </a:rPr>
              <a:t> </a:t>
            </a:r>
            <a:r>
              <a:rPr lang="en-US" sz="3600" b="1" dirty="0" err="1" smtClean="0">
                <a:solidFill>
                  <a:schemeClr val="accent6">
                    <a:lumMod val="50000"/>
                  </a:schemeClr>
                </a:solidFill>
              </a:rPr>
              <a:t>nghiệp</a:t>
            </a:r>
            <a:r>
              <a:rPr lang="en-US" sz="3600" b="1" dirty="0" smtClean="0">
                <a:solidFill>
                  <a:schemeClr val="accent6">
                    <a:lumMod val="50000"/>
                  </a:schemeClr>
                </a:solidFill>
              </a:rPr>
              <a:t> </a:t>
            </a:r>
            <a:r>
              <a:rPr lang="en-US" sz="3600" b="1" dirty="0" err="1" smtClean="0">
                <a:solidFill>
                  <a:schemeClr val="accent6">
                    <a:lumMod val="50000"/>
                  </a:schemeClr>
                </a:solidFill>
              </a:rPr>
              <a:t>ngoài</a:t>
            </a:r>
            <a:r>
              <a:rPr lang="en-US" sz="3600" b="1" dirty="0" smtClean="0">
                <a:solidFill>
                  <a:schemeClr val="accent6">
                    <a:lumMod val="50000"/>
                  </a:schemeClr>
                </a:solidFill>
              </a:rPr>
              <a:t> </a:t>
            </a:r>
            <a:r>
              <a:rPr lang="en-US" sz="3600" b="1" dirty="0" err="1" smtClean="0">
                <a:solidFill>
                  <a:schemeClr val="accent6">
                    <a:lumMod val="50000"/>
                  </a:schemeClr>
                </a:solidFill>
              </a:rPr>
              <a:t>khu</a:t>
            </a:r>
            <a:r>
              <a:rPr lang="en-US" sz="3600" b="1" dirty="0" smtClean="0">
                <a:solidFill>
                  <a:schemeClr val="accent6">
                    <a:lumMod val="50000"/>
                  </a:schemeClr>
                </a:solidFill>
              </a:rPr>
              <a:t> </a:t>
            </a:r>
            <a:r>
              <a:rPr lang="en-US" sz="3600" b="1" dirty="0" err="1" smtClean="0">
                <a:solidFill>
                  <a:schemeClr val="accent6">
                    <a:lumMod val="50000"/>
                  </a:schemeClr>
                </a:solidFill>
              </a:rPr>
              <a:t>vực</a:t>
            </a:r>
            <a:r>
              <a:rPr lang="en-US" sz="3600" b="1" dirty="0" smtClean="0">
                <a:solidFill>
                  <a:schemeClr val="accent6">
                    <a:lumMod val="50000"/>
                  </a:schemeClr>
                </a:solidFill>
              </a:rPr>
              <a:t> </a:t>
            </a:r>
            <a:r>
              <a:rPr lang="en-US" sz="3600" b="1" dirty="0" err="1" smtClean="0">
                <a:solidFill>
                  <a:schemeClr val="accent6">
                    <a:lumMod val="50000"/>
                  </a:schemeClr>
                </a:solidFill>
              </a:rPr>
              <a:t>nha</a:t>
            </a:r>
            <a:r>
              <a:rPr lang="en-US" sz="3600" b="1" dirty="0" smtClean="0">
                <a:solidFill>
                  <a:schemeClr val="accent6">
                    <a:lumMod val="50000"/>
                  </a:schemeClr>
                </a:solidFill>
              </a:rPr>
              <a:t>̀ </a:t>
            </a:r>
            <a:r>
              <a:rPr lang="en-US" sz="3600" b="1" dirty="0" err="1" smtClean="0">
                <a:solidFill>
                  <a:schemeClr val="accent6">
                    <a:lumMod val="50000"/>
                  </a:schemeClr>
                </a:solidFill>
              </a:rPr>
              <a:t>nước</a:t>
            </a:r>
            <a:r>
              <a:rPr lang="en-US" sz="3600" b="1" dirty="0" smtClean="0">
                <a:solidFill>
                  <a:schemeClr val="accent6">
                    <a:lumMod val="50000"/>
                  </a:schemeClr>
                </a:solidFill>
              </a:rPr>
              <a:t> </a:t>
            </a:r>
            <a:r>
              <a:rPr lang="en-US" sz="3600" b="1" dirty="0" err="1" smtClean="0">
                <a:solidFill>
                  <a:schemeClr val="accent6">
                    <a:lumMod val="50000"/>
                  </a:schemeClr>
                </a:solidFill>
              </a:rPr>
              <a:t>đạt</a:t>
            </a:r>
            <a:r>
              <a:rPr lang="en-US" sz="3600" b="1" dirty="0" smtClean="0">
                <a:solidFill>
                  <a:schemeClr val="accent6">
                    <a:lumMod val="50000"/>
                  </a:schemeClr>
                </a:solidFill>
              </a:rPr>
              <a:t> 5.493,820 </a:t>
            </a:r>
            <a:r>
              <a:rPr lang="en-US" sz="3600" b="1" dirty="0" err="1" smtClean="0">
                <a:solidFill>
                  <a:schemeClr val="accent6">
                    <a:lumMod val="50000"/>
                  </a:schemeClr>
                </a:solidFill>
              </a:rPr>
              <a:t>ty</a:t>
            </a:r>
            <a:r>
              <a:rPr lang="en-US" sz="3600" b="1" dirty="0" smtClean="0">
                <a:solidFill>
                  <a:schemeClr val="accent6">
                    <a:lumMod val="50000"/>
                  </a:schemeClr>
                </a:solidFill>
              </a:rPr>
              <a:t>̉ </a:t>
            </a:r>
            <a:r>
              <a:rPr lang="en-US" sz="3600" b="1" dirty="0" err="1" smtClean="0">
                <a:solidFill>
                  <a:schemeClr val="accent6">
                    <a:lumMod val="50000"/>
                  </a:schemeClr>
                </a:solidFill>
              </a:rPr>
              <a:t>đồng</a:t>
            </a:r>
            <a:r>
              <a:rPr lang="en-US" sz="3600" b="1" dirty="0" smtClean="0">
                <a:solidFill>
                  <a:schemeClr val="accent6">
                    <a:lumMod val="50000"/>
                  </a:schemeClr>
                </a:solidFill>
              </a:rPr>
              <a:t> </a:t>
            </a:r>
            <a:r>
              <a:rPr lang="en-US" sz="3600" b="1" dirty="0" err="1" smtClean="0">
                <a:solidFill>
                  <a:schemeClr val="accent6">
                    <a:lumMod val="50000"/>
                  </a:schemeClr>
                </a:solidFill>
              </a:rPr>
              <a:t>va</a:t>
            </a:r>
            <a:r>
              <a:rPr lang="en-US" sz="3600" b="1" dirty="0" smtClean="0">
                <a:solidFill>
                  <a:schemeClr val="accent6">
                    <a:lumMod val="50000"/>
                  </a:schemeClr>
                </a:solidFill>
              </a:rPr>
              <a:t>̀ </a:t>
            </a:r>
            <a:r>
              <a:rPr lang="en-US" sz="3600" b="1" dirty="0" err="1" smtClean="0">
                <a:solidFill>
                  <a:schemeClr val="accent6">
                    <a:lumMod val="50000"/>
                  </a:schemeClr>
                </a:solidFill>
              </a:rPr>
              <a:t>khu</a:t>
            </a:r>
            <a:r>
              <a:rPr lang="en-US" sz="3600" b="1" dirty="0" smtClean="0">
                <a:solidFill>
                  <a:schemeClr val="accent6">
                    <a:lumMod val="50000"/>
                  </a:schemeClr>
                </a:solidFill>
              </a:rPr>
              <a:t> </a:t>
            </a:r>
            <a:r>
              <a:rPr lang="en-US" sz="3600" b="1" dirty="0" err="1" smtClean="0">
                <a:solidFill>
                  <a:schemeClr val="accent6">
                    <a:lumMod val="50000"/>
                  </a:schemeClr>
                </a:solidFill>
              </a:rPr>
              <a:t>vực</a:t>
            </a:r>
            <a:r>
              <a:rPr lang="en-US" sz="3600" b="1" dirty="0" smtClean="0">
                <a:solidFill>
                  <a:schemeClr val="accent6">
                    <a:lumMod val="50000"/>
                  </a:schemeClr>
                </a:solidFill>
              </a:rPr>
              <a:t> cá </a:t>
            </a:r>
            <a:r>
              <a:rPr lang="en-US" sz="3600" b="1" dirty="0" err="1" smtClean="0">
                <a:solidFill>
                  <a:schemeClr val="accent6">
                    <a:lumMod val="50000"/>
                  </a:schemeClr>
                </a:solidFill>
              </a:rPr>
              <a:t>thê</a:t>
            </a:r>
            <a:r>
              <a:rPr lang="en-US" sz="3600" b="1" dirty="0" smtClean="0">
                <a:solidFill>
                  <a:schemeClr val="accent6">
                    <a:lumMod val="50000"/>
                  </a:schemeClr>
                </a:solidFill>
              </a:rPr>
              <a:t>̉ </a:t>
            </a:r>
            <a:r>
              <a:rPr lang="en-US" sz="3600" b="1" dirty="0" err="1" smtClean="0">
                <a:solidFill>
                  <a:schemeClr val="accent6">
                    <a:lumMod val="50000"/>
                  </a:schemeClr>
                </a:solidFill>
              </a:rPr>
              <a:t>đạt</a:t>
            </a:r>
            <a:r>
              <a:rPr lang="en-US" sz="3600" b="1" dirty="0" smtClean="0">
                <a:solidFill>
                  <a:schemeClr val="accent6">
                    <a:lumMod val="50000"/>
                  </a:schemeClr>
                </a:solidFill>
              </a:rPr>
              <a:t> 837,781 </a:t>
            </a:r>
            <a:r>
              <a:rPr lang="en-US" sz="3600" b="1" dirty="0" err="1" smtClean="0">
                <a:solidFill>
                  <a:schemeClr val="accent6">
                    <a:lumMod val="50000"/>
                  </a:schemeClr>
                </a:solidFill>
              </a:rPr>
              <a:t>ty</a:t>
            </a:r>
            <a:r>
              <a:rPr lang="en-US" sz="3600" b="1" dirty="0" smtClean="0">
                <a:solidFill>
                  <a:schemeClr val="accent6">
                    <a:lumMod val="50000"/>
                  </a:schemeClr>
                </a:solidFill>
              </a:rPr>
              <a:t>̉ </a:t>
            </a:r>
            <a:r>
              <a:rPr lang="en-US" sz="3600" b="1" dirty="0" err="1" smtClean="0">
                <a:solidFill>
                  <a:schemeClr val="accent6">
                    <a:lumMod val="50000"/>
                  </a:schemeClr>
                </a:solidFill>
              </a:rPr>
              <a:t>đồng</a:t>
            </a:r>
            <a:r>
              <a:rPr lang="en-US" sz="3600" b="1" dirty="0" smtClean="0">
                <a:solidFill>
                  <a:schemeClr val="accent6">
                    <a:lumMod val="50000"/>
                  </a:schemeClr>
                </a:solidFill>
              </a:rPr>
              <a:t>.</a:t>
            </a:r>
          </a:p>
          <a:p>
            <a:pPr algn="just"/>
            <a:endParaRPr lang="en-US"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05000" y="1066800"/>
            <a:ext cx="55626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err="1" smtClean="0"/>
              <a:t>TÌNH</a:t>
            </a:r>
            <a:r>
              <a:rPr lang="en-US" sz="2800" b="1" dirty="0" smtClean="0"/>
              <a:t> </a:t>
            </a:r>
            <a:r>
              <a:rPr lang="en-US" sz="2800" b="1" dirty="0" err="1" smtClean="0"/>
              <a:t>HÌNH</a:t>
            </a:r>
            <a:r>
              <a:rPr lang="en-US" sz="2800" b="1" dirty="0" smtClean="0"/>
              <a:t> </a:t>
            </a:r>
            <a:r>
              <a:rPr lang="en-US" sz="2800" b="1" dirty="0" err="1" smtClean="0"/>
              <a:t>KINH</a:t>
            </a:r>
            <a:r>
              <a:rPr lang="en-US" sz="2800" b="1" dirty="0" smtClean="0"/>
              <a:t> </a:t>
            </a:r>
            <a:r>
              <a:rPr lang="en-US" sz="2800" b="1" dirty="0" err="1" smtClean="0"/>
              <a:t>TÊ</a:t>
            </a:r>
            <a:r>
              <a:rPr lang="en-US" sz="2800" b="1" dirty="0" smtClean="0"/>
              <a:t>́</a:t>
            </a:r>
            <a:endParaRPr lang="en-US" sz="2800" b="1" dirty="0"/>
          </a:p>
        </p:txBody>
      </p:sp>
      <p:sp>
        <p:nvSpPr>
          <p:cNvPr id="11" name="Rectangle 10"/>
          <p:cNvSpPr/>
          <p:nvPr/>
        </p:nvSpPr>
        <p:spPr>
          <a:xfrm>
            <a:off x="0" y="1371600"/>
            <a:ext cx="9144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70C0"/>
                </a:solidFill>
              </a:rPr>
              <a:t>	</a:t>
            </a:r>
            <a:r>
              <a:rPr lang="en-US" sz="3600" b="1" dirty="0" smtClean="0">
                <a:solidFill>
                  <a:srgbClr val="0070C0"/>
                </a:solidFill>
              </a:rPr>
              <a:t>3. </a:t>
            </a:r>
            <a:r>
              <a:rPr lang="en-US" sz="3600" b="1" dirty="0" err="1" smtClean="0">
                <a:solidFill>
                  <a:srgbClr val="0070C0"/>
                </a:solidFill>
              </a:rPr>
              <a:t>Tài</a:t>
            </a:r>
            <a:r>
              <a:rPr lang="en-US" sz="3600" b="1" dirty="0" smtClean="0">
                <a:solidFill>
                  <a:srgbClr val="0070C0"/>
                </a:solidFill>
              </a:rPr>
              <a:t> </a:t>
            </a:r>
            <a:r>
              <a:rPr lang="en-US" sz="3600" b="1" dirty="0" err="1" smtClean="0">
                <a:solidFill>
                  <a:srgbClr val="0070C0"/>
                </a:solidFill>
              </a:rPr>
              <a:t>chính</a:t>
            </a:r>
            <a:r>
              <a:rPr lang="en-US" sz="3600" b="1" dirty="0" smtClean="0">
                <a:solidFill>
                  <a:srgbClr val="0070C0"/>
                </a:solidFill>
              </a:rPr>
              <a:t>- </a:t>
            </a:r>
            <a:r>
              <a:rPr lang="en-US" sz="3600" b="1" dirty="0" err="1" smtClean="0">
                <a:solidFill>
                  <a:srgbClr val="0070C0"/>
                </a:solidFill>
              </a:rPr>
              <a:t>thuê</a:t>
            </a:r>
            <a:r>
              <a:rPr lang="en-US" sz="3600" b="1" dirty="0" smtClean="0">
                <a:solidFill>
                  <a:srgbClr val="0070C0"/>
                </a:solidFill>
              </a:rPr>
              <a:t>́:</a:t>
            </a:r>
            <a:r>
              <a:rPr lang="en-US" sz="3600" dirty="0" smtClean="0">
                <a:solidFill>
                  <a:schemeClr val="tx1"/>
                </a:solidFill>
              </a:rPr>
              <a:t>	</a:t>
            </a:r>
          </a:p>
          <a:p>
            <a:pPr algn="just"/>
            <a:r>
              <a:rPr lang="en-US" sz="3600" b="1" dirty="0" smtClean="0">
                <a:solidFill>
                  <a:schemeClr val="tx1"/>
                </a:solidFill>
              </a:rPr>
              <a:t>	</a:t>
            </a:r>
            <a:r>
              <a:rPr lang="en-US" sz="3600" b="1" dirty="0" smtClean="0">
                <a:solidFill>
                  <a:srgbClr val="FF0000"/>
                </a:solidFill>
              </a:rPr>
              <a:t>- Thu </a:t>
            </a:r>
            <a:r>
              <a:rPr lang="en-US" sz="3600" b="1" dirty="0" err="1" smtClean="0">
                <a:solidFill>
                  <a:srgbClr val="FF0000"/>
                </a:solidFill>
              </a:rPr>
              <a:t>ngân</a:t>
            </a:r>
            <a:r>
              <a:rPr lang="en-US" sz="3600" b="1" dirty="0" smtClean="0">
                <a:solidFill>
                  <a:srgbClr val="FF0000"/>
                </a:solidFill>
              </a:rPr>
              <a:t> </a:t>
            </a:r>
            <a:r>
              <a:rPr lang="en-US" sz="3600" b="1" dirty="0" err="1" smtClean="0">
                <a:solidFill>
                  <a:srgbClr val="FF0000"/>
                </a:solidFill>
              </a:rPr>
              <a:t>sách</a:t>
            </a:r>
            <a:r>
              <a:rPr lang="en-US" sz="3600" b="1" dirty="0" smtClean="0">
                <a:solidFill>
                  <a:srgbClr val="FF0000"/>
                </a:solidFill>
              </a:rPr>
              <a:t> </a:t>
            </a:r>
            <a:r>
              <a:rPr lang="en-US" sz="3600" b="1" dirty="0" err="1" smtClean="0">
                <a:solidFill>
                  <a:srgbClr val="FF0000"/>
                </a:solidFill>
              </a:rPr>
              <a:t>NN</a:t>
            </a:r>
            <a:r>
              <a:rPr lang="en-US" sz="3600" b="1" dirty="0" smtClean="0">
                <a:solidFill>
                  <a:srgbClr val="FF0000"/>
                </a:solidFill>
              </a:rPr>
              <a:t>: </a:t>
            </a:r>
            <a:r>
              <a:rPr lang="en-US" sz="3600" b="1" dirty="0" smtClean="0">
                <a:solidFill>
                  <a:schemeClr val="tx1"/>
                </a:solidFill>
              </a:rPr>
              <a:t>2.810,224 </a:t>
            </a:r>
            <a:r>
              <a:rPr lang="en-US" sz="3600" b="1" dirty="0" err="1" smtClean="0">
                <a:solidFill>
                  <a:schemeClr val="tx1"/>
                </a:solidFill>
              </a:rPr>
              <a:t>ty</a:t>
            </a:r>
            <a:r>
              <a:rPr lang="en-US" sz="3600" b="1" dirty="0" smtClean="0">
                <a:solidFill>
                  <a:schemeClr val="tx1"/>
                </a:solidFill>
              </a:rPr>
              <a:t>̉ </a:t>
            </a:r>
            <a:r>
              <a:rPr lang="en-US" sz="3600" b="1" dirty="0" err="1" smtClean="0">
                <a:solidFill>
                  <a:schemeClr val="tx1"/>
                </a:solidFill>
              </a:rPr>
              <a:t>đồng</a:t>
            </a:r>
            <a:r>
              <a:rPr lang="en-US" sz="3600" b="1" dirty="0" smtClean="0">
                <a:solidFill>
                  <a:schemeClr val="tx1"/>
                </a:solidFill>
              </a:rPr>
              <a:t>, </a:t>
            </a:r>
            <a:r>
              <a:rPr lang="en-US" sz="3600" b="1" dirty="0" err="1" smtClean="0">
                <a:solidFill>
                  <a:schemeClr val="tx1"/>
                </a:solidFill>
              </a:rPr>
              <a:t>đạt</a:t>
            </a:r>
            <a:r>
              <a:rPr lang="en-US" sz="3600" b="1" dirty="0" smtClean="0">
                <a:solidFill>
                  <a:schemeClr val="tx1"/>
                </a:solidFill>
              </a:rPr>
              <a:t> 73,8% </a:t>
            </a:r>
            <a:r>
              <a:rPr lang="en-US" sz="3600" b="1" dirty="0" err="1" smtClean="0">
                <a:solidFill>
                  <a:schemeClr val="tx1"/>
                </a:solidFill>
              </a:rPr>
              <a:t>dư</a:t>
            </a:r>
            <a:r>
              <a:rPr lang="en-US" sz="3600" b="1" dirty="0" smtClean="0">
                <a:solidFill>
                  <a:schemeClr val="tx1"/>
                </a:solidFill>
              </a:rPr>
              <a:t>̣ </a:t>
            </a:r>
            <a:r>
              <a:rPr lang="en-US" sz="3600" b="1" dirty="0" err="1" smtClean="0">
                <a:solidFill>
                  <a:schemeClr val="tx1"/>
                </a:solidFill>
              </a:rPr>
              <a:t>toán</a:t>
            </a:r>
            <a:r>
              <a:rPr lang="en-US" sz="3600" b="1" dirty="0" smtClean="0">
                <a:solidFill>
                  <a:schemeClr val="tx1"/>
                </a:solidFill>
              </a:rPr>
              <a:t> </a:t>
            </a:r>
            <a:r>
              <a:rPr lang="en-US" sz="3600" b="1" dirty="0" err="1" smtClean="0">
                <a:solidFill>
                  <a:schemeClr val="tx1"/>
                </a:solidFill>
              </a:rPr>
              <a:t>Thành</a:t>
            </a:r>
            <a:r>
              <a:rPr lang="en-US" sz="3600" b="1" dirty="0" smtClean="0">
                <a:solidFill>
                  <a:schemeClr val="tx1"/>
                </a:solidFill>
              </a:rPr>
              <a:t> </a:t>
            </a:r>
            <a:r>
              <a:rPr lang="en-US" sz="3600" b="1" dirty="0" err="1" smtClean="0">
                <a:solidFill>
                  <a:schemeClr val="tx1"/>
                </a:solidFill>
              </a:rPr>
              <a:t>phô</a:t>
            </a:r>
            <a:r>
              <a:rPr lang="en-US" sz="3600" b="1" dirty="0" smtClean="0">
                <a:solidFill>
                  <a:schemeClr val="tx1"/>
                </a:solidFill>
              </a:rPr>
              <a:t>́ </a:t>
            </a:r>
            <a:r>
              <a:rPr lang="en-US" sz="3600" b="1" dirty="0" err="1" smtClean="0">
                <a:solidFill>
                  <a:schemeClr val="tx1"/>
                </a:solidFill>
              </a:rPr>
              <a:t>giao</a:t>
            </a:r>
            <a:r>
              <a:rPr lang="en-US" sz="3600" b="1" dirty="0" smtClean="0">
                <a:solidFill>
                  <a:schemeClr val="tx1"/>
                </a:solidFill>
              </a:rPr>
              <a:t>; </a:t>
            </a:r>
            <a:r>
              <a:rPr lang="en-US" sz="3600" b="1" dirty="0" err="1" smtClean="0">
                <a:solidFill>
                  <a:srgbClr val="FF0000"/>
                </a:solidFill>
              </a:rPr>
              <a:t>tăng</a:t>
            </a:r>
            <a:r>
              <a:rPr lang="en-US" sz="3600" b="1" dirty="0" smtClean="0">
                <a:solidFill>
                  <a:srgbClr val="FF0000"/>
                </a:solidFill>
              </a:rPr>
              <a:t> 67,34%.</a:t>
            </a:r>
          </a:p>
          <a:p>
            <a:pPr algn="just"/>
            <a:r>
              <a:rPr lang="en-US" sz="3600" b="1" dirty="0" smtClean="0">
                <a:solidFill>
                  <a:schemeClr val="tx1"/>
                </a:solidFill>
              </a:rPr>
              <a:t>	</a:t>
            </a:r>
            <a:r>
              <a:rPr lang="en-US" sz="3600" b="1" dirty="0" smtClean="0">
                <a:solidFill>
                  <a:srgbClr val="00B050"/>
                </a:solidFill>
              </a:rPr>
              <a:t>- Chi </a:t>
            </a:r>
            <a:r>
              <a:rPr lang="en-US" sz="3600" b="1" dirty="0" err="1" smtClean="0">
                <a:solidFill>
                  <a:srgbClr val="00B050"/>
                </a:solidFill>
              </a:rPr>
              <a:t>ngân</a:t>
            </a:r>
            <a:r>
              <a:rPr lang="en-US" sz="3600" b="1" dirty="0" smtClean="0">
                <a:solidFill>
                  <a:srgbClr val="00B050"/>
                </a:solidFill>
              </a:rPr>
              <a:t> </a:t>
            </a:r>
            <a:r>
              <a:rPr lang="en-US" sz="3600" b="1" dirty="0" err="1" smtClean="0">
                <a:solidFill>
                  <a:srgbClr val="00B050"/>
                </a:solidFill>
              </a:rPr>
              <a:t>sách</a:t>
            </a:r>
            <a:r>
              <a:rPr lang="en-US" sz="3600" b="1" dirty="0" smtClean="0">
                <a:solidFill>
                  <a:srgbClr val="00B050"/>
                </a:solidFill>
              </a:rPr>
              <a:t>: </a:t>
            </a:r>
            <a:r>
              <a:rPr lang="en-US" sz="3600" b="1" dirty="0" smtClean="0">
                <a:solidFill>
                  <a:schemeClr val="tx1"/>
                </a:solidFill>
              </a:rPr>
              <a:t>445,443 </a:t>
            </a:r>
            <a:r>
              <a:rPr lang="en-US" sz="3600" b="1" dirty="0" err="1" smtClean="0">
                <a:solidFill>
                  <a:schemeClr val="tx1"/>
                </a:solidFill>
              </a:rPr>
              <a:t>ty</a:t>
            </a:r>
            <a:r>
              <a:rPr lang="en-US" sz="3600" b="1" dirty="0" smtClean="0">
                <a:solidFill>
                  <a:schemeClr val="tx1"/>
                </a:solidFill>
              </a:rPr>
              <a:t>̉ </a:t>
            </a:r>
            <a:r>
              <a:rPr lang="en-US" sz="3600" b="1" dirty="0" err="1" smtClean="0">
                <a:solidFill>
                  <a:schemeClr val="tx1"/>
                </a:solidFill>
              </a:rPr>
              <a:t>đồng</a:t>
            </a:r>
            <a:r>
              <a:rPr lang="en-US" sz="3600" b="1" dirty="0" smtClean="0">
                <a:solidFill>
                  <a:schemeClr val="tx1"/>
                </a:solidFill>
              </a:rPr>
              <a:t>, </a:t>
            </a:r>
            <a:r>
              <a:rPr lang="en-US" sz="3600" b="1" dirty="0" err="1" smtClean="0">
                <a:solidFill>
                  <a:schemeClr val="tx1"/>
                </a:solidFill>
              </a:rPr>
              <a:t>đạt</a:t>
            </a:r>
            <a:r>
              <a:rPr lang="en-US" sz="3600" b="1" dirty="0" smtClean="0">
                <a:solidFill>
                  <a:schemeClr val="tx1"/>
                </a:solidFill>
              </a:rPr>
              <a:t> 44,68% </a:t>
            </a:r>
            <a:r>
              <a:rPr lang="en-US" sz="3600" b="1" dirty="0" err="1" smtClean="0">
                <a:solidFill>
                  <a:schemeClr val="tx1"/>
                </a:solidFill>
              </a:rPr>
              <a:t>dư</a:t>
            </a:r>
            <a:r>
              <a:rPr lang="en-US" sz="3600" b="1" dirty="0" smtClean="0">
                <a:solidFill>
                  <a:schemeClr val="tx1"/>
                </a:solidFill>
              </a:rPr>
              <a:t>̣ </a:t>
            </a:r>
            <a:r>
              <a:rPr lang="en-US" sz="3600" b="1" dirty="0" err="1" smtClean="0">
                <a:solidFill>
                  <a:schemeClr val="tx1"/>
                </a:solidFill>
              </a:rPr>
              <a:t>toán</a:t>
            </a:r>
            <a:r>
              <a:rPr lang="en-US" sz="3600" b="1" dirty="0" smtClean="0">
                <a:solidFill>
                  <a:schemeClr val="tx1"/>
                </a:solidFill>
              </a:rPr>
              <a:t> </a:t>
            </a:r>
            <a:r>
              <a:rPr lang="en-US" sz="3600" b="1" dirty="0" err="1" smtClean="0">
                <a:solidFill>
                  <a:schemeClr val="tx1"/>
                </a:solidFill>
              </a:rPr>
              <a:t>Thành</a:t>
            </a:r>
            <a:r>
              <a:rPr lang="en-US" sz="3600" b="1" dirty="0" smtClean="0">
                <a:solidFill>
                  <a:schemeClr val="tx1"/>
                </a:solidFill>
              </a:rPr>
              <a:t> </a:t>
            </a:r>
            <a:r>
              <a:rPr lang="en-US" sz="3600" b="1" dirty="0" err="1" smtClean="0">
                <a:solidFill>
                  <a:schemeClr val="tx1"/>
                </a:solidFill>
              </a:rPr>
              <a:t>phô</a:t>
            </a:r>
            <a:r>
              <a:rPr lang="en-US" sz="3600" b="1" dirty="0" smtClean="0">
                <a:solidFill>
                  <a:schemeClr val="tx1"/>
                </a:solidFill>
              </a:rPr>
              <a:t>́ </a:t>
            </a:r>
            <a:r>
              <a:rPr lang="en-US" sz="3600" b="1" dirty="0" err="1" smtClean="0">
                <a:solidFill>
                  <a:schemeClr val="tx1"/>
                </a:solidFill>
              </a:rPr>
              <a:t>giáo</a:t>
            </a:r>
            <a:r>
              <a:rPr lang="en-US" sz="3600" b="1" dirty="0" smtClean="0">
                <a:solidFill>
                  <a:schemeClr val="tx1"/>
                </a:solidFill>
              </a:rPr>
              <a:t>; </a:t>
            </a:r>
            <a:r>
              <a:rPr lang="en-US" sz="3600" b="1" dirty="0" err="1" smtClean="0">
                <a:solidFill>
                  <a:srgbClr val="FF0000"/>
                </a:solidFill>
              </a:rPr>
              <a:t>tăng</a:t>
            </a:r>
            <a:r>
              <a:rPr lang="en-US" sz="3600" b="1" dirty="0" smtClean="0">
                <a:solidFill>
                  <a:srgbClr val="FF0000"/>
                </a:solidFill>
              </a:rPr>
              <a:t> 5,87%.</a:t>
            </a:r>
          </a:p>
          <a:p>
            <a:pPr algn="just"/>
            <a:endParaRPr lang="en-US" sz="3600" b="1" dirty="0" smtClean="0">
              <a:solidFill>
                <a:schemeClr val="accent6">
                  <a:lumMod val="50000"/>
                </a:schemeClr>
              </a:solidFill>
            </a:endParaRPr>
          </a:p>
          <a:p>
            <a:pPr algn="just"/>
            <a:endParaRPr lang="en-US"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05000" y="1066800"/>
            <a:ext cx="55626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err="1" smtClean="0"/>
              <a:t>TÌNH</a:t>
            </a:r>
            <a:r>
              <a:rPr lang="en-US" sz="2800" b="1" dirty="0" smtClean="0"/>
              <a:t> </a:t>
            </a:r>
            <a:r>
              <a:rPr lang="en-US" sz="2800" b="1" dirty="0" err="1" smtClean="0"/>
              <a:t>HÌNH</a:t>
            </a:r>
            <a:r>
              <a:rPr lang="en-US" sz="2800" b="1" dirty="0" smtClean="0"/>
              <a:t> </a:t>
            </a:r>
            <a:r>
              <a:rPr lang="en-US" sz="2800" b="1" dirty="0" err="1" smtClean="0"/>
              <a:t>KINH</a:t>
            </a:r>
            <a:r>
              <a:rPr lang="en-US" sz="2800" b="1" dirty="0" smtClean="0"/>
              <a:t> </a:t>
            </a:r>
            <a:r>
              <a:rPr lang="en-US" sz="2800" b="1" dirty="0" err="1" smtClean="0"/>
              <a:t>TÊ</a:t>
            </a:r>
            <a:r>
              <a:rPr lang="en-US" sz="2800" b="1" dirty="0" smtClean="0"/>
              <a:t>́</a:t>
            </a:r>
            <a:endParaRPr lang="en-US" sz="2800" b="1" dirty="0"/>
          </a:p>
        </p:txBody>
      </p:sp>
      <p:sp>
        <p:nvSpPr>
          <p:cNvPr id="11" name="Rectangle 10"/>
          <p:cNvSpPr/>
          <p:nvPr/>
        </p:nvSpPr>
        <p:spPr>
          <a:xfrm>
            <a:off x="0" y="1371600"/>
            <a:ext cx="9144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70C0"/>
                </a:solidFill>
              </a:rPr>
              <a:t>	</a:t>
            </a:r>
            <a:r>
              <a:rPr lang="en-US" sz="3600" b="1" dirty="0" smtClean="0">
                <a:solidFill>
                  <a:srgbClr val="7030A0"/>
                </a:solidFill>
              </a:rPr>
              <a:t>4. </a:t>
            </a:r>
            <a:r>
              <a:rPr lang="en-US" sz="3600" b="1" dirty="0" err="1" smtClean="0">
                <a:solidFill>
                  <a:srgbClr val="7030A0"/>
                </a:solidFill>
              </a:rPr>
              <a:t>Đầu</a:t>
            </a:r>
            <a:r>
              <a:rPr lang="en-US" sz="3600" b="1" dirty="0" smtClean="0">
                <a:solidFill>
                  <a:srgbClr val="7030A0"/>
                </a:solidFill>
              </a:rPr>
              <a:t> </a:t>
            </a:r>
            <a:r>
              <a:rPr lang="en-US" sz="3600" b="1" dirty="0" err="1" smtClean="0">
                <a:solidFill>
                  <a:srgbClr val="7030A0"/>
                </a:solidFill>
              </a:rPr>
              <a:t>tư</a:t>
            </a:r>
            <a:r>
              <a:rPr lang="en-US" sz="3600" b="1" dirty="0" smtClean="0">
                <a:solidFill>
                  <a:srgbClr val="7030A0"/>
                </a:solidFill>
              </a:rPr>
              <a:t> </a:t>
            </a:r>
            <a:r>
              <a:rPr lang="en-US" sz="3600" b="1" dirty="0" err="1" smtClean="0">
                <a:solidFill>
                  <a:srgbClr val="7030A0"/>
                </a:solidFill>
              </a:rPr>
              <a:t>xây</a:t>
            </a:r>
            <a:r>
              <a:rPr lang="en-US" sz="3600" b="1" dirty="0" smtClean="0">
                <a:solidFill>
                  <a:srgbClr val="7030A0"/>
                </a:solidFill>
              </a:rPr>
              <a:t> </a:t>
            </a:r>
            <a:r>
              <a:rPr lang="en-US" sz="3600" b="1" dirty="0" err="1" smtClean="0">
                <a:solidFill>
                  <a:srgbClr val="7030A0"/>
                </a:solidFill>
              </a:rPr>
              <a:t>dựng</a:t>
            </a:r>
            <a:r>
              <a:rPr lang="en-US" sz="3600" b="1" dirty="0" smtClean="0">
                <a:solidFill>
                  <a:srgbClr val="7030A0"/>
                </a:solidFill>
              </a:rPr>
              <a:t> </a:t>
            </a:r>
            <a:r>
              <a:rPr lang="en-US" sz="3600" b="1" dirty="0" err="1" smtClean="0">
                <a:solidFill>
                  <a:srgbClr val="7030A0"/>
                </a:solidFill>
              </a:rPr>
              <a:t>cơ</a:t>
            </a:r>
            <a:r>
              <a:rPr lang="en-US" sz="3600" b="1" dirty="0" smtClean="0">
                <a:solidFill>
                  <a:srgbClr val="7030A0"/>
                </a:solidFill>
              </a:rPr>
              <a:t> </a:t>
            </a:r>
            <a:r>
              <a:rPr lang="en-US" sz="3600" b="1" dirty="0" err="1" smtClean="0">
                <a:solidFill>
                  <a:srgbClr val="7030A0"/>
                </a:solidFill>
              </a:rPr>
              <a:t>bản</a:t>
            </a:r>
            <a:r>
              <a:rPr lang="en-US" sz="3600" b="1" dirty="0" smtClean="0">
                <a:solidFill>
                  <a:srgbClr val="7030A0"/>
                </a:solidFill>
              </a:rPr>
              <a:t>:</a:t>
            </a:r>
            <a:r>
              <a:rPr lang="en-US" sz="3600" dirty="0" smtClean="0">
                <a:solidFill>
                  <a:schemeClr val="tx1"/>
                </a:solidFill>
              </a:rPr>
              <a:t>	</a:t>
            </a:r>
          </a:p>
          <a:p>
            <a:pPr algn="just"/>
            <a:r>
              <a:rPr lang="en-US" sz="3600" b="1" dirty="0" smtClean="0">
                <a:solidFill>
                  <a:schemeClr val="tx1"/>
                </a:solidFill>
              </a:rPr>
              <a:t>	- </a:t>
            </a:r>
            <a:r>
              <a:rPr lang="en-US" sz="3600" b="1" dirty="0" err="1" smtClean="0">
                <a:solidFill>
                  <a:schemeClr val="tx1"/>
                </a:solidFill>
              </a:rPr>
              <a:t>Tổng</a:t>
            </a:r>
            <a:r>
              <a:rPr lang="en-US" sz="3600" b="1" dirty="0" smtClean="0">
                <a:solidFill>
                  <a:schemeClr val="tx1"/>
                </a:solidFill>
              </a:rPr>
              <a:t> </a:t>
            </a:r>
            <a:r>
              <a:rPr lang="en-US" sz="3600" b="1" dirty="0" err="1" smtClean="0">
                <a:solidFill>
                  <a:schemeClr val="tx1"/>
                </a:solidFill>
              </a:rPr>
              <a:t>sô</a:t>
            </a:r>
            <a:r>
              <a:rPr lang="en-US" sz="3600" b="1" dirty="0" smtClean="0">
                <a:solidFill>
                  <a:schemeClr val="tx1"/>
                </a:solidFill>
              </a:rPr>
              <a:t>́ </a:t>
            </a:r>
            <a:r>
              <a:rPr lang="en-US" sz="3600" b="1" dirty="0" err="1" smtClean="0">
                <a:solidFill>
                  <a:schemeClr val="tx1"/>
                </a:solidFill>
              </a:rPr>
              <a:t>vốn</a:t>
            </a:r>
            <a:r>
              <a:rPr lang="en-US" sz="3600" b="1" dirty="0" smtClean="0">
                <a:solidFill>
                  <a:schemeClr val="tx1"/>
                </a:solidFill>
              </a:rPr>
              <a:t> </a:t>
            </a:r>
            <a:r>
              <a:rPr lang="en-US" sz="3600" b="1" dirty="0" err="1" smtClean="0">
                <a:solidFill>
                  <a:schemeClr val="tx1"/>
                </a:solidFill>
              </a:rPr>
              <a:t>được</a:t>
            </a:r>
            <a:r>
              <a:rPr lang="en-US" sz="3600" b="1" dirty="0" smtClean="0">
                <a:solidFill>
                  <a:schemeClr val="tx1"/>
                </a:solidFill>
              </a:rPr>
              <a:t> </a:t>
            </a:r>
            <a:r>
              <a:rPr lang="en-US" sz="3600" b="1" dirty="0" err="1" smtClean="0">
                <a:solidFill>
                  <a:schemeClr val="tx1"/>
                </a:solidFill>
              </a:rPr>
              <a:t>giao</a:t>
            </a:r>
            <a:r>
              <a:rPr lang="en-US" sz="3600" b="1" dirty="0" smtClean="0">
                <a:solidFill>
                  <a:schemeClr val="tx1"/>
                </a:solidFill>
              </a:rPr>
              <a:t> </a:t>
            </a:r>
            <a:r>
              <a:rPr lang="en-US" sz="3600" b="1" dirty="0" err="1" smtClean="0">
                <a:solidFill>
                  <a:schemeClr val="tx1"/>
                </a:solidFill>
              </a:rPr>
              <a:t>trong</a:t>
            </a:r>
            <a:r>
              <a:rPr lang="en-US" sz="3600" b="1" dirty="0" smtClean="0">
                <a:solidFill>
                  <a:schemeClr val="tx1"/>
                </a:solidFill>
              </a:rPr>
              <a:t> </a:t>
            </a:r>
            <a:r>
              <a:rPr lang="en-US" sz="3600" b="1" dirty="0" err="1" smtClean="0">
                <a:solidFill>
                  <a:schemeClr val="tx1"/>
                </a:solidFill>
              </a:rPr>
              <a:t>năm</a:t>
            </a:r>
            <a:r>
              <a:rPr lang="en-US" sz="3600" b="1" dirty="0" smtClean="0">
                <a:solidFill>
                  <a:schemeClr val="tx1"/>
                </a:solidFill>
              </a:rPr>
              <a:t> 2017: 173,969 </a:t>
            </a:r>
            <a:r>
              <a:rPr lang="en-US" sz="3600" b="1" dirty="0" err="1" smtClean="0">
                <a:solidFill>
                  <a:schemeClr val="tx1"/>
                </a:solidFill>
              </a:rPr>
              <a:t>ty</a:t>
            </a:r>
            <a:r>
              <a:rPr lang="en-US" sz="3600" b="1" dirty="0" smtClean="0">
                <a:solidFill>
                  <a:schemeClr val="tx1"/>
                </a:solidFill>
              </a:rPr>
              <a:t>̉ </a:t>
            </a:r>
            <a:r>
              <a:rPr lang="en-US" sz="3600" b="1" dirty="0" err="1" smtClean="0">
                <a:solidFill>
                  <a:schemeClr val="tx1"/>
                </a:solidFill>
              </a:rPr>
              <a:t>đồng</a:t>
            </a:r>
            <a:r>
              <a:rPr lang="en-US" sz="3600" b="1" dirty="0" smtClean="0">
                <a:solidFill>
                  <a:schemeClr val="tx1"/>
                </a:solidFill>
              </a:rPr>
              <a:t>.</a:t>
            </a:r>
          </a:p>
          <a:p>
            <a:pPr algn="just"/>
            <a:r>
              <a:rPr lang="en-US" sz="3600" b="1" dirty="0" smtClean="0">
                <a:solidFill>
                  <a:srgbClr val="FF0000"/>
                </a:solidFill>
              </a:rPr>
              <a:t>	</a:t>
            </a:r>
            <a:r>
              <a:rPr lang="en-US" sz="3600" b="1" dirty="0" smtClean="0">
                <a:solidFill>
                  <a:srgbClr val="0070C0"/>
                </a:solidFill>
              </a:rPr>
              <a:t>- </a:t>
            </a:r>
            <a:r>
              <a:rPr lang="en-US" sz="3600" b="1" dirty="0" err="1" smtClean="0">
                <a:solidFill>
                  <a:srgbClr val="0070C0"/>
                </a:solidFill>
              </a:rPr>
              <a:t>Hoàn</a:t>
            </a:r>
            <a:r>
              <a:rPr lang="en-US" sz="3600" b="1" dirty="0" smtClean="0">
                <a:solidFill>
                  <a:srgbClr val="0070C0"/>
                </a:solidFill>
              </a:rPr>
              <a:t> </a:t>
            </a:r>
            <a:r>
              <a:rPr lang="en-US" sz="3600" b="1" dirty="0" err="1" smtClean="0">
                <a:solidFill>
                  <a:srgbClr val="0070C0"/>
                </a:solidFill>
              </a:rPr>
              <a:t>thành</a:t>
            </a:r>
            <a:r>
              <a:rPr lang="en-US" sz="3600" b="1" dirty="0" smtClean="0">
                <a:solidFill>
                  <a:srgbClr val="0070C0"/>
                </a:solidFill>
              </a:rPr>
              <a:t> </a:t>
            </a:r>
            <a:r>
              <a:rPr lang="en-US" sz="3600" b="1" dirty="0" err="1" smtClean="0">
                <a:solidFill>
                  <a:srgbClr val="0070C0"/>
                </a:solidFill>
              </a:rPr>
              <a:t>va</a:t>
            </a:r>
            <a:r>
              <a:rPr lang="en-US" sz="3600" b="1" dirty="0" smtClean="0">
                <a:solidFill>
                  <a:srgbClr val="0070C0"/>
                </a:solidFill>
              </a:rPr>
              <a:t>̀ </a:t>
            </a:r>
            <a:r>
              <a:rPr lang="en-US" sz="3600" b="1" dirty="0" err="1" smtClean="0">
                <a:solidFill>
                  <a:srgbClr val="0070C0"/>
                </a:solidFill>
              </a:rPr>
              <a:t>đưa</a:t>
            </a:r>
            <a:r>
              <a:rPr lang="en-US" sz="3600" b="1" dirty="0" smtClean="0">
                <a:solidFill>
                  <a:srgbClr val="0070C0"/>
                </a:solidFill>
              </a:rPr>
              <a:t> </a:t>
            </a:r>
            <a:r>
              <a:rPr lang="en-US" sz="3600" b="1" dirty="0" err="1" smtClean="0">
                <a:solidFill>
                  <a:srgbClr val="0070C0"/>
                </a:solidFill>
              </a:rPr>
              <a:t>vào</a:t>
            </a:r>
            <a:r>
              <a:rPr lang="en-US" sz="3600" b="1" dirty="0" smtClean="0">
                <a:solidFill>
                  <a:srgbClr val="0070C0"/>
                </a:solidFill>
              </a:rPr>
              <a:t> </a:t>
            </a:r>
            <a:r>
              <a:rPr lang="en-US" sz="3600" b="1" dirty="0" err="1" smtClean="0">
                <a:solidFill>
                  <a:srgbClr val="0070C0"/>
                </a:solidFill>
              </a:rPr>
              <a:t>sư</a:t>
            </a:r>
            <a:r>
              <a:rPr lang="en-US" sz="3600" b="1" dirty="0" smtClean="0">
                <a:solidFill>
                  <a:srgbClr val="0070C0"/>
                </a:solidFill>
              </a:rPr>
              <a:t>̉ </a:t>
            </a:r>
            <a:r>
              <a:rPr lang="en-US" sz="3600" b="1" dirty="0" err="1" smtClean="0">
                <a:solidFill>
                  <a:srgbClr val="0070C0"/>
                </a:solidFill>
              </a:rPr>
              <a:t>dụng</a:t>
            </a:r>
            <a:r>
              <a:rPr lang="en-US" sz="3600" b="1" dirty="0" smtClean="0">
                <a:solidFill>
                  <a:srgbClr val="0070C0"/>
                </a:solidFill>
              </a:rPr>
              <a:t> </a:t>
            </a:r>
            <a:r>
              <a:rPr lang="en-US" sz="3600" b="1" dirty="0" err="1" smtClean="0">
                <a:solidFill>
                  <a:srgbClr val="0070C0"/>
                </a:solidFill>
              </a:rPr>
              <a:t>Tru</a:t>
            </a:r>
            <a:r>
              <a:rPr lang="en-US" sz="3600" b="1" dirty="0" smtClean="0">
                <a:solidFill>
                  <a:srgbClr val="0070C0"/>
                </a:solidFill>
              </a:rPr>
              <a:t>̣ </a:t>
            </a:r>
            <a:r>
              <a:rPr lang="en-US" sz="3600" b="1" dirty="0" err="1" smtClean="0">
                <a:solidFill>
                  <a:srgbClr val="0070C0"/>
                </a:solidFill>
              </a:rPr>
              <a:t>sơ</a:t>
            </a:r>
            <a:r>
              <a:rPr lang="en-US" sz="3600" b="1" dirty="0" smtClean="0">
                <a:solidFill>
                  <a:srgbClr val="0070C0"/>
                </a:solidFill>
              </a:rPr>
              <a:t>̉ </a:t>
            </a:r>
            <a:r>
              <a:rPr lang="en-US" sz="3600" b="1" dirty="0" err="1" smtClean="0">
                <a:solidFill>
                  <a:srgbClr val="0070C0"/>
                </a:solidFill>
              </a:rPr>
              <a:t>UBND</a:t>
            </a:r>
            <a:r>
              <a:rPr lang="en-US" sz="3600" b="1" dirty="0" smtClean="0">
                <a:solidFill>
                  <a:srgbClr val="0070C0"/>
                </a:solidFill>
              </a:rPr>
              <a:t> </a:t>
            </a:r>
            <a:r>
              <a:rPr lang="en-US" sz="3600" b="1" dirty="0" err="1" smtClean="0">
                <a:solidFill>
                  <a:srgbClr val="0070C0"/>
                </a:solidFill>
              </a:rPr>
              <a:t>Phường</a:t>
            </a:r>
            <a:r>
              <a:rPr lang="en-US" sz="3600" b="1" dirty="0" smtClean="0">
                <a:solidFill>
                  <a:srgbClr val="0070C0"/>
                </a:solidFill>
              </a:rPr>
              <a:t> 03 </a:t>
            </a:r>
            <a:r>
              <a:rPr lang="en-US" sz="3600" b="1" dirty="0" err="1" smtClean="0">
                <a:solidFill>
                  <a:srgbClr val="0070C0"/>
                </a:solidFill>
              </a:rPr>
              <a:t>va</a:t>
            </a:r>
            <a:r>
              <a:rPr lang="en-US" sz="3600" b="1" dirty="0" smtClean="0">
                <a:solidFill>
                  <a:srgbClr val="0070C0"/>
                </a:solidFill>
              </a:rPr>
              <a:t>̀ 06; </a:t>
            </a:r>
            <a:r>
              <a:rPr lang="en-US" sz="3600" b="1" dirty="0" err="1" smtClean="0">
                <a:solidFill>
                  <a:srgbClr val="0070C0"/>
                </a:solidFill>
              </a:rPr>
              <a:t>Trường</a:t>
            </a:r>
            <a:r>
              <a:rPr lang="en-US" sz="3600" b="1" dirty="0" smtClean="0">
                <a:solidFill>
                  <a:srgbClr val="0070C0"/>
                </a:solidFill>
              </a:rPr>
              <a:t> </a:t>
            </a:r>
            <a:r>
              <a:rPr lang="en-US" sz="3600" b="1" dirty="0" err="1" smtClean="0">
                <a:solidFill>
                  <a:srgbClr val="0070C0"/>
                </a:solidFill>
              </a:rPr>
              <a:t>Mầm</a:t>
            </a:r>
            <a:r>
              <a:rPr lang="en-US" sz="3600" b="1" dirty="0" smtClean="0">
                <a:solidFill>
                  <a:srgbClr val="0070C0"/>
                </a:solidFill>
              </a:rPr>
              <a:t> non 4, </a:t>
            </a:r>
            <a:r>
              <a:rPr lang="en-US" sz="3600" b="1" dirty="0" err="1" smtClean="0">
                <a:solidFill>
                  <a:srgbClr val="0070C0"/>
                </a:solidFill>
              </a:rPr>
              <a:t>Trường</a:t>
            </a:r>
            <a:r>
              <a:rPr lang="en-US" sz="3600" b="1" dirty="0" smtClean="0">
                <a:solidFill>
                  <a:srgbClr val="0070C0"/>
                </a:solidFill>
              </a:rPr>
              <a:t> </a:t>
            </a:r>
            <a:r>
              <a:rPr lang="en-US" sz="3600" b="1" dirty="0" err="1" smtClean="0">
                <a:solidFill>
                  <a:srgbClr val="0070C0"/>
                </a:solidFill>
              </a:rPr>
              <a:t>Tiểu</a:t>
            </a:r>
            <a:r>
              <a:rPr lang="en-US" sz="3600" b="1" dirty="0" smtClean="0">
                <a:solidFill>
                  <a:srgbClr val="0070C0"/>
                </a:solidFill>
              </a:rPr>
              <a:t> </a:t>
            </a:r>
            <a:r>
              <a:rPr lang="en-US" sz="3600" b="1" dirty="0" err="1" smtClean="0">
                <a:solidFill>
                  <a:srgbClr val="0070C0"/>
                </a:solidFill>
              </a:rPr>
              <a:t>học</a:t>
            </a:r>
            <a:r>
              <a:rPr lang="en-US" sz="3600" b="1" dirty="0" smtClean="0">
                <a:solidFill>
                  <a:srgbClr val="0070C0"/>
                </a:solidFill>
              </a:rPr>
              <a:t> </a:t>
            </a:r>
            <a:r>
              <a:rPr lang="en-US" sz="3600" b="1" dirty="0" err="1" smtClean="0">
                <a:solidFill>
                  <a:srgbClr val="0070C0"/>
                </a:solidFill>
              </a:rPr>
              <a:t>Bình</a:t>
            </a:r>
            <a:r>
              <a:rPr lang="en-US" sz="3600" b="1" dirty="0" smtClean="0">
                <a:solidFill>
                  <a:srgbClr val="0070C0"/>
                </a:solidFill>
              </a:rPr>
              <a:t> </a:t>
            </a:r>
            <a:r>
              <a:rPr lang="en-US" sz="3600" b="1" dirty="0" err="1" smtClean="0">
                <a:solidFill>
                  <a:srgbClr val="0070C0"/>
                </a:solidFill>
              </a:rPr>
              <a:t>Gia</a:t>
            </a:r>
            <a:r>
              <a:rPr lang="en-US" sz="3600" b="1" dirty="0" smtClean="0">
                <a:solidFill>
                  <a:srgbClr val="0070C0"/>
                </a:solidFill>
              </a:rPr>
              <a:t>̃;…</a:t>
            </a:r>
          </a:p>
          <a:p>
            <a:pPr algn="just"/>
            <a:r>
              <a:rPr lang="en-US" sz="3600" b="1" dirty="0" smtClean="0">
                <a:solidFill>
                  <a:srgbClr val="FF0000"/>
                </a:solidFill>
              </a:rPr>
              <a:t>	</a:t>
            </a:r>
            <a:r>
              <a:rPr lang="en-US" sz="3600" b="1" dirty="0" smtClean="0">
                <a:solidFill>
                  <a:schemeClr val="accent3">
                    <a:lumMod val="50000"/>
                  </a:schemeClr>
                </a:solidFill>
              </a:rPr>
              <a:t>- </a:t>
            </a:r>
            <a:r>
              <a:rPr lang="en-US" sz="3600" b="1" dirty="0" err="1" smtClean="0">
                <a:solidFill>
                  <a:schemeClr val="accent3">
                    <a:lumMod val="50000"/>
                  </a:schemeClr>
                </a:solidFill>
              </a:rPr>
              <a:t>Tập</a:t>
            </a:r>
            <a:r>
              <a:rPr lang="en-US" sz="3600" b="1" dirty="0" smtClean="0">
                <a:solidFill>
                  <a:schemeClr val="accent3">
                    <a:lumMod val="50000"/>
                  </a:schemeClr>
                </a:solidFill>
              </a:rPr>
              <a:t> </a:t>
            </a:r>
            <a:r>
              <a:rPr lang="en-US" sz="3600" b="1" dirty="0" err="1" smtClean="0">
                <a:solidFill>
                  <a:schemeClr val="accent3">
                    <a:lumMod val="50000"/>
                  </a:schemeClr>
                </a:solidFill>
              </a:rPr>
              <a:t>trung</a:t>
            </a:r>
            <a:r>
              <a:rPr lang="en-US" sz="3600" b="1" dirty="0" smtClean="0">
                <a:solidFill>
                  <a:schemeClr val="accent3">
                    <a:lumMod val="50000"/>
                  </a:schemeClr>
                </a:solidFill>
              </a:rPr>
              <a:t> </a:t>
            </a:r>
            <a:r>
              <a:rPr lang="en-US" sz="3600" b="1" dirty="0" err="1" smtClean="0">
                <a:solidFill>
                  <a:schemeClr val="accent3">
                    <a:lumMod val="50000"/>
                  </a:schemeClr>
                </a:solidFill>
              </a:rPr>
              <a:t>triển</a:t>
            </a:r>
            <a:r>
              <a:rPr lang="en-US" sz="3600" b="1" dirty="0" smtClean="0">
                <a:solidFill>
                  <a:schemeClr val="accent3">
                    <a:lumMod val="50000"/>
                  </a:schemeClr>
                </a:solidFill>
              </a:rPr>
              <a:t> </a:t>
            </a:r>
            <a:r>
              <a:rPr lang="en-US" sz="3600" b="1" dirty="0" err="1" smtClean="0">
                <a:solidFill>
                  <a:schemeClr val="accent3">
                    <a:lumMod val="50000"/>
                  </a:schemeClr>
                </a:solidFill>
              </a:rPr>
              <a:t>khai</a:t>
            </a:r>
            <a:r>
              <a:rPr lang="en-US" sz="3600" b="1" dirty="0" smtClean="0">
                <a:solidFill>
                  <a:schemeClr val="accent3">
                    <a:lumMod val="50000"/>
                  </a:schemeClr>
                </a:solidFill>
              </a:rPr>
              <a:t> </a:t>
            </a:r>
            <a:r>
              <a:rPr lang="en-US" sz="3600" b="1" dirty="0" err="1" smtClean="0">
                <a:solidFill>
                  <a:schemeClr val="accent3">
                    <a:lumMod val="50000"/>
                  </a:schemeClr>
                </a:solidFill>
              </a:rPr>
              <a:t>công</a:t>
            </a:r>
            <a:r>
              <a:rPr lang="en-US" sz="3600" b="1" dirty="0" smtClean="0">
                <a:solidFill>
                  <a:schemeClr val="accent3">
                    <a:lumMod val="50000"/>
                  </a:schemeClr>
                </a:solidFill>
              </a:rPr>
              <a:t> </a:t>
            </a:r>
            <a:r>
              <a:rPr lang="en-US" sz="3600" b="1" dirty="0" err="1" smtClean="0">
                <a:solidFill>
                  <a:schemeClr val="accent3">
                    <a:lumMod val="50000"/>
                  </a:schemeClr>
                </a:solidFill>
              </a:rPr>
              <a:t>tác</a:t>
            </a:r>
            <a:r>
              <a:rPr lang="en-US" sz="3600" b="1" dirty="0" smtClean="0">
                <a:solidFill>
                  <a:schemeClr val="accent3">
                    <a:lumMod val="50000"/>
                  </a:schemeClr>
                </a:solidFill>
              </a:rPr>
              <a:t> </a:t>
            </a:r>
            <a:r>
              <a:rPr lang="en-US" sz="3600" b="1" dirty="0" err="1" smtClean="0">
                <a:solidFill>
                  <a:schemeClr val="accent3">
                    <a:lumMod val="50000"/>
                  </a:schemeClr>
                </a:solidFill>
              </a:rPr>
              <a:t>thu</a:t>
            </a:r>
            <a:r>
              <a:rPr lang="en-US" sz="3600" b="1" dirty="0" smtClean="0">
                <a:solidFill>
                  <a:schemeClr val="accent3">
                    <a:lumMod val="50000"/>
                  </a:schemeClr>
                </a:solidFill>
              </a:rPr>
              <a:t> </a:t>
            </a:r>
            <a:r>
              <a:rPr lang="en-US" sz="3600" b="1" dirty="0" err="1" smtClean="0">
                <a:solidFill>
                  <a:schemeClr val="accent3">
                    <a:lumMod val="50000"/>
                  </a:schemeClr>
                </a:solidFill>
              </a:rPr>
              <a:t>hồi</a:t>
            </a:r>
            <a:r>
              <a:rPr lang="en-US" sz="3600" b="1" dirty="0" smtClean="0">
                <a:solidFill>
                  <a:schemeClr val="accent3">
                    <a:lumMod val="50000"/>
                  </a:schemeClr>
                </a:solidFill>
              </a:rPr>
              <a:t> </a:t>
            </a:r>
            <a:r>
              <a:rPr lang="en-US" sz="3600" b="1" dirty="0" err="1" smtClean="0">
                <a:solidFill>
                  <a:schemeClr val="accent3">
                    <a:lumMod val="50000"/>
                  </a:schemeClr>
                </a:solidFill>
              </a:rPr>
              <a:t>đất</a:t>
            </a:r>
            <a:r>
              <a:rPr lang="en-US" sz="3600" b="1" dirty="0" smtClean="0">
                <a:solidFill>
                  <a:schemeClr val="accent3">
                    <a:lumMod val="50000"/>
                  </a:schemeClr>
                </a:solidFill>
              </a:rPr>
              <a:t>, </a:t>
            </a:r>
            <a:r>
              <a:rPr lang="en-US" sz="3600" b="1" dirty="0" err="1" smtClean="0">
                <a:solidFill>
                  <a:schemeClr val="accent3">
                    <a:lumMod val="50000"/>
                  </a:schemeClr>
                </a:solidFill>
              </a:rPr>
              <a:t>bồi</a:t>
            </a:r>
            <a:r>
              <a:rPr lang="en-US" sz="3600" b="1" dirty="0" smtClean="0">
                <a:solidFill>
                  <a:schemeClr val="accent3">
                    <a:lumMod val="50000"/>
                  </a:schemeClr>
                </a:solidFill>
              </a:rPr>
              <a:t> </a:t>
            </a:r>
            <a:r>
              <a:rPr lang="en-US" sz="3600" b="1" dirty="0" err="1" smtClean="0">
                <a:solidFill>
                  <a:schemeClr val="accent3">
                    <a:lumMod val="50000"/>
                  </a:schemeClr>
                </a:solidFill>
              </a:rPr>
              <a:t>thường</a:t>
            </a:r>
            <a:r>
              <a:rPr lang="en-US" sz="3600" b="1" dirty="0" smtClean="0">
                <a:solidFill>
                  <a:schemeClr val="accent3">
                    <a:lumMod val="50000"/>
                  </a:schemeClr>
                </a:solidFill>
              </a:rPr>
              <a:t> </a:t>
            </a:r>
            <a:r>
              <a:rPr lang="en-US" sz="3600" b="1" dirty="0" err="1" smtClean="0">
                <a:solidFill>
                  <a:schemeClr val="accent3">
                    <a:lumMod val="50000"/>
                  </a:schemeClr>
                </a:solidFill>
              </a:rPr>
              <a:t>GPMB</a:t>
            </a:r>
            <a:r>
              <a:rPr lang="en-US" sz="3600" b="1" dirty="0" smtClean="0">
                <a:solidFill>
                  <a:schemeClr val="accent3">
                    <a:lumMod val="50000"/>
                  </a:schemeClr>
                </a:solidFill>
              </a:rPr>
              <a:t> </a:t>
            </a:r>
            <a:r>
              <a:rPr lang="en-US" sz="3600" b="1" dirty="0" err="1" smtClean="0">
                <a:solidFill>
                  <a:schemeClr val="accent3">
                    <a:lumMod val="50000"/>
                  </a:schemeClr>
                </a:solidFill>
              </a:rPr>
              <a:t>các</a:t>
            </a:r>
            <a:r>
              <a:rPr lang="en-US" sz="3600" b="1" dirty="0" smtClean="0">
                <a:solidFill>
                  <a:schemeClr val="accent3">
                    <a:lumMod val="50000"/>
                  </a:schemeClr>
                </a:solidFill>
              </a:rPr>
              <a:t> </a:t>
            </a:r>
            <a:r>
              <a:rPr lang="en-US" sz="3600" b="1" dirty="0" err="1" smtClean="0">
                <a:solidFill>
                  <a:schemeClr val="accent3">
                    <a:lumMod val="50000"/>
                  </a:schemeClr>
                </a:solidFill>
              </a:rPr>
              <a:t>dư</a:t>
            </a:r>
            <a:r>
              <a:rPr lang="en-US" sz="3600" b="1" dirty="0" smtClean="0">
                <a:solidFill>
                  <a:schemeClr val="accent3">
                    <a:lumMod val="50000"/>
                  </a:schemeClr>
                </a:solidFill>
              </a:rPr>
              <a:t>̣ </a:t>
            </a:r>
            <a:r>
              <a:rPr lang="en-US" sz="3600" b="1" dirty="0" err="1" smtClean="0">
                <a:solidFill>
                  <a:schemeClr val="accent3">
                    <a:lumMod val="50000"/>
                  </a:schemeClr>
                </a:solidFill>
              </a:rPr>
              <a:t>án</a:t>
            </a:r>
            <a:r>
              <a:rPr lang="en-US" sz="3600" b="1" dirty="0" smtClean="0">
                <a:solidFill>
                  <a:schemeClr val="accent3">
                    <a:lumMod val="50000"/>
                  </a:schemeClr>
                </a:solidFill>
              </a:rPr>
              <a:t> </a:t>
            </a:r>
            <a:r>
              <a:rPr lang="en-US" sz="3600" b="1" dirty="0" err="1" smtClean="0">
                <a:solidFill>
                  <a:schemeClr val="accent3">
                    <a:lumMod val="50000"/>
                  </a:schemeClr>
                </a:solidFill>
              </a:rPr>
              <a:t>trên</a:t>
            </a:r>
            <a:r>
              <a:rPr lang="en-US" sz="3600" b="1" dirty="0" smtClean="0">
                <a:solidFill>
                  <a:schemeClr val="accent3">
                    <a:lumMod val="50000"/>
                  </a:schemeClr>
                </a:solidFill>
              </a:rPr>
              <a:t> </a:t>
            </a:r>
            <a:r>
              <a:rPr lang="en-US" sz="3600" b="1" dirty="0" err="1" smtClean="0">
                <a:solidFill>
                  <a:schemeClr val="accent3">
                    <a:lumMod val="50000"/>
                  </a:schemeClr>
                </a:solidFill>
              </a:rPr>
              <a:t>địa</a:t>
            </a:r>
            <a:r>
              <a:rPr lang="en-US" sz="3600" b="1" dirty="0" smtClean="0">
                <a:solidFill>
                  <a:schemeClr val="accent3">
                    <a:lumMod val="50000"/>
                  </a:schemeClr>
                </a:solidFill>
              </a:rPr>
              <a:t> </a:t>
            </a:r>
            <a:r>
              <a:rPr lang="en-US" sz="3600" b="1" dirty="0" err="1" smtClean="0">
                <a:solidFill>
                  <a:schemeClr val="accent3">
                    <a:lumMod val="50000"/>
                  </a:schemeClr>
                </a:solidFill>
              </a:rPr>
              <a:t>bàn</a:t>
            </a:r>
            <a:r>
              <a:rPr lang="en-US" sz="3600" b="1" dirty="0" smtClean="0">
                <a:solidFill>
                  <a:schemeClr val="accent3">
                    <a:lumMod val="50000"/>
                  </a:schemeClr>
                </a:solidFill>
              </a:rPr>
              <a:t> </a:t>
            </a:r>
            <a:r>
              <a:rPr lang="en-US" sz="3600" b="1" dirty="0" err="1" smtClean="0">
                <a:solidFill>
                  <a:schemeClr val="accent3">
                    <a:lumMod val="50000"/>
                  </a:schemeClr>
                </a:solidFill>
              </a:rPr>
              <a:t>quận</a:t>
            </a:r>
            <a:r>
              <a:rPr lang="en-US" sz="3600" b="1" dirty="0" smtClean="0">
                <a:solidFill>
                  <a:schemeClr val="accent3">
                    <a:lumMod val="50000"/>
                  </a:schemeClr>
                </a:solidFill>
              </a:rPr>
              <a:t>.</a:t>
            </a:r>
            <a:endParaRPr lang="en-US" sz="28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05000" y="1066800"/>
            <a:ext cx="55626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err="1" smtClean="0"/>
              <a:t>TÌNH</a:t>
            </a:r>
            <a:r>
              <a:rPr lang="en-US" sz="2800" b="1" dirty="0" smtClean="0"/>
              <a:t> </a:t>
            </a:r>
            <a:r>
              <a:rPr lang="en-US" sz="2800" b="1" dirty="0" err="1" smtClean="0"/>
              <a:t>HÌNH</a:t>
            </a:r>
            <a:r>
              <a:rPr lang="en-US" sz="2800" b="1" dirty="0" smtClean="0"/>
              <a:t> </a:t>
            </a:r>
            <a:r>
              <a:rPr lang="en-US" sz="2800" b="1" dirty="0" err="1" smtClean="0"/>
              <a:t>KINH</a:t>
            </a:r>
            <a:r>
              <a:rPr lang="en-US" sz="2800" b="1" dirty="0" smtClean="0"/>
              <a:t> </a:t>
            </a:r>
            <a:r>
              <a:rPr lang="en-US" sz="2800" b="1" dirty="0" err="1" smtClean="0"/>
              <a:t>TÊ</a:t>
            </a:r>
            <a:r>
              <a:rPr lang="en-US" sz="2800" b="1" dirty="0" smtClean="0"/>
              <a:t>́</a:t>
            </a:r>
            <a:endParaRPr lang="en-US" sz="2800" b="1" dirty="0"/>
          </a:p>
        </p:txBody>
      </p:sp>
      <p:sp>
        <p:nvSpPr>
          <p:cNvPr id="11" name="Rectangle 10"/>
          <p:cNvSpPr/>
          <p:nvPr/>
        </p:nvSpPr>
        <p:spPr>
          <a:xfrm>
            <a:off x="0" y="1600200"/>
            <a:ext cx="9144000" cy="5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b="1" dirty="0" smtClean="0">
                <a:solidFill>
                  <a:srgbClr val="0070C0"/>
                </a:solidFill>
              </a:rPr>
              <a:t>	</a:t>
            </a:r>
            <a:r>
              <a:rPr lang="en-US" sz="3500" b="1" dirty="0" smtClean="0">
                <a:solidFill>
                  <a:srgbClr val="7030A0"/>
                </a:solidFill>
              </a:rPr>
              <a:t>5. </a:t>
            </a:r>
            <a:r>
              <a:rPr lang="en-US" sz="3500" b="1" dirty="0" err="1" smtClean="0">
                <a:solidFill>
                  <a:srgbClr val="7030A0"/>
                </a:solidFill>
              </a:rPr>
              <a:t>Quản</a:t>
            </a:r>
            <a:r>
              <a:rPr lang="en-US" sz="3500" b="1" dirty="0" smtClean="0">
                <a:solidFill>
                  <a:srgbClr val="7030A0"/>
                </a:solidFill>
              </a:rPr>
              <a:t> </a:t>
            </a:r>
            <a:r>
              <a:rPr lang="en-US" sz="3500" b="1" dirty="0" err="1" smtClean="0">
                <a:solidFill>
                  <a:srgbClr val="7030A0"/>
                </a:solidFill>
              </a:rPr>
              <a:t>ly</a:t>
            </a:r>
            <a:r>
              <a:rPr lang="en-US" sz="3500" b="1" dirty="0" smtClean="0">
                <a:solidFill>
                  <a:srgbClr val="7030A0"/>
                </a:solidFill>
              </a:rPr>
              <a:t>́ </a:t>
            </a:r>
            <a:r>
              <a:rPr lang="en-US" sz="3500" b="1" dirty="0" err="1" smtClean="0">
                <a:solidFill>
                  <a:srgbClr val="7030A0"/>
                </a:solidFill>
              </a:rPr>
              <a:t>đô</a:t>
            </a:r>
            <a:r>
              <a:rPr lang="en-US" sz="3500" b="1" dirty="0" smtClean="0">
                <a:solidFill>
                  <a:srgbClr val="7030A0"/>
                </a:solidFill>
              </a:rPr>
              <a:t> </a:t>
            </a:r>
            <a:r>
              <a:rPr lang="en-US" sz="3500" b="1" dirty="0" err="1" smtClean="0">
                <a:solidFill>
                  <a:srgbClr val="7030A0"/>
                </a:solidFill>
              </a:rPr>
              <a:t>thi</a:t>
            </a:r>
            <a:r>
              <a:rPr lang="en-US" sz="3500" b="1" dirty="0" smtClean="0">
                <a:solidFill>
                  <a:srgbClr val="7030A0"/>
                </a:solidFill>
              </a:rPr>
              <a:t>̣, </a:t>
            </a:r>
            <a:r>
              <a:rPr lang="en-US" sz="3500" b="1" dirty="0" err="1" smtClean="0">
                <a:solidFill>
                  <a:srgbClr val="7030A0"/>
                </a:solidFill>
              </a:rPr>
              <a:t>Tài</a:t>
            </a:r>
            <a:r>
              <a:rPr lang="en-US" sz="3500" b="1" dirty="0" smtClean="0">
                <a:solidFill>
                  <a:srgbClr val="7030A0"/>
                </a:solidFill>
              </a:rPr>
              <a:t> </a:t>
            </a:r>
            <a:r>
              <a:rPr lang="en-US" sz="3500" b="1" dirty="0" err="1" smtClean="0">
                <a:solidFill>
                  <a:srgbClr val="7030A0"/>
                </a:solidFill>
              </a:rPr>
              <a:t>nguyên</a:t>
            </a:r>
            <a:r>
              <a:rPr lang="en-US" sz="3500" b="1" dirty="0" smtClean="0">
                <a:solidFill>
                  <a:srgbClr val="7030A0"/>
                </a:solidFill>
              </a:rPr>
              <a:t> </a:t>
            </a:r>
            <a:r>
              <a:rPr lang="en-US" sz="3500" b="1" dirty="0" err="1" smtClean="0">
                <a:solidFill>
                  <a:srgbClr val="7030A0"/>
                </a:solidFill>
              </a:rPr>
              <a:t>Môi</a:t>
            </a:r>
            <a:r>
              <a:rPr lang="en-US" sz="3500" b="1" dirty="0" smtClean="0">
                <a:solidFill>
                  <a:srgbClr val="7030A0"/>
                </a:solidFill>
              </a:rPr>
              <a:t> </a:t>
            </a:r>
            <a:r>
              <a:rPr lang="en-US" sz="3500" b="1" dirty="0" err="1" smtClean="0">
                <a:solidFill>
                  <a:srgbClr val="7030A0"/>
                </a:solidFill>
              </a:rPr>
              <a:t>trường</a:t>
            </a:r>
            <a:r>
              <a:rPr lang="en-US" sz="3500" b="1" dirty="0" smtClean="0">
                <a:solidFill>
                  <a:srgbClr val="7030A0"/>
                </a:solidFill>
              </a:rPr>
              <a:t>:</a:t>
            </a:r>
            <a:r>
              <a:rPr lang="en-US" sz="3600" dirty="0" smtClean="0">
                <a:solidFill>
                  <a:schemeClr val="tx1"/>
                </a:solidFill>
              </a:rPr>
              <a:t>	</a:t>
            </a:r>
            <a:r>
              <a:rPr lang="en-US" sz="3000" b="1" dirty="0" smtClean="0">
                <a:solidFill>
                  <a:schemeClr val="tx1"/>
                </a:solidFill>
              </a:rPr>
              <a:t>- </a:t>
            </a:r>
            <a:r>
              <a:rPr lang="en-US" sz="3000" b="1" dirty="0" err="1" smtClean="0">
                <a:solidFill>
                  <a:schemeClr val="tx1"/>
                </a:solidFill>
              </a:rPr>
              <a:t>Tô</a:t>
            </a:r>
            <a:r>
              <a:rPr lang="en-US" sz="3000" b="1" dirty="0" smtClean="0">
                <a:solidFill>
                  <a:schemeClr val="tx1"/>
                </a:solidFill>
              </a:rPr>
              <a:t>̉ </a:t>
            </a:r>
            <a:r>
              <a:rPr lang="en-US" sz="3000" b="1" dirty="0" err="1" smtClean="0">
                <a:solidFill>
                  <a:schemeClr val="tx1"/>
                </a:solidFill>
              </a:rPr>
              <a:t>chức</a:t>
            </a:r>
            <a:r>
              <a:rPr lang="en-US" sz="3000" b="1" dirty="0" smtClean="0">
                <a:solidFill>
                  <a:schemeClr val="tx1"/>
                </a:solidFill>
              </a:rPr>
              <a:t> “</a:t>
            </a:r>
            <a:r>
              <a:rPr lang="en-US" sz="3000" b="1" dirty="0" err="1" smtClean="0">
                <a:solidFill>
                  <a:schemeClr val="tx1"/>
                </a:solidFill>
              </a:rPr>
              <a:t>Ngày</a:t>
            </a:r>
            <a:r>
              <a:rPr lang="en-US" sz="3000" b="1" dirty="0" smtClean="0">
                <a:solidFill>
                  <a:schemeClr val="tx1"/>
                </a:solidFill>
              </a:rPr>
              <a:t> </a:t>
            </a:r>
            <a:r>
              <a:rPr lang="en-US" sz="3000" b="1" dirty="0" err="1" smtClean="0">
                <a:solidFill>
                  <a:schemeClr val="tx1"/>
                </a:solidFill>
              </a:rPr>
              <a:t>hội</a:t>
            </a:r>
            <a:r>
              <a:rPr lang="en-US" sz="3000" b="1" dirty="0" smtClean="0">
                <a:solidFill>
                  <a:schemeClr val="tx1"/>
                </a:solidFill>
              </a:rPr>
              <a:t> </a:t>
            </a:r>
            <a:r>
              <a:rPr lang="en-US" sz="3000" b="1" dirty="0" err="1" smtClean="0">
                <a:solidFill>
                  <a:schemeClr val="tx1"/>
                </a:solidFill>
              </a:rPr>
              <a:t>Nha</a:t>
            </a:r>
            <a:r>
              <a:rPr lang="en-US" sz="3000" b="1" dirty="0" smtClean="0">
                <a:solidFill>
                  <a:schemeClr val="tx1"/>
                </a:solidFill>
              </a:rPr>
              <a:t>̀ </a:t>
            </a:r>
            <a:r>
              <a:rPr lang="en-US" sz="3000" b="1" dirty="0" err="1" smtClean="0">
                <a:solidFill>
                  <a:schemeClr val="tx1"/>
                </a:solidFill>
              </a:rPr>
              <a:t>chung</a:t>
            </a:r>
            <a:r>
              <a:rPr lang="en-US" sz="3000" b="1" dirty="0" smtClean="0">
                <a:solidFill>
                  <a:schemeClr val="tx1"/>
                </a:solidFill>
              </a:rPr>
              <a:t> </a:t>
            </a:r>
            <a:r>
              <a:rPr lang="en-US" sz="3000" b="1" dirty="0" err="1" smtClean="0">
                <a:solidFill>
                  <a:schemeClr val="tx1"/>
                </a:solidFill>
              </a:rPr>
              <a:t>cư</a:t>
            </a:r>
            <a:r>
              <a:rPr lang="en-US" sz="3000" b="1" dirty="0" smtClean="0">
                <a:solidFill>
                  <a:schemeClr val="tx1"/>
                </a:solidFill>
              </a:rPr>
              <a:t> </a:t>
            </a:r>
            <a:r>
              <a:rPr lang="en-US" sz="3000" b="1" dirty="0" err="1" smtClean="0">
                <a:solidFill>
                  <a:schemeClr val="tx1"/>
                </a:solidFill>
              </a:rPr>
              <a:t>năm</a:t>
            </a:r>
            <a:r>
              <a:rPr lang="en-US" sz="3000" b="1" dirty="0" smtClean="0">
                <a:solidFill>
                  <a:schemeClr val="tx1"/>
                </a:solidFill>
              </a:rPr>
              <a:t> 2017”. </a:t>
            </a:r>
            <a:r>
              <a:rPr lang="en-US" sz="3000" b="1" dirty="0" err="1" smtClean="0">
                <a:solidFill>
                  <a:schemeClr val="tx1"/>
                </a:solidFill>
              </a:rPr>
              <a:t>Điều</a:t>
            </a:r>
            <a:r>
              <a:rPr lang="en-US" sz="3000" b="1" dirty="0" smtClean="0">
                <a:solidFill>
                  <a:schemeClr val="tx1"/>
                </a:solidFill>
              </a:rPr>
              <a:t> </a:t>
            </a:r>
            <a:r>
              <a:rPr lang="en-US" sz="3000" b="1" dirty="0" err="1" smtClean="0">
                <a:solidFill>
                  <a:schemeClr val="tx1"/>
                </a:solidFill>
              </a:rPr>
              <a:t>tra</a:t>
            </a:r>
            <a:r>
              <a:rPr lang="en-US" sz="3000" b="1" dirty="0" smtClean="0">
                <a:solidFill>
                  <a:schemeClr val="tx1"/>
                </a:solidFill>
              </a:rPr>
              <a:t>, </a:t>
            </a:r>
            <a:r>
              <a:rPr lang="en-US" sz="3000" b="1" dirty="0" err="1" smtClean="0">
                <a:solidFill>
                  <a:schemeClr val="tx1"/>
                </a:solidFill>
              </a:rPr>
              <a:t>thống</a:t>
            </a:r>
            <a:r>
              <a:rPr lang="en-US" sz="3000" b="1" dirty="0" smtClean="0">
                <a:solidFill>
                  <a:schemeClr val="tx1"/>
                </a:solidFill>
              </a:rPr>
              <a:t> </a:t>
            </a:r>
            <a:r>
              <a:rPr lang="en-US" sz="3000" b="1" dirty="0" err="1" smtClean="0">
                <a:solidFill>
                  <a:schemeClr val="tx1"/>
                </a:solidFill>
              </a:rPr>
              <a:t>kê</a:t>
            </a:r>
            <a:r>
              <a:rPr lang="en-US" sz="3000" b="1" dirty="0" smtClean="0">
                <a:solidFill>
                  <a:schemeClr val="tx1"/>
                </a:solidFill>
              </a:rPr>
              <a:t> </a:t>
            </a:r>
            <a:r>
              <a:rPr lang="en-US" sz="3000" b="1" dirty="0" err="1" smtClean="0">
                <a:solidFill>
                  <a:schemeClr val="tx1"/>
                </a:solidFill>
              </a:rPr>
              <a:t>sô</a:t>
            </a:r>
            <a:r>
              <a:rPr lang="en-US" sz="3000" b="1" dirty="0" smtClean="0">
                <a:solidFill>
                  <a:schemeClr val="tx1"/>
                </a:solidFill>
              </a:rPr>
              <a:t>́ </a:t>
            </a:r>
            <a:r>
              <a:rPr lang="en-US" sz="3000" b="1" dirty="0" err="1" smtClean="0">
                <a:solidFill>
                  <a:schemeClr val="tx1"/>
                </a:solidFill>
              </a:rPr>
              <a:t>liệu</a:t>
            </a:r>
            <a:r>
              <a:rPr lang="en-US" sz="3000" b="1" dirty="0" smtClean="0">
                <a:solidFill>
                  <a:schemeClr val="tx1"/>
                </a:solidFill>
              </a:rPr>
              <a:t> </a:t>
            </a:r>
            <a:r>
              <a:rPr lang="en-US" sz="3000" b="1" dirty="0" err="1" smtClean="0">
                <a:solidFill>
                  <a:schemeClr val="tx1"/>
                </a:solidFill>
              </a:rPr>
              <a:t>Chương</a:t>
            </a:r>
            <a:r>
              <a:rPr lang="en-US" sz="3000" b="1" dirty="0" smtClean="0">
                <a:solidFill>
                  <a:schemeClr val="tx1"/>
                </a:solidFill>
              </a:rPr>
              <a:t> </a:t>
            </a:r>
            <a:r>
              <a:rPr lang="en-US" sz="3000" b="1" dirty="0" err="1" smtClean="0">
                <a:solidFill>
                  <a:schemeClr val="tx1"/>
                </a:solidFill>
              </a:rPr>
              <a:t>trình</a:t>
            </a:r>
            <a:r>
              <a:rPr lang="en-US" sz="3000" b="1" dirty="0" smtClean="0">
                <a:solidFill>
                  <a:schemeClr val="tx1"/>
                </a:solidFill>
              </a:rPr>
              <a:t> </a:t>
            </a:r>
            <a:r>
              <a:rPr lang="en-US" sz="3000" b="1" dirty="0" err="1" smtClean="0">
                <a:solidFill>
                  <a:schemeClr val="tx1"/>
                </a:solidFill>
              </a:rPr>
              <a:t>phát</a:t>
            </a:r>
            <a:r>
              <a:rPr lang="en-US" sz="3000" b="1" dirty="0" smtClean="0">
                <a:solidFill>
                  <a:schemeClr val="tx1"/>
                </a:solidFill>
              </a:rPr>
              <a:t> </a:t>
            </a:r>
            <a:r>
              <a:rPr lang="en-US" sz="3000" b="1" dirty="0" err="1" smtClean="0">
                <a:solidFill>
                  <a:schemeClr val="tx1"/>
                </a:solidFill>
              </a:rPr>
              <a:t>triển</a:t>
            </a:r>
            <a:r>
              <a:rPr lang="en-US" sz="3000" b="1" dirty="0" smtClean="0">
                <a:solidFill>
                  <a:schemeClr val="tx1"/>
                </a:solidFill>
              </a:rPr>
              <a:t> </a:t>
            </a:r>
            <a:r>
              <a:rPr lang="en-US" sz="3000" b="1" dirty="0" err="1" smtClean="0">
                <a:solidFill>
                  <a:schemeClr val="tx1"/>
                </a:solidFill>
              </a:rPr>
              <a:t>nha</a:t>
            </a:r>
            <a:r>
              <a:rPr lang="en-US" sz="3000" b="1" dirty="0" smtClean="0">
                <a:solidFill>
                  <a:schemeClr val="tx1"/>
                </a:solidFill>
              </a:rPr>
              <a:t>̀ ở </a:t>
            </a:r>
            <a:r>
              <a:rPr lang="en-US" sz="3000" b="1" dirty="0" err="1" smtClean="0">
                <a:solidFill>
                  <a:schemeClr val="tx1"/>
                </a:solidFill>
              </a:rPr>
              <a:t>Thành</a:t>
            </a:r>
            <a:r>
              <a:rPr lang="en-US" sz="3000" b="1" dirty="0" smtClean="0">
                <a:solidFill>
                  <a:schemeClr val="tx1"/>
                </a:solidFill>
              </a:rPr>
              <a:t> </a:t>
            </a:r>
            <a:r>
              <a:rPr lang="en-US" sz="3000" b="1" dirty="0" err="1" smtClean="0">
                <a:solidFill>
                  <a:schemeClr val="tx1"/>
                </a:solidFill>
              </a:rPr>
              <a:t>phô</a:t>
            </a:r>
            <a:r>
              <a:rPr lang="en-US" sz="3000" b="1" dirty="0" smtClean="0">
                <a:solidFill>
                  <a:schemeClr val="tx1"/>
                </a:solidFill>
              </a:rPr>
              <a:t>́ </a:t>
            </a:r>
            <a:r>
              <a:rPr lang="en-US" sz="3000" b="1" dirty="0" err="1" smtClean="0">
                <a:solidFill>
                  <a:schemeClr val="tx1"/>
                </a:solidFill>
              </a:rPr>
              <a:t>giai</a:t>
            </a:r>
            <a:r>
              <a:rPr lang="en-US" sz="3000" b="1" dirty="0" smtClean="0">
                <a:solidFill>
                  <a:schemeClr val="tx1"/>
                </a:solidFill>
              </a:rPr>
              <a:t> </a:t>
            </a:r>
            <a:r>
              <a:rPr lang="en-US" sz="3000" b="1" dirty="0" err="1" smtClean="0">
                <a:solidFill>
                  <a:schemeClr val="tx1"/>
                </a:solidFill>
              </a:rPr>
              <a:t>đoạn</a:t>
            </a:r>
            <a:r>
              <a:rPr lang="en-US" sz="3000" b="1" dirty="0" smtClean="0">
                <a:solidFill>
                  <a:schemeClr val="tx1"/>
                </a:solidFill>
              </a:rPr>
              <a:t> 2016- 2020.</a:t>
            </a:r>
          </a:p>
          <a:p>
            <a:pPr algn="just">
              <a:spcBef>
                <a:spcPts val="600"/>
              </a:spcBef>
              <a:spcAft>
                <a:spcPts val="600"/>
              </a:spcAft>
            </a:pPr>
            <a:r>
              <a:rPr lang="en-US" sz="3000" b="1" dirty="0" smtClean="0">
                <a:solidFill>
                  <a:srgbClr val="FF0000"/>
                </a:solidFill>
              </a:rPr>
              <a:t>	</a:t>
            </a:r>
            <a:r>
              <a:rPr lang="en-US" sz="3000" b="1" dirty="0" smtClean="0">
                <a:solidFill>
                  <a:srgbClr val="0070C0"/>
                </a:solidFill>
              </a:rPr>
              <a:t>- </a:t>
            </a:r>
            <a:r>
              <a:rPr lang="en-US" sz="3000" b="1" dirty="0" err="1" smtClean="0">
                <a:solidFill>
                  <a:srgbClr val="0070C0"/>
                </a:solidFill>
              </a:rPr>
              <a:t>Đa</a:t>
            </a:r>
            <a:r>
              <a:rPr lang="en-US" sz="3000" b="1" dirty="0" smtClean="0">
                <a:solidFill>
                  <a:srgbClr val="0070C0"/>
                </a:solidFill>
              </a:rPr>
              <a:t>̃ </a:t>
            </a:r>
            <a:r>
              <a:rPr lang="en-US" sz="3000" b="1" dirty="0" err="1" smtClean="0">
                <a:solidFill>
                  <a:srgbClr val="0070C0"/>
                </a:solidFill>
              </a:rPr>
              <a:t>cấp</a:t>
            </a:r>
            <a:r>
              <a:rPr lang="en-US" sz="3000" b="1" dirty="0" smtClean="0">
                <a:solidFill>
                  <a:srgbClr val="0070C0"/>
                </a:solidFill>
              </a:rPr>
              <a:t> 1.787 </a:t>
            </a:r>
            <a:r>
              <a:rPr lang="en-US" sz="3000" b="1" dirty="0" err="1" smtClean="0">
                <a:solidFill>
                  <a:srgbClr val="0070C0"/>
                </a:solidFill>
              </a:rPr>
              <a:t>giấy</a:t>
            </a:r>
            <a:r>
              <a:rPr lang="en-US" sz="3000" b="1" dirty="0" smtClean="0">
                <a:solidFill>
                  <a:srgbClr val="0070C0"/>
                </a:solidFill>
              </a:rPr>
              <a:t> </a:t>
            </a:r>
            <a:r>
              <a:rPr lang="en-US" sz="3000" b="1" dirty="0" err="1" smtClean="0">
                <a:solidFill>
                  <a:srgbClr val="0070C0"/>
                </a:solidFill>
              </a:rPr>
              <a:t>CN</a:t>
            </a:r>
            <a:r>
              <a:rPr lang="en-US" sz="3000" b="1" dirty="0" smtClean="0">
                <a:solidFill>
                  <a:srgbClr val="0070C0"/>
                </a:solidFill>
              </a:rPr>
              <a:t> </a:t>
            </a:r>
            <a:r>
              <a:rPr lang="en-US" sz="3000" b="1" dirty="0" err="1" smtClean="0">
                <a:solidFill>
                  <a:srgbClr val="0070C0"/>
                </a:solidFill>
              </a:rPr>
              <a:t>QSDĐ</a:t>
            </a:r>
            <a:r>
              <a:rPr lang="en-US" sz="3000" b="1" dirty="0" smtClean="0">
                <a:solidFill>
                  <a:srgbClr val="0070C0"/>
                </a:solidFill>
              </a:rPr>
              <a:t>, </a:t>
            </a:r>
            <a:r>
              <a:rPr lang="en-US" sz="3000" b="1" dirty="0" err="1" smtClean="0">
                <a:solidFill>
                  <a:srgbClr val="0070C0"/>
                </a:solidFill>
              </a:rPr>
              <a:t>QSH</a:t>
            </a:r>
            <a:r>
              <a:rPr lang="en-US" sz="3000" b="1" dirty="0" smtClean="0">
                <a:solidFill>
                  <a:srgbClr val="0070C0"/>
                </a:solidFill>
              </a:rPr>
              <a:t> </a:t>
            </a:r>
            <a:r>
              <a:rPr lang="en-US" sz="3000" b="1" dirty="0" err="1" smtClean="0">
                <a:solidFill>
                  <a:srgbClr val="0070C0"/>
                </a:solidFill>
              </a:rPr>
              <a:t>nha</a:t>
            </a:r>
            <a:r>
              <a:rPr lang="en-US" sz="3000" b="1" dirty="0" smtClean="0">
                <a:solidFill>
                  <a:srgbClr val="0070C0"/>
                </a:solidFill>
              </a:rPr>
              <a:t>̀ ở </a:t>
            </a:r>
            <a:r>
              <a:rPr lang="en-US" sz="3000" b="1" dirty="0" err="1" smtClean="0">
                <a:solidFill>
                  <a:srgbClr val="0070C0"/>
                </a:solidFill>
              </a:rPr>
              <a:t>va</a:t>
            </a:r>
            <a:r>
              <a:rPr lang="en-US" sz="3000" b="1" dirty="0" smtClean="0">
                <a:solidFill>
                  <a:srgbClr val="0070C0"/>
                </a:solidFill>
              </a:rPr>
              <a:t>̀ </a:t>
            </a:r>
            <a:r>
              <a:rPr lang="en-US" sz="3000" b="1" dirty="0" err="1" smtClean="0">
                <a:solidFill>
                  <a:srgbClr val="0070C0"/>
                </a:solidFill>
              </a:rPr>
              <a:t>tài</a:t>
            </a:r>
            <a:r>
              <a:rPr lang="en-US" sz="3000" b="1" dirty="0" smtClean="0">
                <a:solidFill>
                  <a:srgbClr val="0070C0"/>
                </a:solidFill>
              </a:rPr>
              <a:t> </a:t>
            </a:r>
            <a:r>
              <a:rPr lang="en-US" sz="3000" b="1" dirty="0" err="1" smtClean="0">
                <a:solidFill>
                  <a:srgbClr val="0070C0"/>
                </a:solidFill>
              </a:rPr>
              <a:t>sản</a:t>
            </a:r>
            <a:r>
              <a:rPr lang="en-US" sz="3000" b="1" dirty="0" smtClean="0">
                <a:solidFill>
                  <a:srgbClr val="0070C0"/>
                </a:solidFill>
              </a:rPr>
              <a:t> </a:t>
            </a:r>
            <a:r>
              <a:rPr lang="en-US" sz="3000" b="1" dirty="0" err="1" smtClean="0">
                <a:solidFill>
                  <a:srgbClr val="0070C0"/>
                </a:solidFill>
              </a:rPr>
              <a:t>gắn</a:t>
            </a:r>
            <a:r>
              <a:rPr lang="en-US" sz="3000" b="1" dirty="0" smtClean="0">
                <a:solidFill>
                  <a:srgbClr val="0070C0"/>
                </a:solidFill>
              </a:rPr>
              <a:t> </a:t>
            </a:r>
            <a:r>
              <a:rPr lang="en-US" sz="3000" b="1" dirty="0" err="1" smtClean="0">
                <a:solidFill>
                  <a:srgbClr val="0070C0"/>
                </a:solidFill>
              </a:rPr>
              <a:t>liền</a:t>
            </a:r>
            <a:r>
              <a:rPr lang="en-US" sz="3000" b="1" dirty="0" smtClean="0">
                <a:solidFill>
                  <a:srgbClr val="0070C0"/>
                </a:solidFill>
              </a:rPr>
              <a:t> </a:t>
            </a:r>
            <a:r>
              <a:rPr lang="en-US" sz="3000" b="1" dirty="0" err="1" smtClean="0">
                <a:solidFill>
                  <a:srgbClr val="0070C0"/>
                </a:solidFill>
              </a:rPr>
              <a:t>với</a:t>
            </a:r>
            <a:r>
              <a:rPr lang="en-US" sz="3000" b="1" dirty="0" smtClean="0">
                <a:solidFill>
                  <a:srgbClr val="0070C0"/>
                </a:solidFill>
              </a:rPr>
              <a:t> </a:t>
            </a:r>
            <a:r>
              <a:rPr lang="en-US" sz="3000" b="1" dirty="0" err="1" smtClean="0">
                <a:solidFill>
                  <a:srgbClr val="0070C0"/>
                </a:solidFill>
              </a:rPr>
              <a:t>đất</a:t>
            </a:r>
            <a:r>
              <a:rPr lang="en-US" sz="3000" b="1" dirty="0" smtClean="0">
                <a:solidFill>
                  <a:srgbClr val="0070C0"/>
                </a:solidFill>
              </a:rPr>
              <a:t> </a:t>
            </a:r>
            <a:r>
              <a:rPr lang="en-US" sz="3000" b="1" dirty="0" err="1" smtClean="0">
                <a:solidFill>
                  <a:srgbClr val="0070C0"/>
                </a:solidFill>
              </a:rPr>
              <a:t>các</a:t>
            </a:r>
            <a:r>
              <a:rPr lang="en-US" sz="3000" b="1" dirty="0" smtClean="0">
                <a:solidFill>
                  <a:srgbClr val="0070C0"/>
                </a:solidFill>
              </a:rPr>
              <a:t> </a:t>
            </a:r>
            <a:r>
              <a:rPr lang="en-US" sz="3000" b="1" dirty="0" err="1" smtClean="0">
                <a:solidFill>
                  <a:srgbClr val="0070C0"/>
                </a:solidFill>
              </a:rPr>
              <a:t>loại</a:t>
            </a:r>
            <a:r>
              <a:rPr lang="en-US" sz="3000" b="1" dirty="0" smtClean="0">
                <a:solidFill>
                  <a:srgbClr val="0070C0"/>
                </a:solidFill>
              </a:rPr>
              <a:t> (</a:t>
            </a:r>
            <a:r>
              <a:rPr lang="en-US" sz="3000" b="1" dirty="0" err="1" smtClean="0">
                <a:solidFill>
                  <a:srgbClr val="0070C0"/>
                </a:solidFill>
              </a:rPr>
              <a:t>trong</a:t>
            </a:r>
            <a:r>
              <a:rPr lang="en-US" sz="3000" b="1" dirty="0" smtClean="0">
                <a:solidFill>
                  <a:srgbClr val="0070C0"/>
                </a:solidFill>
              </a:rPr>
              <a:t> </a:t>
            </a:r>
            <a:r>
              <a:rPr lang="en-US" sz="3000" b="1" dirty="0" err="1" smtClean="0">
                <a:solidFill>
                  <a:srgbClr val="0070C0"/>
                </a:solidFill>
              </a:rPr>
              <a:t>đo</a:t>
            </a:r>
            <a:r>
              <a:rPr lang="en-US" sz="3000" b="1" dirty="0" smtClean="0">
                <a:solidFill>
                  <a:srgbClr val="0070C0"/>
                </a:solidFill>
              </a:rPr>
              <a:t>́ </a:t>
            </a:r>
            <a:r>
              <a:rPr lang="en-US" sz="3000" b="1" dirty="0" err="1" smtClean="0">
                <a:solidFill>
                  <a:srgbClr val="0070C0"/>
                </a:solidFill>
              </a:rPr>
              <a:t>Sơ</a:t>
            </a:r>
            <a:r>
              <a:rPr lang="en-US" sz="3000" b="1" dirty="0" smtClean="0">
                <a:solidFill>
                  <a:srgbClr val="0070C0"/>
                </a:solidFill>
              </a:rPr>
              <a:t>̉ TN- MT </a:t>
            </a:r>
            <a:r>
              <a:rPr lang="en-US" sz="3000" b="1" dirty="0" err="1" smtClean="0">
                <a:solidFill>
                  <a:srgbClr val="0070C0"/>
                </a:solidFill>
              </a:rPr>
              <a:t>cấp</a:t>
            </a:r>
            <a:r>
              <a:rPr lang="en-US" sz="3000" b="1" dirty="0" smtClean="0">
                <a:solidFill>
                  <a:srgbClr val="0070C0"/>
                </a:solidFill>
              </a:rPr>
              <a:t> 795 </a:t>
            </a:r>
            <a:r>
              <a:rPr lang="en-US" sz="3000" b="1" dirty="0" err="1" smtClean="0">
                <a:solidFill>
                  <a:srgbClr val="0070C0"/>
                </a:solidFill>
              </a:rPr>
              <a:t>hô</a:t>
            </a:r>
            <a:r>
              <a:rPr lang="en-US" sz="3000" b="1" dirty="0" smtClean="0">
                <a:solidFill>
                  <a:srgbClr val="0070C0"/>
                </a:solidFill>
              </a:rPr>
              <a:t>̀ </a:t>
            </a:r>
            <a:r>
              <a:rPr lang="en-US" sz="3000" b="1" dirty="0" err="1" smtClean="0">
                <a:solidFill>
                  <a:srgbClr val="0070C0"/>
                </a:solidFill>
              </a:rPr>
              <a:t>sơ</a:t>
            </a:r>
            <a:r>
              <a:rPr lang="en-US" sz="3000" b="1" dirty="0" smtClean="0">
                <a:solidFill>
                  <a:srgbClr val="0070C0"/>
                </a:solidFill>
              </a:rPr>
              <a:t>),…</a:t>
            </a:r>
          </a:p>
          <a:p>
            <a:pPr algn="just">
              <a:spcBef>
                <a:spcPts val="600"/>
              </a:spcBef>
              <a:spcAft>
                <a:spcPts val="600"/>
              </a:spcAft>
            </a:pPr>
            <a:r>
              <a:rPr lang="en-US" sz="3000" b="1" dirty="0" smtClean="0">
                <a:solidFill>
                  <a:srgbClr val="0070C0"/>
                </a:solidFill>
              </a:rPr>
              <a:t>	</a:t>
            </a:r>
            <a:r>
              <a:rPr lang="en-US" sz="3000" b="1" dirty="0" smtClean="0">
                <a:solidFill>
                  <a:schemeClr val="accent6">
                    <a:lumMod val="50000"/>
                  </a:schemeClr>
                </a:solidFill>
              </a:rPr>
              <a:t>- </a:t>
            </a:r>
            <a:r>
              <a:rPr lang="en-US" sz="3000" b="1" dirty="0" err="1" smtClean="0">
                <a:solidFill>
                  <a:schemeClr val="accent6">
                    <a:lumMod val="50000"/>
                  </a:schemeClr>
                </a:solidFill>
              </a:rPr>
              <a:t>Vận</a:t>
            </a:r>
            <a:r>
              <a:rPr lang="en-US" sz="3000" b="1" dirty="0" smtClean="0">
                <a:solidFill>
                  <a:schemeClr val="accent6">
                    <a:lumMod val="50000"/>
                  </a:schemeClr>
                </a:solidFill>
              </a:rPr>
              <a:t> </a:t>
            </a:r>
            <a:r>
              <a:rPr lang="en-US" sz="3000" b="1" dirty="0" err="1" smtClean="0">
                <a:solidFill>
                  <a:schemeClr val="accent6">
                    <a:lumMod val="50000"/>
                  </a:schemeClr>
                </a:solidFill>
              </a:rPr>
              <a:t>chuyển</a:t>
            </a:r>
            <a:r>
              <a:rPr lang="en-US" sz="3000" b="1" dirty="0" smtClean="0">
                <a:solidFill>
                  <a:schemeClr val="accent6">
                    <a:lumMod val="50000"/>
                  </a:schemeClr>
                </a:solidFill>
              </a:rPr>
              <a:t> 68.884,85 </a:t>
            </a:r>
            <a:r>
              <a:rPr lang="en-US" sz="3000" b="1" dirty="0" err="1" smtClean="0">
                <a:solidFill>
                  <a:schemeClr val="accent6">
                    <a:lumMod val="50000"/>
                  </a:schemeClr>
                </a:solidFill>
              </a:rPr>
              <a:t>tấn</a:t>
            </a:r>
            <a:r>
              <a:rPr lang="en-US" sz="3000" b="1" dirty="0" smtClean="0">
                <a:solidFill>
                  <a:schemeClr val="accent6">
                    <a:lumMod val="50000"/>
                  </a:schemeClr>
                </a:solidFill>
              </a:rPr>
              <a:t> </a:t>
            </a:r>
            <a:r>
              <a:rPr lang="en-US" sz="3000" b="1" dirty="0" err="1" smtClean="0">
                <a:solidFill>
                  <a:schemeClr val="accent6">
                    <a:lumMod val="50000"/>
                  </a:schemeClr>
                </a:solidFill>
              </a:rPr>
              <a:t>rác</a:t>
            </a:r>
            <a:r>
              <a:rPr lang="en-US" sz="3000" b="1" dirty="0" smtClean="0">
                <a:solidFill>
                  <a:schemeClr val="accent6">
                    <a:lumMod val="50000"/>
                  </a:schemeClr>
                </a:solidFill>
              </a:rPr>
              <a:t> </a:t>
            </a:r>
            <a:r>
              <a:rPr lang="en-US" sz="3000" b="1" dirty="0" err="1" smtClean="0">
                <a:solidFill>
                  <a:schemeClr val="accent6">
                    <a:lumMod val="50000"/>
                  </a:schemeClr>
                </a:solidFill>
              </a:rPr>
              <a:t>thải</a:t>
            </a:r>
            <a:r>
              <a:rPr lang="en-US" sz="3000" b="1" dirty="0" smtClean="0">
                <a:solidFill>
                  <a:schemeClr val="accent6">
                    <a:lumMod val="50000"/>
                  </a:schemeClr>
                </a:solidFill>
              </a:rPr>
              <a:t>, </a:t>
            </a:r>
            <a:r>
              <a:rPr lang="en-US" sz="3000" b="1" dirty="0" err="1" smtClean="0">
                <a:solidFill>
                  <a:schemeClr val="accent6">
                    <a:lumMod val="50000"/>
                  </a:schemeClr>
                </a:solidFill>
              </a:rPr>
              <a:t>đảm</a:t>
            </a:r>
            <a:r>
              <a:rPr lang="en-US" sz="3000" b="1" dirty="0" smtClean="0">
                <a:solidFill>
                  <a:schemeClr val="accent6">
                    <a:lumMod val="50000"/>
                  </a:schemeClr>
                </a:solidFill>
              </a:rPr>
              <a:t> </a:t>
            </a:r>
            <a:r>
              <a:rPr lang="en-US" sz="3000" b="1" dirty="0" err="1" smtClean="0">
                <a:solidFill>
                  <a:schemeClr val="accent6">
                    <a:lumMod val="50000"/>
                  </a:schemeClr>
                </a:solidFill>
              </a:rPr>
              <a:t>bảo</a:t>
            </a:r>
            <a:r>
              <a:rPr lang="en-US" sz="3000" b="1" dirty="0" smtClean="0">
                <a:solidFill>
                  <a:schemeClr val="accent6">
                    <a:lumMod val="50000"/>
                  </a:schemeClr>
                </a:solidFill>
              </a:rPr>
              <a:t> </a:t>
            </a:r>
            <a:r>
              <a:rPr lang="en-US" sz="3000" b="1" dirty="0" err="1" smtClean="0">
                <a:solidFill>
                  <a:schemeClr val="accent6">
                    <a:lumMod val="50000"/>
                  </a:schemeClr>
                </a:solidFill>
              </a:rPr>
              <a:t>vận</a:t>
            </a:r>
            <a:r>
              <a:rPr lang="en-US" sz="3000" b="1" dirty="0" smtClean="0">
                <a:solidFill>
                  <a:schemeClr val="accent6">
                    <a:lumMod val="50000"/>
                  </a:schemeClr>
                </a:solidFill>
              </a:rPr>
              <a:t> </a:t>
            </a:r>
            <a:r>
              <a:rPr lang="en-US" sz="3000" b="1" dirty="0" err="1" smtClean="0">
                <a:solidFill>
                  <a:schemeClr val="accent6">
                    <a:lumMod val="50000"/>
                  </a:schemeClr>
                </a:solidFill>
              </a:rPr>
              <a:t>chuyển</a:t>
            </a:r>
            <a:r>
              <a:rPr lang="en-US" sz="3000" b="1" dirty="0" smtClean="0">
                <a:solidFill>
                  <a:schemeClr val="accent6">
                    <a:lumMod val="50000"/>
                  </a:schemeClr>
                </a:solidFill>
              </a:rPr>
              <a:t> </a:t>
            </a:r>
            <a:r>
              <a:rPr lang="en-US" sz="3000" b="1" dirty="0" err="1" smtClean="0">
                <a:solidFill>
                  <a:schemeClr val="accent6">
                    <a:lumMod val="50000"/>
                  </a:schemeClr>
                </a:solidFill>
              </a:rPr>
              <a:t>hết</a:t>
            </a:r>
            <a:r>
              <a:rPr lang="en-US" sz="3000" b="1" dirty="0" smtClean="0">
                <a:solidFill>
                  <a:schemeClr val="accent6">
                    <a:lumMod val="50000"/>
                  </a:schemeClr>
                </a:solidFill>
              </a:rPr>
              <a:t> </a:t>
            </a:r>
            <a:r>
              <a:rPr lang="en-US" sz="3000" b="1" dirty="0" err="1" smtClean="0">
                <a:solidFill>
                  <a:schemeClr val="accent6">
                    <a:lumMod val="50000"/>
                  </a:schemeClr>
                </a:solidFill>
              </a:rPr>
              <a:t>rác</a:t>
            </a:r>
            <a:r>
              <a:rPr lang="en-US" sz="3000" b="1" dirty="0" smtClean="0">
                <a:solidFill>
                  <a:schemeClr val="accent6">
                    <a:lumMod val="50000"/>
                  </a:schemeClr>
                </a:solidFill>
              </a:rPr>
              <a:t> </a:t>
            </a:r>
            <a:r>
              <a:rPr lang="en-US" sz="3000" b="1" dirty="0" err="1" smtClean="0">
                <a:solidFill>
                  <a:schemeClr val="accent6">
                    <a:lumMod val="50000"/>
                  </a:schemeClr>
                </a:solidFill>
              </a:rPr>
              <a:t>trong</a:t>
            </a:r>
            <a:r>
              <a:rPr lang="en-US" sz="3000" b="1" dirty="0" smtClean="0">
                <a:solidFill>
                  <a:schemeClr val="accent6">
                    <a:lumMod val="50000"/>
                  </a:schemeClr>
                </a:solidFill>
              </a:rPr>
              <a:t> </a:t>
            </a:r>
            <a:r>
              <a:rPr lang="en-US" sz="3000" b="1" dirty="0" err="1" smtClean="0">
                <a:solidFill>
                  <a:schemeClr val="accent6">
                    <a:lumMod val="50000"/>
                  </a:schemeClr>
                </a:solidFill>
              </a:rPr>
              <a:t>ngày</a:t>
            </a:r>
            <a:r>
              <a:rPr lang="en-US" sz="3000" b="1" dirty="0" smtClean="0">
                <a:solidFill>
                  <a:schemeClr val="accent6">
                    <a:lumMod val="50000"/>
                  </a:schemeClr>
                </a:solidFill>
              </a:rPr>
              <a:t>.</a:t>
            </a:r>
            <a:endParaRPr lang="en-US" sz="3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524000" y="1066800"/>
            <a:ext cx="61722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II. </a:t>
            </a:r>
            <a:r>
              <a:rPr lang="en-US" sz="2800" b="1" dirty="0" err="1" smtClean="0">
                <a:solidFill>
                  <a:srgbClr val="FFFF00"/>
                </a:solidFill>
              </a:rPr>
              <a:t>TÌNH</a:t>
            </a:r>
            <a:r>
              <a:rPr lang="en-US" sz="2800" b="1" dirty="0" smtClean="0">
                <a:solidFill>
                  <a:srgbClr val="FFFF00"/>
                </a:solidFill>
              </a:rPr>
              <a:t> </a:t>
            </a:r>
            <a:r>
              <a:rPr lang="en-US" sz="2800" b="1" dirty="0" err="1" smtClean="0">
                <a:solidFill>
                  <a:srgbClr val="FFFF00"/>
                </a:solidFill>
              </a:rPr>
              <a:t>HÌNH</a:t>
            </a:r>
            <a:r>
              <a:rPr lang="en-US" sz="2800" b="1" dirty="0" smtClean="0">
                <a:solidFill>
                  <a:srgbClr val="FFFF00"/>
                </a:solidFill>
              </a:rPr>
              <a:t> </a:t>
            </a:r>
            <a:r>
              <a:rPr lang="en-US" sz="2800" b="1" dirty="0" err="1" smtClean="0">
                <a:solidFill>
                  <a:srgbClr val="FFFF00"/>
                </a:solidFill>
              </a:rPr>
              <a:t>VĂN</a:t>
            </a:r>
            <a:r>
              <a:rPr lang="en-US" sz="2800" b="1" dirty="0" smtClean="0">
                <a:solidFill>
                  <a:srgbClr val="FFFF00"/>
                </a:solidFill>
              </a:rPr>
              <a:t> </a:t>
            </a:r>
            <a:r>
              <a:rPr lang="en-US" sz="2800" b="1" dirty="0" err="1" smtClean="0">
                <a:solidFill>
                  <a:srgbClr val="FFFF00"/>
                </a:solidFill>
              </a:rPr>
              <a:t>HÓA</a:t>
            </a:r>
            <a:r>
              <a:rPr lang="en-US" sz="2800" b="1" dirty="0" smtClean="0">
                <a:solidFill>
                  <a:srgbClr val="FFFF00"/>
                </a:solidFill>
              </a:rPr>
              <a:t>- </a:t>
            </a:r>
            <a:r>
              <a:rPr lang="en-US" sz="2800" b="1" dirty="0" err="1" smtClean="0">
                <a:solidFill>
                  <a:srgbClr val="FFFF00"/>
                </a:solidFill>
              </a:rPr>
              <a:t>XA</a:t>
            </a:r>
            <a:r>
              <a:rPr lang="en-US" sz="2800" b="1" dirty="0" smtClean="0">
                <a:solidFill>
                  <a:srgbClr val="FFFF00"/>
                </a:solidFill>
              </a:rPr>
              <a:t>̃ </a:t>
            </a:r>
            <a:r>
              <a:rPr lang="en-US" sz="2800" b="1" dirty="0" err="1" smtClean="0">
                <a:solidFill>
                  <a:srgbClr val="FFFF00"/>
                </a:solidFill>
              </a:rPr>
              <a:t>HỘI</a:t>
            </a:r>
            <a:endParaRPr lang="en-US" sz="28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b="1" dirty="0" smtClean="0">
                <a:solidFill>
                  <a:srgbClr val="0070C0"/>
                </a:solidFill>
              </a:rPr>
              <a:t>	</a:t>
            </a:r>
            <a:r>
              <a:rPr lang="en-US" sz="2800" b="1" dirty="0" smtClean="0">
                <a:solidFill>
                  <a:srgbClr val="002060"/>
                </a:solidFill>
              </a:rPr>
              <a:t>1. </a:t>
            </a:r>
            <a:r>
              <a:rPr lang="vi-VN" sz="2800" b="1" dirty="0" smtClean="0">
                <a:solidFill>
                  <a:srgbClr val="002060"/>
                </a:solidFill>
              </a:rPr>
              <a:t>Văn</a:t>
            </a:r>
            <a:r>
              <a:rPr lang="en-US" sz="2800" b="1" dirty="0" smtClean="0">
                <a:solidFill>
                  <a:srgbClr val="002060"/>
                </a:solidFill>
              </a:rPr>
              <a:t> </a:t>
            </a:r>
            <a:r>
              <a:rPr lang="en-US" sz="2800" b="1" dirty="0" err="1" smtClean="0">
                <a:solidFill>
                  <a:srgbClr val="002060"/>
                </a:solidFill>
              </a:rPr>
              <a:t>hóa</a:t>
            </a:r>
            <a:r>
              <a:rPr lang="en-US" sz="2800" b="1" dirty="0" smtClean="0">
                <a:solidFill>
                  <a:srgbClr val="002060"/>
                </a:solidFill>
              </a:rPr>
              <a:t>- </a:t>
            </a:r>
            <a:r>
              <a:rPr lang="en-US" sz="2800" b="1" dirty="0" err="1" smtClean="0">
                <a:solidFill>
                  <a:srgbClr val="002060"/>
                </a:solidFill>
              </a:rPr>
              <a:t>thông</a:t>
            </a:r>
            <a:r>
              <a:rPr lang="en-US" sz="2800" b="1" dirty="0" smtClean="0">
                <a:solidFill>
                  <a:srgbClr val="002060"/>
                </a:solidFill>
              </a:rPr>
              <a:t> tin, </a:t>
            </a:r>
            <a:r>
              <a:rPr lang="en-US" sz="2800" b="1" dirty="0" err="1" smtClean="0">
                <a:solidFill>
                  <a:srgbClr val="002060"/>
                </a:solidFill>
              </a:rPr>
              <a:t>thê</a:t>
            </a:r>
            <a:r>
              <a:rPr lang="en-US" sz="2800" b="1" dirty="0" smtClean="0">
                <a:solidFill>
                  <a:srgbClr val="002060"/>
                </a:solidFill>
              </a:rPr>
              <a:t>̉ </a:t>
            </a:r>
            <a:r>
              <a:rPr lang="en-US" sz="2800" b="1" dirty="0" err="1" smtClean="0">
                <a:solidFill>
                  <a:srgbClr val="002060"/>
                </a:solidFill>
              </a:rPr>
              <a:t>dục</a:t>
            </a:r>
            <a:r>
              <a:rPr lang="en-US" sz="2800" b="1" dirty="0" smtClean="0">
                <a:solidFill>
                  <a:srgbClr val="002060"/>
                </a:solidFill>
              </a:rPr>
              <a:t>- </a:t>
            </a:r>
            <a:r>
              <a:rPr lang="en-US" sz="2800" b="1" dirty="0" err="1" smtClean="0">
                <a:solidFill>
                  <a:srgbClr val="002060"/>
                </a:solidFill>
              </a:rPr>
              <a:t>thê</a:t>
            </a:r>
            <a:r>
              <a:rPr lang="en-US" sz="2800" b="1" dirty="0" smtClean="0">
                <a:solidFill>
                  <a:srgbClr val="002060"/>
                </a:solidFill>
              </a:rPr>
              <a:t>̉ </a:t>
            </a:r>
            <a:r>
              <a:rPr lang="en-US" sz="2800" b="1" dirty="0" err="1" smtClean="0">
                <a:solidFill>
                  <a:srgbClr val="002060"/>
                </a:solidFill>
              </a:rPr>
              <a:t>thao</a:t>
            </a:r>
            <a:r>
              <a:rPr lang="en-US" sz="2800" b="1" dirty="0" smtClean="0">
                <a:solidFill>
                  <a:srgbClr val="002060"/>
                </a:solidFill>
              </a:rPr>
              <a:t>:</a:t>
            </a:r>
          </a:p>
          <a:p>
            <a:pPr algn="just">
              <a:spcBef>
                <a:spcPts val="600"/>
              </a:spcBef>
              <a:spcAft>
                <a:spcPts val="600"/>
              </a:spcAft>
            </a:pPr>
            <a:r>
              <a:rPr lang="en-US" sz="2800" dirty="0" smtClean="0">
                <a:solidFill>
                  <a:schemeClr val="tx1"/>
                </a:solidFill>
              </a:rPr>
              <a:t>	</a:t>
            </a:r>
            <a:r>
              <a:rPr lang="en-US" sz="2600" b="1" dirty="0" smtClean="0">
                <a:solidFill>
                  <a:schemeClr val="accent3">
                    <a:lumMod val="50000"/>
                  </a:schemeClr>
                </a:solidFill>
              </a:rPr>
              <a:t>- </a:t>
            </a:r>
            <a:r>
              <a:rPr lang="en-US" sz="2600" b="1" dirty="0" err="1" smtClean="0">
                <a:solidFill>
                  <a:schemeClr val="accent3">
                    <a:lumMod val="50000"/>
                  </a:schemeClr>
                </a:solidFill>
              </a:rPr>
              <a:t>Tô</a:t>
            </a:r>
            <a:r>
              <a:rPr lang="en-US" sz="2600" b="1" dirty="0" smtClean="0">
                <a:solidFill>
                  <a:schemeClr val="accent3">
                    <a:lumMod val="50000"/>
                  </a:schemeClr>
                </a:solidFill>
              </a:rPr>
              <a:t>̉ </a:t>
            </a:r>
            <a:r>
              <a:rPr lang="en-US" sz="2600" b="1" dirty="0" err="1" smtClean="0">
                <a:solidFill>
                  <a:schemeClr val="accent3">
                    <a:lumMod val="50000"/>
                  </a:schemeClr>
                </a:solidFill>
              </a:rPr>
              <a:t>chức</a:t>
            </a:r>
            <a:r>
              <a:rPr lang="en-US" sz="2600" b="1" dirty="0" smtClean="0">
                <a:solidFill>
                  <a:schemeClr val="accent3">
                    <a:lumMod val="50000"/>
                  </a:schemeClr>
                </a:solidFill>
              </a:rPr>
              <a:t> </a:t>
            </a:r>
            <a:r>
              <a:rPr lang="en-US" sz="2600" b="1" dirty="0" err="1" smtClean="0">
                <a:solidFill>
                  <a:schemeClr val="accent3">
                    <a:lumMod val="50000"/>
                  </a:schemeClr>
                </a:solidFill>
              </a:rPr>
              <a:t>các</a:t>
            </a:r>
            <a:r>
              <a:rPr lang="en-US" sz="2600" b="1" dirty="0" smtClean="0">
                <a:solidFill>
                  <a:schemeClr val="accent3">
                    <a:lumMod val="50000"/>
                  </a:schemeClr>
                </a:solidFill>
              </a:rPr>
              <a:t> </a:t>
            </a:r>
            <a:r>
              <a:rPr lang="en-US" sz="2600" b="1" dirty="0" err="1" smtClean="0">
                <a:solidFill>
                  <a:schemeClr val="accent3">
                    <a:lumMod val="50000"/>
                  </a:schemeClr>
                </a:solidFill>
              </a:rPr>
              <a:t>hoạt</a:t>
            </a:r>
            <a:r>
              <a:rPr lang="en-US" sz="2600" b="1" dirty="0" smtClean="0">
                <a:solidFill>
                  <a:schemeClr val="accent3">
                    <a:lumMod val="50000"/>
                  </a:schemeClr>
                </a:solidFill>
              </a:rPr>
              <a:t> </a:t>
            </a:r>
            <a:r>
              <a:rPr lang="en-US" sz="2600" b="1" dirty="0" err="1" smtClean="0">
                <a:solidFill>
                  <a:schemeClr val="accent3">
                    <a:lumMod val="50000"/>
                  </a:schemeClr>
                </a:solidFill>
              </a:rPr>
              <a:t>động</a:t>
            </a:r>
            <a:r>
              <a:rPr lang="en-US" sz="2600" b="1" dirty="0" smtClean="0">
                <a:solidFill>
                  <a:schemeClr val="accent3">
                    <a:lumMod val="50000"/>
                  </a:schemeClr>
                </a:solidFill>
              </a:rPr>
              <a:t> </a:t>
            </a:r>
            <a:r>
              <a:rPr lang="en-US" sz="2600" b="1" dirty="0" err="1" smtClean="0">
                <a:solidFill>
                  <a:schemeClr val="accent3">
                    <a:lumMod val="50000"/>
                  </a:schemeClr>
                </a:solidFill>
              </a:rPr>
              <a:t>tuyên</a:t>
            </a:r>
            <a:r>
              <a:rPr lang="en-US" sz="2600" b="1" dirty="0" smtClean="0">
                <a:solidFill>
                  <a:schemeClr val="accent3">
                    <a:lumMod val="50000"/>
                  </a:schemeClr>
                </a:solidFill>
              </a:rPr>
              <a:t> </a:t>
            </a:r>
            <a:r>
              <a:rPr lang="en-US" sz="2600" b="1" dirty="0" err="1" smtClean="0">
                <a:solidFill>
                  <a:schemeClr val="accent3">
                    <a:lumMod val="50000"/>
                  </a:schemeClr>
                </a:solidFill>
              </a:rPr>
              <a:t>truyền</a:t>
            </a:r>
            <a:r>
              <a:rPr lang="en-US" sz="2600" b="1" dirty="0" smtClean="0">
                <a:solidFill>
                  <a:schemeClr val="accent3">
                    <a:lumMod val="50000"/>
                  </a:schemeClr>
                </a:solidFill>
              </a:rPr>
              <a:t> </a:t>
            </a:r>
            <a:r>
              <a:rPr lang="en-US" sz="2600" b="1" dirty="0" err="1" smtClean="0">
                <a:solidFill>
                  <a:schemeClr val="accent3">
                    <a:lumMod val="50000"/>
                  </a:schemeClr>
                </a:solidFill>
              </a:rPr>
              <a:t>cô</a:t>
            </a:r>
            <a:r>
              <a:rPr lang="en-US" sz="2600" b="1" dirty="0" smtClean="0">
                <a:solidFill>
                  <a:schemeClr val="accent3">
                    <a:lumMod val="50000"/>
                  </a:schemeClr>
                </a:solidFill>
              </a:rPr>
              <a:t>̉ </a:t>
            </a:r>
            <a:r>
              <a:rPr lang="en-US" sz="2600" b="1" dirty="0" err="1" smtClean="0">
                <a:solidFill>
                  <a:schemeClr val="accent3">
                    <a:lumMod val="50000"/>
                  </a:schemeClr>
                </a:solidFill>
              </a:rPr>
              <a:t>động</a:t>
            </a:r>
            <a:r>
              <a:rPr lang="en-US" sz="2600" b="1" dirty="0" smtClean="0">
                <a:solidFill>
                  <a:schemeClr val="accent3">
                    <a:lumMod val="50000"/>
                  </a:schemeClr>
                </a:solidFill>
              </a:rPr>
              <a:t> </a:t>
            </a:r>
            <a:r>
              <a:rPr lang="en-US" sz="2600" b="1" dirty="0" err="1" smtClean="0">
                <a:solidFill>
                  <a:schemeClr val="accent3">
                    <a:lumMod val="50000"/>
                  </a:schemeClr>
                </a:solidFill>
              </a:rPr>
              <a:t>chính</a:t>
            </a:r>
            <a:r>
              <a:rPr lang="en-US" sz="2600" b="1" dirty="0" smtClean="0">
                <a:solidFill>
                  <a:schemeClr val="accent3">
                    <a:lumMod val="50000"/>
                  </a:schemeClr>
                </a:solidFill>
              </a:rPr>
              <a:t> trị, </a:t>
            </a:r>
            <a:r>
              <a:rPr lang="en-US" sz="2600" b="1" dirty="0" err="1" smtClean="0">
                <a:solidFill>
                  <a:schemeClr val="accent3">
                    <a:lumMod val="50000"/>
                  </a:schemeClr>
                </a:solidFill>
              </a:rPr>
              <a:t>văn</a:t>
            </a:r>
            <a:r>
              <a:rPr lang="en-US" sz="2600" b="1" dirty="0" smtClean="0">
                <a:solidFill>
                  <a:schemeClr val="accent3">
                    <a:lumMod val="50000"/>
                  </a:schemeClr>
                </a:solidFill>
              </a:rPr>
              <a:t> </a:t>
            </a:r>
            <a:r>
              <a:rPr lang="en-US" sz="2600" b="1" dirty="0" err="1" smtClean="0">
                <a:solidFill>
                  <a:schemeClr val="accent3">
                    <a:lumMod val="50000"/>
                  </a:schemeClr>
                </a:solidFill>
              </a:rPr>
              <a:t>hóa</a:t>
            </a:r>
            <a:r>
              <a:rPr lang="en-US" sz="2600" b="1" dirty="0" smtClean="0">
                <a:solidFill>
                  <a:schemeClr val="accent3">
                    <a:lumMod val="50000"/>
                  </a:schemeClr>
                </a:solidFill>
              </a:rPr>
              <a:t> </a:t>
            </a:r>
            <a:r>
              <a:rPr lang="en-US" sz="2600" b="1" dirty="0" err="1" smtClean="0">
                <a:solidFill>
                  <a:schemeClr val="accent3">
                    <a:lumMod val="50000"/>
                  </a:schemeClr>
                </a:solidFill>
              </a:rPr>
              <a:t>văn</a:t>
            </a:r>
            <a:r>
              <a:rPr lang="en-US" sz="2600" b="1" dirty="0" smtClean="0">
                <a:solidFill>
                  <a:schemeClr val="accent3">
                    <a:lumMod val="50000"/>
                  </a:schemeClr>
                </a:solidFill>
              </a:rPr>
              <a:t> </a:t>
            </a:r>
            <a:r>
              <a:rPr lang="en-US" sz="2600" b="1" dirty="0" err="1" smtClean="0">
                <a:solidFill>
                  <a:schemeClr val="accent3">
                    <a:lumMod val="50000"/>
                  </a:schemeClr>
                </a:solidFill>
              </a:rPr>
              <a:t>nghê</a:t>
            </a:r>
            <a:r>
              <a:rPr lang="en-US" sz="2600" b="1" dirty="0" smtClean="0">
                <a:solidFill>
                  <a:schemeClr val="accent3">
                    <a:lumMod val="50000"/>
                  </a:schemeClr>
                </a:solidFill>
              </a:rPr>
              <a:t>̣ </a:t>
            </a:r>
            <a:r>
              <a:rPr lang="en-US" sz="2600" b="1" dirty="0" err="1" smtClean="0">
                <a:solidFill>
                  <a:schemeClr val="accent3">
                    <a:lumMod val="50000"/>
                  </a:schemeClr>
                </a:solidFill>
              </a:rPr>
              <a:t>mừng</a:t>
            </a:r>
            <a:r>
              <a:rPr lang="en-US" sz="2600" b="1" dirty="0" smtClean="0">
                <a:solidFill>
                  <a:schemeClr val="accent3">
                    <a:lumMod val="50000"/>
                  </a:schemeClr>
                </a:solidFill>
              </a:rPr>
              <a:t> </a:t>
            </a:r>
            <a:r>
              <a:rPr lang="en-US" sz="2600" b="1" dirty="0" err="1" smtClean="0">
                <a:solidFill>
                  <a:schemeClr val="accent3">
                    <a:lumMod val="50000"/>
                  </a:schemeClr>
                </a:solidFill>
              </a:rPr>
              <a:t>xuân</a:t>
            </a:r>
            <a:r>
              <a:rPr lang="en-US" sz="2600" b="1" dirty="0" smtClean="0">
                <a:solidFill>
                  <a:schemeClr val="accent3">
                    <a:lumMod val="50000"/>
                  </a:schemeClr>
                </a:solidFill>
              </a:rPr>
              <a:t> </a:t>
            </a:r>
            <a:r>
              <a:rPr lang="en-US" sz="2600" b="1" dirty="0" err="1" smtClean="0">
                <a:solidFill>
                  <a:schemeClr val="accent3">
                    <a:lumMod val="50000"/>
                  </a:schemeClr>
                </a:solidFill>
              </a:rPr>
              <a:t>Đinh</a:t>
            </a:r>
            <a:r>
              <a:rPr lang="en-US" sz="2600" b="1" dirty="0" smtClean="0">
                <a:solidFill>
                  <a:schemeClr val="accent3">
                    <a:lumMod val="50000"/>
                  </a:schemeClr>
                </a:solidFill>
              </a:rPr>
              <a:t> </a:t>
            </a:r>
            <a:r>
              <a:rPr lang="en-US" sz="2600" b="1" dirty="0" err="1" smtClean="0">
                <a:solidFill>
                  <a:schemeClr val="accent3">
                    <a:lumMod val="50000"/>
                  </a:schemeClr>
                </a:solidFill>
              </a:rPr>
              <a:t>Dậu</a:t>
            </a:r>
            <a:r>
              <a:rPr lang="en-US" sz="2600" b="1" dirty="0" smtClean="0">
                <a:solidFill>
                  <a:schemeClr val="accent3">
                    <a:lumMod val="50000"/>
                  </a:schemeClr>
                </a:solidFill>
              </a:rPr>
              <a:t> 2017 </a:t>
            </a:r>
            <a:r>
              <a:rPr lang="en-US" sz="2600" b="1" dirty="0" err="1" smtClean="0">
                <a:solidFill>
                  <a:schemeClr val="accent3">
                    <a:lumMod val="50000"/>
                  </a:schemeClr>
                </a:solidFill>
              </a:rPr>
              <a:t>va</a:t>
            </a:r>
            <a:r>
              <a:rPr lang="en-US" sz="2600" b="1" dirty="0" smtClean="0">
                <a:solidFill>
                  <a:schemeClr val="accent3">
                    <a:lumMod val="50000"/>
                  </a:schemeClr>
                </a:solidFill>
              </a:rPr>
              <a:t>̀ </a:t>
            </a:r>
            <a:r>
              <a:rPr lang="en-US" sz="2600" b="1" dirty="0" err="1" smtClean="0">
                <a:solidFill>
                  <a:schemeClr val="accent3">
                    <a:lumMod val="50000"/>
                  </a:schemeClr>
                </a:solidFill>
              </a:rPr>
              <a:t>các</a:t>
            </a:r>
            <a:r>
              <a:rPr lang="en-US" sz="2600" b="1" dirty="0" smtClean="0">
                <a:solidFill>
                  <a:schemeClr val="accent3">
                    <a:lumMod val="50000"/>
                  </a:schemeClr>
                </a:solidFill>
              </a:rPr>
              <a:t> </a:t>
            </a:r>
            <a:r>
              <a:rPr lang="en-US" sz="2600" b="1" dirty="0" err="1" smtClean="0">
                <a:solidFill>
                  <a:schemeClr val="accent3">
                    <a:lumMod val="50000"/>
                  </a:schemeClr>
                </a:solidFill>
              </a:rPr>
              <a:t>ngày</a:t>
            </a:r>
            <a:r>
              <a:rPr lang="en-US" sz="2600" b="1" dirty="0" smtClean="0">
                <a:solidFill>
                  <a:schemeClr val="accent3">
                    <a:lumMod val="50000"/>
                  </a:schemeClr>
                </a:solidFill>
              </a:rPr>
              <a:t> </a:t>
            </a:r>
            <a:r>
              <a:rPr lang="en-US" sz="2600" b="1" dirty="0" err="1" smtClean="0">
                <a:solidFill>
                  <a:schemeClr val="accent3">
                    <a:lumMod val="50000"/>
                  </a:schemeClr>
                </a:solidFill>
              </a:rPr>
              <a:t>lê</a:t>
            </a:r>
            <a:r>
              <a:rPr lang="en-US" sz="2600" b="1" dirty="0" smtClean="0">
                <a:solidFill>
                  <a:schemeClr val="accent3">
                    <a:lumMod val="50000"/>
                  </a:schemeClr>
                </a:solidFill>
              </a:rPr>
              <a:t>̃, </a:t>
            </a:r>
            <a:r>
              <a:rPr lang="en-US" sz="2600" b="1" dirty="0" err="1" smtClean="0">
                <a:solidFill>
                  <a:schemeClr val="accent3">
                    <a:lumMod val="50000"/>
                  </a:schemeClr>
                </a:solidFill>
              </a:rPr>
              <a:t>ngày</a:t>
            </a:r>
            <a:r>
              <a:rPr lang="en-US" sz="2600" b="1" dirty="0" smtClean="0">
                <a:solidFill>
                  <a:schemeClr val="accent3">
                    <a:lumMod val="50000"/>
                  </a:schemeClr>
                </a:solidFill>
              </a:rPr>
              <a:t> </a:t>
            </a:r>
            <a:r>
              <a:rPr lang="en-US" sz="2600" b="1" dirty="0" err="1" smtClean="0">
                <a:solidFill>
                  <a:schemeClr val="accent3">
                    <a:lumMod val="50000"/>
                  </a:schemeClr>
                </a:solidFill>
              </a:rPr>
              <a:t>ky</a:t>
            </a:r>
            <a:r>
              <a:rPr lang="en-US" sz="2600" b="1" dirty="0" smtClean="0">
                <a:solidFill>
                  <a:schemeClr val="accent3">
                    <a:lumMod val="50000"/>
                  </a:schemeClr>
                </a:solidFill>
              </a:rPr>
              <a:t>̉ </a:t>
            </a:r>
            <a:r>
              <a:rPr lang="en-US" sz="2600" b="1" dirty="0" err="1" smtClean="0">
                <a:solidFill>
                  <a:schemeClr val="accent3">
                    <a:lumMod val="50000"/>
                  </a:schemeClr>
                </a:solidFill>
              </a:rPr>
              <a:t>niệm</a:t>
            </a:r>
            <a:r>
              <a:rPr lang="en-US" sz="2600" b="1" dirty="0" smtClean="0">
                <a:solidFill>
                  <a:schemeClr val="accent3">
                    <a:lumMod val="50000"/>
                  </a:schemeClr>
                </a:solidFill>
              </a:rPr>
              <a:t> </a:t>
            </a:r>
            <a:r>
              <a:rPr lang="en-US" sz="2600" b="1" dirty="0" err="1" smtClean="0">
                <a:solidFill>
                  <a:schemeClr val="accent3">
                    <a:lumMod val="50000"/>
                  </a:schemeClr>
                </a:solidFill>
              </a:rPr>
              <a:t>trong</a:t>
            </a:r>
            <a:r>
              <a:rPr lang="en-US" sz="2600" b="1" dirty="0" smtClean="0">
                <a:solidFill>
                  <a:schemeClr val="accent3">
                    <a:lumMod val="50000"/>
                  </a:schemeClr>
                </a:solidFill>
              </a:rPr>
              <a:t> 6 </a:t>
            </a:r>
            <a:r>
              <a:rPr lang="en-US" sz="2600" b="1" dirty="0" err="1" smtClean="0">
                <a:solidFill>
                  <a:schemeClr val="accent3">
                    <a:lumMod val="50000"/>
                  </a:schemeClr>
                </a:solidFill>
              </a:rPr>
              <a:t>tháng</a:t>
            </a:r>
            <a:r>
              <a:rPr lang="en-US" sz="2600" b="1" dirty="0" smtClean="0">
                <a:solidFill>
                  <a:schemeClr val="accent3">
                    <a:lumMod val="50000"/>
                  </a:schemeClr>
                </a:solidFill>
              </a:rPr>
              <a:t> </a:t>
            </a:r>
            <a:r>
              <a:rPr lang="en-US" sz="2600" b="1" dirty="0" err="1" smtClean="0">
                <a:solidFill>
                  <a:schemeClr val="accent3">
                    <a:lumMod val="50000"/>
                  </a:schemeClr>
                </a:solidFill>
              </a:rPr>
              <a:t>đầu</a:t>
            </a:r>
            <a:r>
              <a:rPr lang="en-US" sz="2600" b="1" dirty="0" smtClean="0">
                <a:solidFill>
                  <a:schemeClr val="accent3">
                    <a:lumMod val="50000"/>
                  </a:schemeClr>
                </a:solidFill>
              </a:rPr>
              <a:t> </a:t>
            </a:r>
            <a:r>
              <a:rPr lang="en-US" sz="2600" b="1" dirty="0" err="1" smtClean="0">
                <a:solidFill>
                  <a:schemeClr val="accent3">
                    <a:lumMod val="50000"/>
                  </a:schemeClr>
                </a:solidFill>
              </a:rPr>
              <a:t>năm</a:t>
            </a:r>
            <a:r>
              <a:rPr lang="en-US" sz="2600" b="1" dirty="0" smtClean="0">
                <a:solidFill>
                  <a:schemeClr val="accent3">
                    <a:lumMod val="50000"/>
                  </a:schemeClr>
                </a:solidFill>
              </a:rPr>
              <a:t> 2017.</a:t>
            </a:r>
          </a:p>
          <a:p>
            <a:pPr algn="just">
              <a:spcBef>
                <a:spcPts val="600"/>
              </a:spcBef>
              <a:spcAft>
                <a:spcPts val="600"/>
              </a:spcAft>
            </a:pPr>
            <a:r>
              <a:rPr lang="en-US" sz="2600" b="1" dirty="0" smtClean="0">
                <a:solidFill>
                  <a:schemeClr val="tx1"/>
                </a:solidFill>
              </a:rPr>
              <a:t>	</a:t>
            </a:r>
            <a:r>
              <a:rPr lang="en-US" sz="2600" b="1" dirty="0" smtClean="0">
                <a:solidFill>
                  <a:srgbClr val="FF0000"/>
                </a:solidFill>
              </a:rPr>
              <a:t>- </a:t>
            </a:r>
            <a:r>
              <a:rPr lang="en-US" sz="2600" b="1" dirty="0" err="1" smtClean="0">
                <a:solidFill>
                  <a:srgbClr val="FF0000"/>
                </a:solidFill>
              </a:rPr>
              <a:t>Ky</a:t>
            </a:r>
            <a:r>
              <a:rPr lang="en-US" sz="2600" b="1" dirty="0" smtClean="0">
                <a:solidFill>
                  <a:srgbClr val="FF0000"/>
                </a:solidFill>
              </a:rPr>
              <a:t>̉ </a:t>
            </a:r>
            <a:r>
              <a:rPr lang="en-US" sz="2600" b="1" dirty="0" err="1" smtClean="0">
                <a:solidFill>
                  <a:srgbClr val="FF0000"/>
                </a:solidFill>
              </a:rPr>
              <a:t>niệm</a:t>
            </a:r>
            <a:r>
              <a:rPr lang="en-US" sz="2600" b="1" dirty="0" smtClean="0">
                <a:solidFill>
                  <a:srgbClr val="FF0000"/>
                </a:solidFill>
              </a:rPr>
              <a:t> 127 </a:t>
            </a:r>
            <a:r>
              <a:rPr lang="en-US" sz="2600" b="1" dirty="0" err="1" smtClean="0">
                <a:solidFill>
                  <a:srgbClr val="FF0000"/>
                </a:solidFill>
              </a:rPr>
              <a:t>năm</a:t>
            </a:r>
            <a:r>
              <a:rPr lang="en-US" sz="2600" b="1" dirty="0" smtClean="0">
                <a:solidFill>
                  <a:srgbClr val="FF0000"/>
                </a:solidFill>
              </a:rPr>
              <a:t> </a:t>
            </a:r>
            <a:r>
              <a:rPr lang="en-US" sz="2600" b="1" dirty="0" err="1" smtClean="0">
                <a:solidFill>
                  <a:srgbClr val="FF0000"/>
                </a:solidFill>
              </a:rPr>
              <a:t>ngày</a:t>
            </a:r>
            <a:r>
              <a:rPr lang="en-US" sz="2600" b="1" dirty="0" smtClean="0">
                <a:solidFill>
                  <a:srgbClr val="FF0000"/>
                </a:solidFill>
              </a:rPr>
              <a:t> </a:t>
            </a:r>
            <a:r>
              <a:rPr lang="en-US" sz="2600" b="1" dirty="0" err="1" smtClean="0">
                <a:solidFill>
                  <a:srgbClr val="FF0000"/>
                </a:solidFill>
              </a:rPr>
              <a:t>sinh</a:t>
            </a:r>
            <a:r>
              <a:rPr lang="en-US" sz="2600" b="1" dirty="0" smtClean="0">
                <a:solidFill>
                  <a:srgbClr val="FF0000"/>
                </a:solidFill>
              </a:rPr>
              <a:t> Chủ </a:t>
            </a:r>
            <a:r>
              <a:rPr lang="en-US" sz="2600" b="1" dirty="0" err="1" smtClean="0">
                <a:solidFill>
                  <a:srgbClr val="FF0000"/>
                </a:solidFill>
              </a:rPr>
              <a:t>tịch</a:t>
            </a:r>
            <a:r>
              <a:rPr lang="en-US" sz="2600" b="1" dirty="0" smtClean="0">
                <a:solidFill>
                  <a:srgbClr val="FF0000"/>
                </a:solidFill>
              </a:rPr>
              <a:t> </a:t>
            </a:r>
            <a:r>
              <a:rPr lang="en-US" sz="2600" b="1" dirty="0" err="1" smtClean="0">
                <a:solidFill>
                  <a:srgbClr val="FF0000"/>
                </a:solidFill>
              </a:rPr>
              <a:t>Hô</a:t>
            </a:r>
            <a:r>
              <a:rPr lang="en-US" sz="2600" b="1" dirty="0" smtClean="0">
                <a:solidFill>
                  <a:srgbClr val="FF0000"/>
                </a:solidFill>
              </a:rPr>
              <a:t>̀ Chí Minh; </a:t>
            </a:r>
            <a:r>
              <a:rPr lang="en-US" sz="2600" b="1" dirty="0" err="1" smtClean="0">
                <a:solidFill>
                  <a:srgbClr val="FF0000"/>
                </a:solidFill>
              </a:rPr>
              <a:t>phát</a:t>
            </a:r>
            <a:r>
              <a:rPr lang="en-US" sz="2600" b="1" dirty="0" smtClean="0">
                <a:solidFill>
                  <a:srgbClr val="FF0000"/>
                </a:solidFill>
              </a:rPr>
              <a:t> </a:t>
            </a:r>
            <a:r>
              <a:rPr lang="en-US" sz="2600" b="1" dirty="0" err="1" smtClean="0">
                <a:solidFill>
                  <a:srgbClr val="FF0000"/>
                </a:solidFill>
              </a:rPr>
              <a:t>động</a:t>
            </a:r>
            <a:r>
              <a:rPr lang="en-US" sz="2600" b="1" dirty="0" smtClean="0">
                <a:solidFill>
                  <a:srgbClr val="FF0000"/>
                </a:solidFill>
              </a:rPr>
              <a:t> </a:t>
            </a:r>
            <a:r>
              <a:rPr lang="en-US" sz="2600" b="1" dirty="0" err="1" smtClean="0">
                <a:solidFill>
                  <a:srgbClr val="FF0000"/>
                </a:solidFill>
              </a:rPr>
              <a:t>trồng</a:t>
            </a:r>
            <a:r>
              <a:rPr lang="en-US" sz="2600" b="1" dirty="0" smtClean="0">
                <a:solidFill>
                  <a:srgbClr val="FF0000"/>
                </a:solidFill>
              </a:rPr>
              <a:t> </a:t>
            </a:r>
            <a:r>
              <a:rPr lang="en-US" sz="2600" b="1" dirty="0" err="1" smtClean="0">
                <a:solidFill>
                  <a:srgbClr val="FF0000"/>
                </a:solidFill>
              </a:rPr>
              <a:t>cây</a:t>
            </a:r>
            <a:r>
              <a:rPr lang="en-US" sz="2600" b="1" dirty="0" smtClean="0">
                <a:solidFill>
                  <a:srgbClr val="FF0000"/>
                </a:solidFill>
              </a:rPr>
              <a:t> “</a:t>
            </a:r>
            <a:r>
              <a:rPr lang="en-US" sz="2600" b="1" dirty="0" err="1" smtClean="0">
                <a:solidFill>
                  <a:srgbClr val="FF0000"/>
                </a:solidFill>
              </a:rPr>
              <a:t>Nhơ</a:t>
            </a:r>
            <a:r>
              <a:rPr lang="en-US" sz="2600" b="1" dirty="0" smtClean="0">
                <a:solidFill>
                  <a:srgbClr val="FF0000"/>
                </a:solidFill>
              </a:rPr>
              <a:t>́ </a:t>
            </a:r>
            <a:r>
              <a:rPr lang="en-US" sz="2600" b="1" dirty="0" err="1" smtClean="0">
                <a:solidFill>
                  <a:srgbClr val="FF0000"/>
                </a:solidFill>
              </a:rPr>
              <a:t>ơn</a:t>
            </a:r>
            <a:r>
              <a:rPr lang="en-US" sz="2600" b="1" dirty="0" smtClean="0">
                <a:solidFill>
                  <a:srgbClr val="FF0000"/>
                </a:solidFill>
              </a:rPr>
              <a:t> </a:t>
            </a:r>
            <a:r>
              <a:rPr lang="en-US" sz="2600" b="1" dirty="0" err="1" smtClean="0">
                <a:solidFill>
                  <a:srgbClr val="FF0000"/>
                </a:solidFill>
              </a:rPr>
              <a:t>Bác</a:t>
            </a:r>
            <a:r>
              <a:rPr lang="en-US" sz="2600" b="1" dirty="0" smtClean="0">
                <a:solidFill>
                  <a:srgbClr val="FF0000"/>
                </a:solidFill>
              </a:rPr>
              <a:t>”.</a:t>
            </a:r>
          </a:p>
          <a:p>
            <a:pPr algn="just">
              <a:spcBef>
                <a:spcPts val="600"/>
              </a:spcBef>
              <a:spcAft>
                <a:spcPts val="600"/>
              </a:spcAft>
            </a:pPr>
            <a:r>
              <a:rPr lang="en-US" sz="2600" b="1" dirty="0" smtClean="0">
                <a:solidFill>
                  <a:schemeClr val="tx1"/>
                </a:solidFill>
              </a:rPr>
              <a:t>	- </a:t>
            </a:r>
            <a:r>
              <a:rPr lang="en-US" sz="2600" b="1" dirty="0" err="1" smtClean="0">
                <a:solidFill>
                  <a:schemeClr val="tx1"/>
                </a:solidFill>
              </a:rPr>
              <a:t>Tổng</a:t>
            </a:r>
            <a:r>
              <a:rPr lang="en-US" sz="2600" b="1" dirty="0" smtClean="0">
                <a:solidFill>
                  <a:schemeClr val="tx1"/>
                </a:solidFill>
              </a:rPr>
              <a:t> </a:t>
            </a:r>
            <a:r>
              <a:rPr lang="en-US" sz="2600" b="1" dirty="0" err="1" smtClean="0">
                <a:solidFill>
                  <a:schemeClr val="tx1"/>
                </a:solidFill>
              </a:rPr>
              <a:t>kết</a:t>
            </a:r>
            <a:r>
              <a:rPr lang="en-US" sz="2600" b="1" dirty="0" smtClean="0">
                <a:solidFill>
                  <a:schemeClr val="tx1"/>
                </a:solidFill>
              </a:rPr>
              <a:t> </a:t>
            </a:r>
            <a:r>
              <a:rPr lang="en-US" sz="2600" b="1" dirty="0" err="1" smtClean="0">
                <a:solidFill>
                  <a:schemeClr val="tx1"/>
                </a:solidFill>
              </a:rPr>
              <a:t>phong</a:t>
            </a:r>
            <a:r>
              <a:rPr lang="en-US" sz="2600" b="1" dirty="0" smtClean="0">
                <a:solidFill>
                  <a:schemeClr val="tx1"/>
                </a:solidFill>
              </a:rPr>
              <a:t> </a:t>
            </a:r>
            <a:r>
              <a:rPr lang="en-US" sz="2600" b="1" dirty="0" err="1" smtClean="0">
                <a:solidFill>
                  <a:schemeClr val="tx1"/>
                </a:solidFill>
              </a:rPr>
              <a:t>trào</a:t>
            </a:r>
            <a:r>
              <a:rPr lang="en-US" sz="2600" b="1" dirty="0" smtClean="0">
                <a:solidFill>
                  <a:schemeClr val="tx1"/>
                </a:solidFill>
              </a:rPr>
              <a:t> </a:t>
            </a:r>
            <a:r>
              <a:rPr lang="en-US" sz="2600" b="1" dirty="0" err="1" smtClean="0">
                <a:solidFill>
                  <a:schemeClr val="tx1"/>
                </a:solidFill>
              </a:rPr>
              <a:t>TDĐK</a:t>
            </a:r>
            <a:r>
              <a:rPr lang="en-US" sz="2600" b="1" dirty="0" smtClean="0">
                <a:solidFill>
                  <a:schemeClr val="tx1"/>
                </a:solidFill>
              </a:rPr>
              <a:t> </a:t>
            </a:r>
            <a:r>
              <a:rPr lang="en-US" sz="2600" b="1" dirty="0" err="1" smtClean="0">
                <a:solidFill>
                  <a:schemeClr val="tx1"/>
                </a:solidFill>
              </a:rPr>
              <a:t>XDĐSVH</a:t>
            </a:r>
            <a:r>
              <a:rPr lang="en-US" sz="2600" b="1" dirty="0" smtClean="0">
                <a:solidFill>
                  <a:schemeClr val="tx1"/>
                </a:solidFill>
              </a:rPr>
              <a:t> </a:t>
            </a:r>
            <a:r>
              <a:rPr lang="en-US" sz="2600" b="1" dirty="0" err="1" smtClean="0">
                <a:solidFill>
                  <a:schemeClr val="tx1"/>
                </a:solidFill>
              </a:rPr>
              <a:t>gắn</a:t>
            </a:r>
            <a:r>
              <a:rPr lang="en-US" sz="2600" b="1" dirty="0" smtClean="0">
                <a:solidFill>
                  <a:schemeClr val="tx1"/>
                </a:solidFill>
              </a:rPr>
              <a:t> </a:t>
            </a:r>
            <a:r>
              <a:rPr lang="en-US" sz="2600" b="1" dirty="0" err="1" smtClean="0">
                <a:solidFill>
                  <a:schemeClr val="tx1"/>
                </a:solidFill>
              </a:rPr>
              <a:t>với</a:t>
            </a:r>
            <a:r>
              <a:rPr lang="en-US" sz="2600" b="1" dirty="0" smtClean="0">
                <a:solidFill>
                  <a:schemeClr val="tx1"/>
                </a:solidFill>
              </a:rPr>
              <a:t> </a:t>
            </a:r>
            <a:r>
              <a:rPr lang="en-US" sz="2600" b="1" dirty="0" err="1" smtClean="0">
                <a:solidFill>
                  <a:schemeClr val="tx1"/>
                </a:solidFill>
              </a:rPr>
              <a:t>việc</a:t>
            </a:r>
            <a:r>
              <a:rPr lang="en-US" sz="2600" b="1" dirty="0" smtClean="0">
                <a:solidFill>
                  <a:schemeClr val="tx1"/>
                </a:solidFill>
              </a:rPr>
              <a:t> </a:t>
            </a:r>
            <a:r>
              <a:rPr lang="en-US" sz="2600" b="1" dirty="0" err="1" smtClean="0">
                <a:solidFill>
                  <a:schemeClr val="tx1"/>
                </a:solidFill>
              </a:rPr>
              <a:t>xây</a:t>
            </a:r>
            <a:r>
              <a:rPr lang="en-US" sz="2600" b="1" dirty="0" smtClean="0">
                <a:solidFill>
                  <a:schemeClr val="tx1"/>
                </a:solidFill>
              </a:rPr>
              <a:t> </a:t>
            </a:r>
            <a:r>
              <a:rPr lang="en-US" sz="2600" b="1" dirty="0" err="1" smtClean="0">
                <a:solidFill>
                  <a:schemeClr val="tx1"/>
                </a:solidFill>
              </a:rPr>
              <a:t>dựng</a:t>
            </a:r>
            <a:r>
              <a:rPr lang="en-US" sz="2600" b="1" dirty="0" smtClean="0">
                <a:solidFill>
                  <a:schemeClr val="tx1"/>
                </a:solidFill>
              </a:rPr>
              <a:t> </a:t>
            </a:r>
            <a:r>
              <a:rPr lang="en-US" sz="2600" b="1" dirty="0" err="1" smtClean="0">
                <a:solidFill>
                  <a:schemeClr val="tx1"/>
                </a:solidFill>
              </a:rPr>
              <a:t>tuyến</a:t>
            </a:r>
            <a:r>
              <a:rPr lang="en-US" sz="2600" b="1" dirty="0" smtClean="0">
                <a:solidFill>
                  <a:schemeClr val="tx1"/>
                </a:solidFill>
              </a:rPr>
              <a:t> </a:t>
            </a:r>
            <a:r>
              <a:rPr lang="en-US" sz="2600" b="1" dirty="0" err="1" smtClean="0">
                <a:solidFill>
                  <a:schemeClr val="tx1"/>
                </a:solidFill>
              </a:rPr>
              <a:t>đường</a:t>
            </a:r>
            <a:r>
              <a:rPr lang="en-US" sz="2600" b="1" dirty="0" smtClean="0">
                <a:solidFill>
                  <a:schemeClr val="tx1"/>
                </a:solidFill>
              </a:rPr>
              <a:t> </a:t>
            </a:r>
            <a:r>
              <a:rPr lang="en-US" sz="2600" b="1" dirty="0" err="1" smtClean="0">
                <a:solidFill>
                  <a:schemeClr val="tx1"/>
                </a:solidFill>
              </a:rPr>
              <a:t>VM</a:t>
            </a:r>
            <a:r>
              <a:rPr lang="en-US" sz="2600" b="1" dirty="0" smtClean="0">
                <a:solidFill>
                  <a:schemeClr val="tx1"/>
                </a:solidFill>
              </a:rPr>
              <a:t>- </a:t>
            </a:r>
            <a:r>
              <a:rPr lang="en-US" sz="2600" b="1" dirty="0" err="1" smtClean="0">
                <a:solidFill>
                  <a:schemeClr val="tx1"/>
                </a:solidFill>
              </a:rPr>
              <a:t>MQ</a:t>
            </a:r>
            <a:r>
              <a:rPr lang="en-US" sz="2600" b="1" dirty="0" smtClean="0">
                <a:solidFill>
                  <a:schemeClr val="tx1"/>
                </a:solidFill>
              </a:rPr>
              <a:t> </a:t>
            </a:r>
            <a:r>
              <a:rPr lang="en-US" sz="2600" b="1" dirty="0" err="1" smtClean="0">
                <a:solidFill>
                  <a:schemeClr val="tx1"/>
                </a:solidFill>
              </a:rPr>
              <a:t>đô</a:t>
            </a:r>
            <a:r>
              <a:rPr lang="en-US" sz="2600" b="1" dirty="0" smtClean="0">
                <a:solidFill>
                  <a:schemeClr val="tx1"/>
                </a:solidFill>
              </a:rPr>
              <a:t> </a:t>
            </a:r>
            <a:r>
              <a:rPr lang="en-US" sz="2600" b="1" dirty="0" err="1" smtClean="0">
                <a:solidFill>
                  <a:schemeClr val="tx1"/>
                </a:solidFill>
              </a:rPr>
              <a:t>thi</a:t>
            </a:r>
            <a:r>
              <a:rPr lang="en-US" sz="2600" b="1" dirty="0" smtClean="0">
                <a:solidFill>
                  <a:schemeClr val="tx1"/>
                </a:solidFill>
              </a:rPr>
              <a:t>̣ </a:t>
            </a:r>
            <a:r>
              <a:rPr lang="en-US" sz="2600" b="1" dirty="0" err="1" smtClean="0">
                <a:solidFill>
                  <a:schemeClr val="tx1"/>
                </a:solidFill>
              </a:rPr>
              <a:t>năm</a:t>
            </a:r>
            <a:r>
              <a:rPr lang="en-US" sz="2600" b="1" dirty="0" smtClean="0">
                <a:solidFill>
                  <a:schemeClr val="tx1"/>
                </a:solidFill>
              </a:rPr>
              <a:t> 2016.</a:t>
            </a:r>
          </a:p>
          <a:p>
            <a:pPr algn="just">
              <a:spcBef>
                <a:spcPts val="600"/>
              </a:spcBef>
              <a:spcAft>
                <a:spcPts val="600"/>
              </a:spcAft>
            </a:pPr>
            <a:r>
              <a:rPr lang="en-US" sz="2600" b="1" dirty="0" smtClean="0">
                <a:solidFill>
                  <a:schemeClr val="tx1"/>
                </a:solidFill>
              </a:rPr>
              <a:t>	</a:t>
            </a:r>
            <a:r>
              <a:rPr lang="en-US" sz="2600" b="1" dirty="0" smtClean="0">
                <a:solidFill>
                  <a:srgbClr val="7030A0"/>
                </a:solidFill>
              </a:rPr>
              <a:t>- </a:t>
            </a:r>
            <a:r>
              <a:rPr lang="en-US" sz="2600" b="1" dirty="0" err="1" smtClean="0">
                <a:solidFill>
                  <a:srgbClr val="7030A0"/>
                </a:solidFill>
              </a:rPr>
              <a:t>UBND</a:t>
            </a:r>
            <a:r>
              <a:rPr lang="en-US" sz="2600" b="1" dirty="0" smtClean="0">
                <a:solidFill>
                  <a:srgbClr val="7030A0"/>
                </a:solidFill>
              </a:rPr>
              <a:t> </a:t>
            </a:r>
            <a:r>
              <a:rPr lang="en-US" sz="2600" b="1" dirty="0" err="1" smtClean="0">
                <a:solidFill>
                  <a:srgbClr val="7030A0"/>
                </a:solidFill>
              </a:rPr>
              <a:t>quận</a:t>
            </a:r>
            <a:r>
              <a:rPr lang="en-US" sz="2600" b="1" dirty="0" smtClean="0">
                <a:solidFill>
                  <a:srgbClr val="7030A0"/>
                </a:solidFill>
              </a:rPr>
              <a:t> </a:t>
            </a:r>
            <a:r>
              <a:rPr lang="en-US" sz="2600" b="1" dirty="0" err="1" smtClean="0">
                <a:solidFill>
                  <a:srgbClr val="7030A0"/>
                </a:solidFill>
              </a:rPr>
              <a:t>đa</a:t>
            </a:r>
            <a:r>
              <a:rPr lang="en-US" sz="2600" b="1" dirty="0" smtClean="0">
                <a:solidFill>
                  <a:srgbClr val="7030A0"/>
                </a:solidFill>
              </a:rPr>
              <a:t>̃ ban </a:t>
            </a:r>
            <a:r>
              <a:rPr lang="en-US" sz="2600" b="1" dirty="0" err="1" smtClean="0">
                <a:solidFill>
                  <a:srgbClr val="7030A0"/>
                </a:solidFill>
              </a:rPr>
              <a:t>hành</a:t>
            </a:r>
            <a:r>
              <a:rPr lang="en-US" sz="2600" b="1" dirty="0" smtClean="0">
                <a:solidFill>
                  <a:srgbClr val="7030A0"/>
                </a:solidFill>
              </a:rPr>
              <a:t> 55 </a:t>
            </a:r>
            <a:r>
              <a:rPr lang="en-US" sz="2600" b="1" dirty="0" err="1" smtClean="0">
                <a:solidFill>
                  <a:srgbClr val="7030A0"/>
                </a:solidFill>
              </a:rPr>
              <a:t>quyết</a:t>
            </a:r>
            <a:r>
              <a:rPr lang="en-US" sz="2600" b="1" dirty="0" smtClean="0">
                <a:solidFill>
                  <a:srgbClr val="7030A0"/>
                </a:solidFill>
              </a:rPr>
              <a:t> </a:t>
            </a:r>
            <a:r>
              <a:rPr lang="en-US" sz="2600" b="1" dirty="0" err="1" smtClean="0">
                <a:solidFill>
                  <a:srgbClr val="7030A0"/>
                </a:solidFill>
              </a:rPr>
              <a:t>định</a:t>
            </a:r>
            <a:r>
              <a:rPr lang="en-US" sz="2600" b="1" dirty="0" smtClean="0">
                <a:solidFill>
                  <a:srgbClr val="7030A0"/>
                </a:solidFill>
              </a:rPr>
              <a:t> </a:t>
            </a:r>
            <a:r>
              <a:rPr lang="en-US" sz="2600" b="1" dirty="0" err="1" smtClean="0">
                <a:solidFill>
                  <a:srgbClr val="7030A0"/>
                </a:solidFill>
              </a:rPr>
              <a:t>xư</a:t>
            </a:r>
            <a:r>
              <a:rPr lang="en-US" sz="2600" b="1" dirty="0" smtClean="0">
                <a:solidFill>
                  <a:srgbClr val="7030A0"/>
                </a:solidFill>
              </a:rPr>
              <a:t>̉ </a:t>
            </a:r>
            <a:r>
              <a:rPr lang="en-US" sz="2600" b="1" dirty="0" err="1" smtClean="0">
                <a:solidFill>
                  <a:srgbClr val="7030A0"/>
                </a:solidFill>
              </a:rPr>
              <a:t>phạt</a:t>
            </a:r>
            <a:r>
              <a:rPr lang="en-US" sz="2600" b="1" dirty="0" smtClean="0">
                <a:solidFill>
                  <a:srgbClr val="7030A0"/>
                </a:solidFill>
              </a:rPr>
              <a:t> vi </a:t>
            </a:r>
            <a:r>
              <a:rPr lang="en-US" sz="2600" b="1" dirty="0" err="1" smtClean="0">
                <a:solidFill>
                  <a:srgbClr val="7030A0"/>
                </a:solidFill>
              </a:rPr>
              <a:t>phạm</a:t>
            </a:r>
            <a:r>
              <a:rPr lang="en-US" sz="2600" b="1" dirty="0" smtClean="0">
                <a:solidFill>
                  <a:srgbClr val="7030A0"/>
                </a:solidFill>
              </a:rPr>
              <a:t> </a:t>
            </a:r>
            <a:r>
              <a:rPr lang="en-US" sz="2600" b="1" dirty="0" err="1" smtClean="0">
                <a:solidFill>
                  <a:srgbClr val="7030A0"/>
                </a:solidFill>
              </a:rPr>
              <a:t>hành</a:t>
            </a:r>
            <a:r>
              <a:rPr lang="en-US" sz="2600" b="1" dirty="0" smtClean="0">
                <a:solidFill>
                  <a:srgbClr val="7030A0"/>
                </a:solidFill>
              </a:rPr>
              <a:t> </a:t>
            </a:r>
            <a:r>
              <a:rPr lang="en-US" sz="2600" b="1" dirty="0" err="1" smtClean="0">
                <a:solidFill>
                  <a:srgbClr val="7030A0"/>
                </a:solidFill>
              </a:rPr>
              <a:t>chính</a:t>
            </a:r>
            <a:r>
              <a:rPr lang="en-US" sz="2600" b="1" dirty="0" smtClean="0">
                <a:solidFill>
                  <a:srgbClr val="7030A0"/>
                </a:solidFill>
              </a:rPr>
              <a:t> </a:t>
            </a:r>
            <a:r>
              <a:rPr lang="en-US" sz="2600" b="1" dirty="0" err="1" smtClean="0">
                <a:solidFill>
                  <a:srgbClr val="7030A0"/>
                </a:solidFill>
              </a:rPr>
              <a:t>với</a:t>
            </a:r>
            <a:r>
              <a:rPr lang="en-US" sz="2600" b="1" dirty="0" smtClean="0">
                <a:solidFill>
                  <a:srgbClr val="7030A0"/>
                </a:solidFill>
              </a:rPr>
              <a:t> </a:t>
            </a:r>
            <a:r>
              <a:rPr lang="en-US" sz="2600" b="1" dirty="0" err="1" smtClean="0">
                <a:solidFill>
                  <a:srgbClr val="7030A0"/>
                </a:solidFill>
              </a:rPr>
              <a:t>tổng</a:t>
            </a:r>
            <a:r>
              <a:rPr lang="en-US" sz="2600" b="1" dirty="0" smtClean="0">
                <a:solidFill>
                  <a:srgbClr val="7030A0"/>
                </a:solidFill>
              </a:rPr>
              <a:t> </a:t>
            </a:r>
            <a:r>
              <a:rPr lang="en-US" sz="2600" b="1" dirty="0" err="1" smtClean="0">
                <a:solidFill>
                  <a:srgbClr val="7030A0"/>
                </a:solidFill>
              </a:rPr>
              <a:t>sô</a:t>
            </a:r>
            <a:r>
              <a:rPr lang="en-US" sz="2600" b="1" dirty="0" smtClean="0">
                <a:solidFill>
                  <a:srgbClr val="7030A0"/>
                </a:solidFill>
              </a:rPr>
              <a:t>́ </a:t>
            </a:r>
            <a:r>
              <a:rPr lang="en-US" sz="2600" b="1" dirty="0" err="1" smtClean="0">
                <a:solidFill>
                  <a:srgbClr val="7030A0"/>
                </a:solidFill>
              </a:rPr>
              <a:t>tiền</a:t>
            </a:r>
            <a:r>
              <a:rPr lang="en-US" sz="2600" b="1" dirty="0" smtClean="0">
                <a:solidFill>
                  <a:srgbClr val="7030A0"/>
                </a:solidFill>
              </a:rPr>
              <a:t> 590,5 </a:t>
            </a:r>
            <a:r>
              <a:rPr lang="en-US" sz="2600" b="1" dirty="0" err="1" smtClean="0">
                <a:solidFill>
                  <a:srgbClr val="7030A0"/>
                </a:solidFill>
              </a:rPr>
              <a:t>triệu</a:t>
            </a:r>
            <a:r>
              <a:rPr lang="en-US" sz="2600" b="1" dirty="0" smtClean="0">
                <a:solidFill>
                  <a:srgbClr val="7030A0"/>
                </a:solidFill>
              </a:rPr>
              <a:t> </a:t>
            </a:r>
            <a:r>
              <a:rPr lang="en-US" sz="2600" b="1" dirty="0" err="1" smtClean="0">
                <a:solidFill>
                  <a:srgbClr val="7030A0"/>
                </a:solidFill>
              </a:rPr>
              <a:t>đồng</a:t>
            </a:r>
            <a:r>
              <a:rPr lang="en-US" sz="2600" b="1" dirty="0" smtClean="0">
                <a:solidFill>
                  <a:srgbClr val="7030A0"/>
                </a:solidFill>
              </a:rPr>
              <a:t>,…</a:t>
            </a:r>
          </a:p>
          <a:p>
            <a:pPr algn="just">
              <a:spcBef>
                <a:spcPts val="600"/>
              </a:spcBef>
              <a:spcAft>
                <a:spcPts val="600"/>
              </a:spcAft>
            </a:pPr>
            <a:r>
              <a:rPr lang="en-US" sz="2600" b="1" dirty="0" smtClean="0">
                <a:solidFill>
                  <a:srgbClr val="7030A0"/>
                </a:solidFill>
              </a:rPr>
              <a:t>	</a:t>
            </a:r>
            <a:r>
              <a:rPr lang="en-US" sz="2600" b="1" dirty="0" smtClean="0">
                <a:solidFill>
                  <a:schemeClr val="accent2">
                    <a:lumMod val="50000"/>
                  </a:schemeClr>
                </a:solidFill>
              </a:rPr>
              <a:t>- </a:t>
            </a:r>
            <a:r>
              <a:rPr lang="en-US" sz="2600" b="1" dirty="0" err="1" smtClean="0">
                <a:solidFill>
                  <a:schemeClr val="accent2">
                    <a:lumMod val="50000"/>
                  </a:schemeClr>
                </a:solidFill>
              </a:rPr>
              <a:t>Đăng</a:t>
            </a:r>
            <a:r>
              <a:rPr lang="en-US" sz="2600" b="1" dirty="0" smtClean="0">
                <a:solidFill>
                  <a:schemeClr val="accent2">
                    <a:lumMod val="50000"/>
                  </a:schemeClr>
                </a:solidFill>
              </a:rPr>
              <a:t> </a:t>
            </a:r>
            <a:r>
              <a:rPr lang="en-US" sz="2600" b="1" dirty="0" err="1" smtClean="0">
                <a:solidFill>
                  <a:schemeClr val="accent2">
                    <a:lumMod val="50000"/>
                  </a:schemeClr>
                </a:solidFill>
              </a:rPr>
              <a:t>cai</a:t>
            </a:r>
            <a:r>
              <a:rPr lang="en-US" sz="2600" b="1" dirty="0" smtClean="0">
                <a:solidFill>
                  <a:schemeClr val="accent2">
                    <a:lumMod val="50000"/>
                  </a:schemeClr>
                </a:solidFill>
              </a:rPr>
              <a:t> </a:t>
            </a:r>
            <a:r>
              <a:rPr lang="en-US" sz="2600" b="1" dirty="0" err="1" smtClean="0">
                <a:solidFill>
                  <a:schemeClr val="accent2">
                    <a:lumMod val="50000"/>
                  </a:schemeClr>
                </a:solidFill>
              </a:rPr>
              <a:t>va</a:t>
            </a:r>
            <a:r>
              <a:rPr lang="en-US" sz="2600" b="1" dirty="0" smtClean="0">
                <a:solidFill>
                  <a:schemeClr val="accent2">
                    <a:lumMod val="50000"/>
                  </a:schemeClr>
                </a:solidFill>
              </a:rPr>
              <a:t>̀ </a:t>
            </a:r>
            <a:r>
              <a:rPr lang="en-US" sz="2600" b="1" dirty="0" err="1" smtClean="0">
                <a:solidFill>
                  <a:schemeClr val="accent2">
                    <a:lumMod val="50000"/>
                  </a:schemeClr>
                </a:solidFill>
              </a:rPr>
              <a:t>tham</a:t>
            </a:r>
            <a:r>
              <a:rPr lang="en-US" sz="2600" b="1" dirty="0" smtClean="0">
                <a:solidFill>
                  <a:schemeClr val="accent2">
                    <a:lumMod val="50000"/>
                  </a:schemeClr>
                </a:solidFill>
              </a:rPr>
              <a:t> </a:t>
            </a:r>
            <a:r>
              <a:rPr lang="en-US" sz="2600" b="1" dirty="0" err="1" smtClean="0">
                <a:solidFill>
                  <a:schemeClr val="accent2">
                    <a:lumMod val="50000"/>
                  </a:schemeClr>
                </a:solidFill>
              </a:rPr>
              <a:t>dư</a:t>
            </a:r>
            <a:r>
              <a:rPr lang="en-US" sz="2600" b="1" dirty="0" smtClean="0">
                <a:solidFill>
                  <a:schemeClr val="accent2">
                    <a:lumMod val="50000"/>
                  </a:schemeClr>
                </a:solidFill>
              </a:rPr>
              <a:t>̣ </a:t>
            </a:r>
            <a:r>
              <a:rPr lang="en-US" sz="2600" b="1" dirty="0" err="1" smtClean="0">
                <a:solidFill>
                  <a:schemeClr val="accent2">
                    <a:lumMod val="50000"/>
                  </a:schemeClr>
                </a:solidFill>
              </a:rPr>
              <a:t>các</a:t>
            </a:r>
            <a:r>
              <a:rPr lang="en-US" sz="2600" b="1" dirty="0" smtClean="0">
                <a:solidFill>
                  <a:schemeClr val="accent2">
                    <a:lumMod val="50000"/>
                  </a:schemeClr>
                </a:solidFill>
              </a:rPr>
              <a:t> </a:t>
            </a:r>
            <a:r>
              <a:rPr lang="en-US" sz="2600" b="1" dirty="0" err="1" smtClean="0">
                <a:solidFill>
                  <a:schemeClr val="accent2">
                    <a:lumMod val="50000"/>
                  </a:schemeClr>
                </a:solidFill>
              </a:rPr>
              <a:t>môn</a:t>
            </a:r>
            <a:r>
              <a:rPr lang="en-US" sz="2600" b="1" dirty="0" smtClean="0">
                <a:solidFill>
                  <a:schemeClr val="accent2">
                    <a:lumMod val="50000"/>
                  </a:schemeClr>
                </a:solidFill>
              </a:rPr>
              <a:t> </a:t>
            </a:r>
            <a:r>
              <a:rPr lang="en-US" sz="2600" b="1" dirty="0" err="1" smtClean="0">
                <a:solidFill>
                  <a:schemeClr val="accent2">
                    <a:lumMod val="50000"/>
                  </a:schemeClr>
                </a:solidFill>
              </a:rPr>
              <a:t>thê</a:t>
            </a:r>
            <a:r>
              <a:rPr lang="en-US" sz="2600" b="1" dirty="0" smtClean="0">
                <a:solidFill>
                  <a:schemeClr val="accent2">
                    <a:lumMod val="50000"/>
                  </a:schemeClr>
                </a:solidFill>
              </a:rPr>
              <a:t>̉ </a:t>
            </a:r>
            <a:r>
              <a:rPr lang="en-US" sz="2600" b="1" dirty="0" err="1" smtClean="0">
                <a:solidFill>
                  <a:schemeClr val="accent2">
                    <a:lumMod val="50000"/>
                  </a:schemeClr>
                </a:solidFill>
              </a:rPr>
              <a:t>dục</a:t>
            </a:r>
            <a:r>
              <a:rPr lang="en-US" sz="2600" b="1" dirty="0" smtClean="0">
                <a:solidFill>
                  <a:schemeClr val="accent2">
                    <a:lumMod val="50000"/>
                  </a:schemeClr>
                </a:solidFill>
              </a:rPr>
              <a:t>, </a:t>
            </a:r>
            <a:r>
              <a:rPr lang="en-US" sz="2600" b="1" dirty="0" err="1" smtClean="0">
                <a:solidFill>
                  <a:schemeClr val="accent2">
                    <a:lumMod val="50000"/>
                  </a:schemeClr>
                </a:solidFill>
              </a:rPr>
              <a:t>thê</a:t>
            </a:r>
            <a:r>
              <a:rPr lang="en-US" sz="2600" b="1" dirty="0" smtClean="0">
                <a:solidFill>
                  <a:schemeClr val="accent2">
                    <a:lumMod val="50000"/>
                  </a:schemeClr>
                </a:solidFill>
              </a:rPr>
              <a:t>̉ </a:t>
            </a:r>
            <a:r>
              <a:rPr lang="en-US" sz="2600" b="1" dirty="0" err="1" smtClean="0">
                <a:solidFill>
                  <a:schemeClr val="accent2">
                    <a:lumMod val="50000"/>
                  </a:schemeClr>
                </a:solidFill>
              </a:rPr>
              <a:t>thao</a:t>
            </a:r>
            <a:r>
              <a:rPr lang="en-US" sz="2600" b="1" dirty="0" smtClean="0">
                <a:solidFill>
                  <a:schemeClr val="accent2">
                    <a:lumMod val="50000"/>
                  </a:schemeClr>
                </a:solidFill>
              </a:rPr>
              <a:t>.</a:t>
            </a:r>
            <a:endParaRPr lang="en-US" sz="2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524000" y="1066800"/>
            <a:ext cx="61722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II. </a:t>
            </a:r>
            <a:r>
              <a:rPr lang="en-US" sz="2800" b="1" dirty="0" err="1" smtClean="0">
                <a:solidFill>
                  <a:srgbClr val="FFFF00"/>
                </a:solidFill>
              </a:rPr>
              <a:t>TÌNH</a:t>
            </a:r>
            <a:r>
              <a:rPr lang="en-US" sz="2800" b="1" dirty="0" smtClean="0">
                <a:solidFill>
                  <a:srgbClr val="FFFF00"/>
                </a:solidFill>
              </a:rPr>
              <a:t> </a:t>
            </a:r>
            <a:r>
              <a:rPr lang="en-US" sz="2800" b="1" dirty="0" err="1" smtClean="0">
                <a:solidFill>
                  <a:srgbClr val="FFFF00"/>
                </a:solidFill>
              </a:rPr>
              <a:t>HÌNH</a:t>
            </a:r>
            <a:r>
              <a:rPr lang="en-US" sz="2800" b="1" dirty="0" smtClean="0">
                <a:solidFill>
                  <a:srgbClr val="FFFF00"/>
                </a:solidFill>
              </a:rPr>
              <a:t> </a:t>
            </a:r>
            <a:r>
              <a:rPr lang="en-US" sz="2800" b="1" dirty="0" err="1" smtClean="0">
                <a:solidFill>
                  <a:srgbClr val="FFFF00"/>
                </a:solidFill>
              </a:rPr>
              <a:t>VĂN</a:t>
            </a:r>
            <a:r>
              <a:rPr lang="en-US" sz="2800" b="1" dirty="0" smtClean="0">
                <a:solidFill>
                  <a:srgbClr val="FFFF00"/>
                </a:solidFill>
              </a:rPr>
              <a:t> </a:t>
            </a:r>
            <a:r>
              <a:rPr lang="en-US" sz="2800" b="1" dirty="0" err="1" smtClean="0">
                <a:solidFill>
                  <a:srgbClr val="FFFF00"/>
                </a:solidFill>
              </a:rPr>
              <a:t>HÓA</a:t>
            </a:r>
            <a:r>
              <a:rPr lang="en-US" sz="2800" b="1" dirty="0" smtClean="0">
                <a:solidFill>
                  <a:srgbClr val="FFFF00"/>
                </a:solidFill>
              </a:rPr>
              <a:t>- </a:t>
            </a:r>
            <a:r>
              <a:rPr lang="en-US" sz="2800" b="1" dirty="0" err="1" smtClean="0">
                <a:solidFill>
                  <a:srgbClr val="FFFF00"/>
                </a:solidFill>
              </a:rPr>
              <a:t>XA</a:t>
            </a:r>
            <a:r>
              <a:rPr lang="en-US" sz="2800" b="1" dirty="0" smtClean="0">
                <a:solidFill>
                  <a:srgbClr val="FFFF00"/>
                </a:solidFill>
              </a:rPr>
              <a:t>̃ </a:t>
            </a:r>
            <a:r>
              <a:rPr lang="en-US" sz="2800" b="1" dirty="0" err="1" smtClean="0">
                <a:solidFill>
                  <a:srgbClr val="FFFF00"/>
                </a:solidFill>
              </a:rPr>
              <a:t>HỘI</a:t>
            </a:r>
            <a:endParaRPr lang="en-US" sz="28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70C0"/>
                </a:solidFill>
              </a:rPr>
              <a:t>	</a:t>
            </a:r>
            <a:r>
              <a:rPr lang="en-US" sz="3000" b="1" dirty="0" smtClean="0">
                <a:solidFill>
                  <a:srgbClr val="FF0000"/>
                </a:solidFill>
              </a:rPr>
              <a:t>2. </a:t>
            </a:r>
            <a:r>
              <a:rPr lang="en-US" sz="3000" b="1" dirty="0" err="1" smtClean="0">
                <a:solidFill>
                  <a:srgbClr val="FF0000"/>
                </a:solidFill>
              </a:rPr>
              <a:t>Giáo</a:t>
            </a:r>
            <a:r>
              <a:rPr lang="en-US" sz="3000" b="1" dirty="0" smtClean="0">
                <a:solidFill>
                  <a:srgbClr val="FF0000"/>
                </a:solidFill>
              </a:rPr>
              <a:t> </a:t>
            </a:r>
            <a:r>
              <a:rPr lang="en-US" sz="3000" b="1" dirty="0" err="1" smtClean="0">
                <a:solidFill>
                  <a:srgbClr val="FF0000"/>
                </a:solidFill>
              </a:rPr>
              <a:t>dục</a:t>
            </a:r>
            <a:r>
              <a:rPr lang="en-US" sz="3000" b="1" dirty="0" smtClean="0">
                <a:solidFill>
                  <a:srgbClr val="FF0000"/>
                </a:solidFill>
              </a:rPr>
              <a:t> </a:t>
            </a:r>
            <a:r>
              <a:rPr lang="en-US" sz="3000" b="1" dirty="0" err="1" smtClean="0">
                <a:solidFill>
                  <a:srgbClr val="FF0000"/>
                </a:solidFill>
              </a:rPr>
              <a:t>va</a:t>
            </a:r>
            <a:r>
              <a:rPr lang="en-US" sz="3000" b="1" dirty="0" smtClean="0">
                <a:solidFill>
                  <a:srgbClr val="FF0000"/>
                </a:solidFill>
              </a:rPr>
              <a:t>̀ </a:t>
            </a:r>
            <a:r>
              <a:rPr lang="en-US" sz="3000" b="1" dirty="0" err="1" smtClean="0">
                <a:solidFill>
                  <a:srgbClr val="FF0000"/>
                </a:solidFill>
              </a:rPr>
              <a:t>đào</a:t>
            </a:r>
            <a:r>
              <a:rPr lang="en-US" sz="3000" b="1" dirty="0" smtClean="0">
                <a:solidFill>
                  <a:srgbClr val="FF0000"/>
                </a:solidFill>
              </a:rPr>
              <a:t> </a:t>
            </a:r>
            <a:r>
              <a:rPr lang="en-US" sz="3000" b="1" dirty="0" err="1" smtClean="0">
                <a:solidFill>
                  <a:srgbClr val="FF0000"/>
                </a:solidFill>
              </a:rPr>
              <a:t>tạo</a:t>
            </a:r>
            <a:r>
              <a:rPr lang="en-US" sz="3000" b="1" dirty="0" smtClean="0">
                <a:solidFill>
                  <a:srgbClr val="FF0000"/>
                </a:solidFill>
              </a:rPr>
              <a:t>:</a:t>
            </a:r>
          </a:p>
          <a:p>
            <a:pPr algn="just">
              <a:spcBef>
                <a:spcPts val="300"/>
              </a:spcBef>
              <a:spcAft>
                <a:spcPts val="300"/>
              </a:spcAft>
            </a:pPr>
            <a:r>
              <a:rPr lang="en-US" sz="2800" dirty="0" smtClean="0">
                <a:solidFill>
                  <a:schemeClr val="tx1"/>
                </a:solidFill>
              </a:rPr>
              <a:t>	</a:t>
            </a:r>
            <a:r>
              <a:rPr lang="en-US" sz="2600" b="1" dirty="0" smtClean="0">
                <a:solidFill>
                  <a:srgbClr val="0070C0"/>
                </a:solidFill>
              </a:rPr>
              <a:t>- </a:t>
            </a:r>
            <a:r>
              <a:rPr lang="en-US" sz="2600" b="1" dirty="0" err="1" smtClean="0">
                <a:solidFill>
                  <a:srgbClr val="0070C0"/>
                </a:solidFill>
              </a:rPr>
              <a:t>Triển</a:t>
            </a:r>
            <a:r>
              <a:rPr lang="en-US" sz="2600" b="1" dirty="0" smtClean="0">
                <a:solidFill>
                  <a:srgbClr val="0070C0"/>
                </a:solidFill>
              </a:rPr>
              <a:t> </a:t>
            </a:r>
            <a:r>
              <a:rPr lang="en-US" sz="2600" b="1" dirty="0" err="1" smtClean="0">
                <a:solidFill>
                  <a:srgbClr val="0070C0"/>
                </a:solidFill>
              </a:rPr>
              <a:t>khai</a:t>
            </a:r>
            <a:r>
              <a:rPr lang="en-US" sz="2600" b="1" dirty="0" smtClean="0">
                <a:solidFill>
                  <a:srgbClr val="0070C0"/>
                </a:solidFill>
              </a:rPr>
              <a:t> </a:t>
            </a:r>
            <a:r>
              <a:rPr lang="en-US" sz="2600" b="1" dirty="0" err="1" smtClean="0">
                <a:solidFill>
                  <a:srgbClr val="0070C0"/>
                </a:solidFill>
              </a:rPr>
              <a:t>công</a:t>
            </a:r>
            <a:r>
              <a:rPr lang="en-US" sz="2600" b="1" dirty="0" smtClean="0">
                <a:solidFill>
                  <a:srgbClr val="0070C0"/>
                </a:solidFill>
              </a:rPr>
              <a:t> </a:t>
            </a:r>
            <a:r>
              <a:rPr lang="en-US" sz="2600" b="1" dirty="0" err="1" smtClean="0">
                <a:solidFill>
                  <a:srgbClr val="0070C0"/>
                </a:solidFill>
              </a:rPr>
              <a:t>tác</a:t>
            </a:r>
            <a:r>
              <a:rPr lang="en-US" sz="2600" b="1" dirty="0" smtClean="0">
                <a:solidFill>
                  <a:srgbClr val="0070C0"/>
                </a:solidFill>
              </a:rPr>
              <a:t> </a:t>
            </a:r>
            <a:r>
              <a:rPr lang="en-US" sz="2600" b="1" dirty="0" err="1" smtClean="0">
                <a:solidFill>
                  <a:srgbClr val="0070C0"/>
                </a:solidFill>
              </a:rPr>
              <a:t>xóa</a:t>
            </a:r>
            <a:r>
              <a:rPr lang="en-US" sz="2600" b="1" dirty="0" smtClean="0">
                <a:solidFill>
                  <a:srgbClr val="0070C0"/>
                </a:solidFill>
              </a:rPr>
              <a:t> mù </a:t>
            </a:r>
            <a:r>
              <a:rPr lang="en-US" sz="2600" b="1" dirty="0" err="1" smtClean="0">
                <a:solidFill>
                  <a:srgbClr val="0070C0"/>
                </a:solidFill>
              </a:rPr>
              <a:t>chư</a:t>
            </a:r>
            <a:r>
              <a:rPr lang="en-US" sz="2600" b="1" dirty="0" smtClean="0">
                <a:solidFill>
                  <a:srgbClr val="0070C0"/>
                </a:solidFill>
              </a:rPr>
              <a:t>̃, </a:t>
            </a:r>
            <a:r>
              <a:rPr lang="en-US" sz="2600" b="1" dirty="0" err="1" smtClean="0">
                <a:solidFill>
                  <a:srgbClr val="0070C0"/>
                </a:solidFill>
              </a:rPr>
              <a:t>phô</a:t>
            </a:r>
            <a:r>
              <a:rPr lang="en-US" sz="2600" b="1" dirty="0" smtClean="0">
                <a:solidFill>
                  <a:srgbClr val="0070C0"/>
                </a:solidFill>
              </a:rPr>
              <a:t>̉ </a:t>
            </a:r>
            <a:r>
              <a:rPr lang="en-US" sz="2600" b="1" dirty="0" err="1" smtClean="0">
                <a:solidFill>
                  <a:srgbClr val="0070C0"/>
                </a:solidFill>
              </a:rPr>
              <a:t>cập</a:t>
            </a:r>
            <a:r>
              <a:rPr lang="en-US" sz="2600" b="1" dirty="0" smtClean="0">
                <a:solidFill>
                  <a:srgbClr val="0070C0"/>
                </a:solidFill>
              </a:rPr>
              <a:t> </a:t>
            </a:r>
            <a:r>
              <a:rPr lang="en-US" sz="2600" b="1" dirty="0" err="1" smtClean="0">
                <a:solidFill>
                  <a:srgbClr val="0070C0"/>
                </a:solidFill>
              </a:rPr>
              <a:t>giáo</a:t>
            </a:r>
            <a:r>
              <a:rPr lang="en-US" sz="2600" b="1" dirty="0" smtClean="0">
                <a:solidFill>
                  <a:srgbClr val="0070C0"/>
                </a:solidFill>
              </a:rPr>
              <a:t> </a:t>
            </a:r>
            <a:r>
              <a:rPr lang="en-US" sz="2600" b="1" dirty="0" err="1" smtClean="0">
                <a:solidFill>
                  <a:srgbClr val="0070C0"/>
                </a:solidFill>
              </a:rPr>
              <a:t>dục</a:t>
            </a:r>
            <a:r>
              <a:rPr lang="en-US" sz="2600" b="1" dirty="0" smtClean="0">
                <a:solidFill>
                  <a:srgbClr val="0070C0"/>
                </a:solidFill>
              </a:rPr>
              <a:t> 3 </a:t>
            </a:r>
            <a:r>
              <a:rPr lang="en-US" sz="2600" b="1" dirty="0" err="1" smtClean="0">
                <a:solidFill>
                  <a:srgbClr val="0070C0"/>
                </a:solidFill>
              </a:rPr>
              <a:t>bậc</a:t>
            </a:r>
            <a:r>
              <a:rPr lang="en-US" sz="2600" b="1" dirty="0" smtClean="0">
                <a:solidFill>
                  <a:srgbClr val="0070C0"/>
                </a:solidFill>
              </a:rPr>
              <a:t> </a:t>
            </a:r>
            <a:r>
              <a:rPr lang="en-US" sz="2600" b="1" dirty="0" err="1" smtClean="0">
                <a:solidFill>
                  <a:srgbClr val="0070C0"/>
                </a:solidFill>
              </a:rPr>
              <a:t>học</a:t>
            </a:r>
            <a:r>
              <a:rPr lang="en-US" sz="2600" b="1" dirty="0" smtClean="0">
                <a:solidFill>
                  <a:srgbClr val="0070C0"/>
                </a:solidFill>
              </a:rPr>
              <a:t> </a:t>
            </a:r>
            <a:r>
              <a:rPr lang="en-US" sz="2600" b="1" dirty="0" err="1" smtClean="0">
                <a:solidFill>
                  <a:srgbClr val="0070C0"/>
                </a:solidFill>
              </a:rPr>
              <a:t>tại</a:t>
            </a:r>
            <a:r>
              <a:rPr lang="en-US" sz="2600" b="1" dirty="0" smtClean="0">
                <a:solidFill>
                  <a:srgbClr val="0070C0"/>
                </a:solidFill>
              </a:rPr>
              <a:t> 15 </a:t>
            </a:r>
            <a:r>
              <a:rPr lang="en-US" sz="2600" b="1" dirty="0" err="1" smtClean="0">
                <a:solidFill>
                  <a:srgbClr val="0070C0"/>
                </a:solidFill>
              </a:rPr>
              <a:t>phường</a:t>
            </a:r>
            <a:r>
              <a:rPr lang="en-US" sz="2600" b="1" dirty="0" smtClean="0">
                <a:solidFill>
                  <a:srgbClr val="0070C0"/>
                </a:solidFill>
              </a:rPr>
              <a:t>.</a:t>
            </a:r>
          </a:p>
          <a:p>
            <a:pPr algn="just">
              <a:spcBef>
                <a:spcPts val="300"/>
              </a:spcBef>
              <a:spcAft>
                <a:spcPts val="300"/>
              </a:spcAft>
            </a:pPr>
            <a:r>
              <a:rPr lang="en-US" sz="2600" b="1" dirty="0" smtClean="0">
                <a:solidFill>
                  <a:schemeClr val="accent3">
                    <a:lumMod val="50000"/>
                  </a:schemeClr>
                </a:solidFill>
              </a:rPr>
              <a:t>	</a:t>
            </a:r>
            <a:r>
              <a:rPr lang="en-US" sz="2600" b="1" dirty="0" smtClean="0">
                <a:solidFill>
                  <a:srgbClr val="002060"/>
                </a:solidFill>
              </a:rPr>
              <a:t>- </a:t>
            </a:r>
            <a:r>
              <a:rPr lang="en-US" sz="2600" b="1" dirty="0" err="1" smtClean="0">
                <a:solidFill>
                  <a:srgbClr val="002060"/>
                </a:solidFill>
              </a:rPr>
              <a:t>Tập</a:t>
            </a:r>
            <a:r>
              <a:rPr lang="en-US" sz="2600" b="1" dirty="0" smtClean="0">
                <a:solidFill>
                  <a:srgbClr val="002060"/>
                </a:solidFill>
              </a:rPr>
              <a:t> </a:t>
            </a:r>
            <a:r>
              <a:rPr lang="en-US" sz="2600" b="1" dirty="0" err="1" smtClean="0">
                <a:solidFill>
                  <a:srgbClr val="002060"/>
                </a:solidFill>
              </a:rPr>
              <a:t>trung</a:t>
            </a:r>
            <a:r>
              <a:rPr lang="en-US" sz="2600" b="1" dirty="0" smtClean="0">
                <a:solidFill>
                  <a:srgbClr val="002060"/>
                </a:solidFill>
              </a:rPr>
              <a:t> </a:t>
            </a:r>
            <a:r>
              <a:rPr lang="en-US" sz="2600" b="1" dirty="0" err="1" smtClean="0">
                <a:solidFill>
                  <a:srgbClr val="002060"/>
                </a:solidFill>
              </a:rPr>
              <a:t>thực</a:t>
            </a:r>
            <a:r>
              <a:rPr lang="en-US" sz="2600" b="1" dirty="0" smtClean="0">
                <a:solidFill>
                  <a:srgbClr val="002060"/>
                </a:solidFill>
              </a:rPr>
              <a:t> </a:t>
            </a:r>
            <a:r>
              <a:rPr lang="en-US" sz="2600" b="1" dirty="0" err="1" smtClean="0">
                <a:solidFill>
                  <a:srgbClr val="002060"/>
                </a:solidFill>
              </a:rPr>
              <a:t>hiện</a:t>
            </a:r>
            <a:r>
              <a:rPr lang="en-US" sz="2600" b="1" dirty="0" smtClean="0">
                <a:solidFill>
                  <a:srgbClr val="002060"/>
                </a:solidFill>
              </a:rPr>
              <a:t> chỉ </a:t>
            </a:r>
            <a:r>
              <a:rPr lang="en-US" sz="2600" b="1" dirty="0" err="1" smtClean="0">
                <a:solidFill>
                  <a:srgbClr val="002060"/>
                </a:solidFill>
              </a:rPr>
              <a:t>tiêu</a:t>
            </a:r>
            <a:r>
              <a:rPr lang="en-US" sz="2600" b="1" dirty="0" smtClean="0">
                <a:solidFill>
                  <a:srgbClr val="002060"/>
                </a:solidFill>
              </a:rPr>
              <a:t> </a:t>
            </a:r>
            <a:r>
              <a:rPr lang="en-US" sz="2600" b="1" dirty="0" err="1" smtClean="0">
                <a:solidFill>
                  <a:srgbClr val="002060"/>
                </a:solidFill>
              </a:rPr>
              <a:t>phô</a:t>
            </a:r>
            <a:r>
              <a:rPr lang="en-US" sz="2600" b="1" dirty="0" smtClean="0">
                <a:solidFill>
                  <a:srgbClr val="002060"/>
                </a:solidFill>
              </a:rPr>
              <a:t>̉ </a:t>
            </a:r>
            <a:r>
              <a:rPr lang="en-US" sz="2600" b="1" dirty="0" err="1" smtClean="0">
                <a:solidFill>
                  <a:srgbClr val="002060"/>
                </a:solidFill>
              </a:rPr>
              <a:t>cập</a:t>
            </a:r>
            <a:r>
              <a:rPr lang="en-US" sz="2600" b="1" dirty="0" smtClean="0">
                <a:solidFill>
                  <a:srgbClr val="002060"/>
                </a:solidFill>
              </a:rPr>
              <a:t> </a:t>
            </a:r>
            <a:r>
              <a:rPr lang="en-US" sz="2600" b="1" dirty="0" err="1" smtClean="0">
                <a:solidFill>
                  <a:srgbClr val="002060"/>
                </a:solidFill>
              </a:rPr>
              <a:t>giáo</a:t>
            </a:r>
            <a:r>
              <a:rPr lang="en-US" sz="2600" b="1" dirty="0" smtClean="0">
                <a:solidFill>
                  <a:srgbClr val="002060"/>
                </a:solidFill>
              </a:rPr>
              <a:t> </a:t>
            </a:r>
            <a:r>
              <a:rPr lang="en-US" sz="2600" b="1" dirty="0" err="1" smtClean="0">
                <a:solidFill>
                  <a:srgbClr val="002060"/>
                </a:solidFill>
              </a:rPr>
              <a:t>dục</a:t>
            </a:r>
            <a:r>
              <a:rPr lang="en-US" sz="2600" b="1" dirty="0" smtClean="0">
                <a:solidFill>
                  <a:srgbClr val="002060"/>
                </a:solidFill>
              </a:rPr>
              <a:t> </a:t>
            </a:r>
            <a:r>
              <a:rPr lang="en-US" sz="2600" b="1" dirty="0" err="1" smtClean="0">
                <a:solidFill>
                  <a:srgbClr val="002060"/>
                </a:solidFill>
              </a:rPr>
              <a:t>tre</a:t>
            </a:r>
            <a:r>
              <a:rPr lang="en-US" sz="2600" b="1" dirty="0" smtClean="0">
                <a:solidFill>
                  <a:srgbClr val="002060"/>
                </a:solidFill>
              </a:rPr>
              <a:t>̉ </a:t>
            </a:r>
            <a:r>
              <a:rPr lang="en-US" sz="2600" b="1" dirty="0" err="1" smtClean="0">
                <a:solidFill>
                  <a:srgbClr val="002060"/>
                </a:solidFill>
              </a:rPr>
              <a:t>mầm</a:t>
            </a:r>
            <a:r>
              <a:rPr lang="en-US" sz="2600" b="1" dirty="0" smtClean="0">
                <a:solidFill>
                  <a:srgbClr val="002060"/>
                </a:solidFill>
              </a:rPr>
              <a:t> non 05 </a:t>
            </a:r>
            <a:r>
              <a:rPr lang="en-US" sz="2600" b="1" dirty="0" err="1" smtClean="0">
                <a:solidFill>
                  <a:srgbClr val="002060"/>
                </a:solidFill>
              </a:rPr>
              <a:t>tuổi</a:t>
            </a:r>
            <a:r>
              <a:rPr lang="en-US" sz="2600" b="1" dirty="0" smtClean="0">
                <a:solidFill>
                  <a:srgbClr val="002060"/>
                </a:solidFill>
              </a:rPr>
              <a:t>; </a:t>
            </a:r>
            <a:r>
              <a:rPr lang="en-US" sz="2600" b="1" dirty="0" err="1" smtClean="0">
                <a:solidFill>
                  <a:srgbClr val="002060"/>
                </a:solidFill>
              </a:rPr>
              <a:t>điều</a:t>
            </a:r>
            <a:r>
              <a:rPr lang="en-US" sz="2600" b="1" dirty="0" smtClean="0">
                <a:solidFill>
                  <a:srgbClr val="002060"/>
                </a:solidFill>
              </a:rPr>
              <a:t> </a:t>
            </a:r>
            <a:r>
              <a:rPr lang="en-US" sz="2600" b="1" dirty="0" err="1" smtClean="0">
                <a:solidFill>
                  <a:srgbClr val="002060"/>
                </a:solidFill>
              </a:rPr>
              <a:t>tra</a:t>
            </a:r>
            <a:r>
              <a:rPr lang="en-US" sz="2600" b="1" dirty="0" smtClean="0">
                <a:solidFill>
                  <a:srgbClr val="002060"/>
                </a:solidFill>
              </a:rPr>
              <a:t>, </a:t>
            </a:r>
            <a:r>
              <a:rPr lang="en-US" sz="2600" b="1" dirty="0" err="1" smtClean="0">
                <a:solidFill>
                  <a:srgbClr val="002060"/>
                </a:solidFill>
              </a:rPr>
              <a:t>lập</a:t>
            </a:r>
            <a:r>
              <a:rPr lang="en-US" sz="2600" b="1" dirty="0" smtClean="0">
                <a:solidFill>
                  <a:srgbClr val="002060"/>
                </a:solidFill>
              </a:rPr>
              <a:t> </a:t>
            </a:r>
            <a:r>
              <a:rPr lang="en-US" sz="2600" b="1" dirty="0" err="1" smtClean="0">
                <a:solidFill>
                  <a:srgbClr val="002060"/>
                </a:solidFill>
              </a:rPr>
              <a:t>danh</a:t>
            </a:r>
            <a:r>
              <a:rPr lang="en-US" sz="2600" b="1" dirty="0" smtClean="0">
                <a:solidFill>
                  <a:srgbClr val="002060"/>
                </a:solidFill>
              </a:rPr>
              <a:t> </a:t>
            </a:r>
            <a:r>
              <a:rPr lang="en-US" sz="2600" b="1" dirty="0" err="1" smtClean="0">
                <a:solidFill>
                  <a:srgbClr val="002060"/>
                </a:solidFill>
              </a:rPr>
              <a:t>sách</a:t>
            </a:r>
            <a:r>
              <a:rPr lang="en-US" sz="2600" b="1" dirty="0" smtClean="0">
                <a:solidFill>
                  <a:srgbClr val="002060"/>
                </a:solidFill>
              </a:rPr>
              <a:t> </a:t>
            </a:r>
            <a:r>
              <a:rPr lang="en-US" sz="2600" b="1" dirty="0" err="1" smtClean="0">
                <a:solidFill>
                  <a:srgbClr val="002060"/>
                </a:solidFill>
              </a:rPr>
              <a:t>tre</a:t>
            </a:r>
            <a:r>
              <a:rPr lang="en-US" sz="2600" b="1" dirty="0" smtClean="0">
                <a:solidFill>
                  <a:srgbClr val="002060"/>
                </a:solidFill>
              </a:rPr>
              <a:t>̉ 06 </a:t>
            </a:r>
            <a:r>
              <a:rPr lang="en-US" sz="2600" b="1" dirty="0" err="1" smtClean="0">
                <a:solidFill>
                  <a:srgbClr val="002060"/>
                </a:solidFill>
              </a:rPr>
              <a:t>tuổi</a:t>
            </a:r>
            <a:r>
              <a:rPr lang="en-US" sz="2600" b="1" dirty="0" smtClean="0">
                <a:solidFill>
                  <a:srgbClr val="002060"/>
                </a:solidFill>
              </a:rPr>
              <a:t> </a:t>
            </a:r>
            <a:r>
              <a:rPr lang="en-US" sz="2600" b="1" dirty="0" err="1" smtClean="0">
                <a:solidFill>
                  <a:srgbClr val="002060"/>
                </a:solidFill>
              </a:rPr>
              <a:t>chuẩn</a:t>
            </a:r>
            <a:r>
              <a:rPr lang="en-US" sz="2600" b="1" dirty="0" smtClean="0">
                <a:solidFill>
                  <a:srgbClr val="002060"/>
                </a:solidFill>
              </a:rPr>
              <a:t> bị </a:t>
            </a:r>
            <a:r>
              <a:rPr lang="en-US" sz="2600" b="1" dirty="0" err="1" smtClean="0">
                <a:solidFill>
                  <a:srgbClr val="002060"/>
                </a:solidFill>
              </a:rPr>
              <a:t>cho</a:t>
            </a:r>
            <a:r>
              <a:rPr lang="en-US" sz="2600" b="1" dirty="0" smtClean="0">
                <a:solidFill>
                  <a:srgbClr val="002060"/>
                </a:solidFill>
              </a:rPr>
              <a:t> </a:t>
            </a:r>
            <a:r>
              <a:rPr lang="en-US" sz="2600" b="1" dirty="0" err="1" smtClean="0">
                <a:solidFill>
                  <a:srgbClr val="002060"/>
                </a:solidFill>
              </a:rPr>
              <a:t>năm</a:t>
            </a:r>
            <a:r>
              <a:rPr lang="en-US" sz="2600" b="1" dirty="0" smtClean="0">
                <a:solidFill>
                  <a:srgbClr val="002060"/>
                </a:solidFill>
              </a:rPr>
              <a:t> </a:t>
            </a:r>
            <a:r>
              <a:rPr lang="en-US" sz="2600" b="1" dirty="0" err="1" smtClean="0">
                <a:solidFill>
                  <a:srgbClr val="002060"/>
                </a:solidFill>
              </a:rPr>
              <a:t>học</a:t>
            </a:r>
            <a:r>
              <a:rPr lang="en-US" sz="2600" b="1" dirty="0" smtClean="0">
                <a:solidFill>
                  <a:srgbClr val="002060"/>
                </a:solidFill>
              </a:rPr>
              <a:t> 2017- 2018.</a:t>
            </a:r>
          </a:p>
          <a:p>
            <a:pPr algn="just">
              <a:spcBef>
                <a:spcPts val="300"/>
              </a:spcBef>
              <a:spcAft>
                <a:spcPts val="300"/>
              </a:spcAft>
            </a:pPr>
            <a:r>
              <a:rPr lang="en-US" sz="2600" b="1" dirty="0" smtClean="0">
                <a:solidFill>
                  <a:schemeClr val="accent3">
                    <a:lumMod val="50000"/>
                  </a:schemeClr>
                </a:solidFill>
              </a:rPr>
              <a:t>	</a:t>
            </a:r>
            <a:r>
              <a:rPr lang="en-US" sz="2600" b="1" dirty="0" smtClean="0">
                <a:solidFill>
                  <a:schemeClr val="accent6">
                    <a:lumMod val="50000"/>
                  </a:schemeClr>
                </a:solidFill>
              </a:rPr>
              <a:t>- </a:t>
            </a:r>
            <a:r>
              <a:rPr lang="en-US" sz="2600" b="1" dirty="0" err="1" smtClean="0">
                <a:solidFill>
                  <a:schemeClr val="accent6">
                    <a:lumMod val="50000"/>
                  </a:schemeClr>
                </a:solidFill>
              </a:rPr>
              <a:t>Tô</a:t>
            </a:r>
            <a:r>
              <a:rPr lang="en-US" sz="2600" b="1" dirty="0" smtClean="0">
                <a:solidFill>
                  <a:schemeClr val="accent6">
                    <a:lumMod val="50000"/>
                  </a:schemeClr>
                </a:solidFill>
              </a:rPr>
              <a:t>̉ </a:t>
            </a:r>
            <a:r>
              <a:rPr lang="en-US" sz="2600" b="1" dirty="0" err="1" smtClean="0">
                <a:solidFill>
                  <a:schemeClr val="accent6">
                    <a:lumMod val="50000"/>
                  </a:schemeClr>
                </a:solidFill>
              </a:rPr>
              <a:t>chức</a:t>
            </a:r>
            <a:r>
              <a:rPr lang="en-US" sz="2600" b="1" dirty="0" smtClean="0">
                <a:solidFill>
                  <a:schemeClr val="accent6">
                    <a:lumMod val="50000"/>
                  </a:schemeClr>
                </a:solidFill>
              </a:rPr>
              <a:t> </a:t>
            </a:r>
            <a:r>
              <a:rPr lang="en-US" sz="2600" b="1" dirty="0" err="1" smtClean="0">
                <a:solidFill>
                  <a:schemeClr val="accent6">
                    <a:lumMod val="50000"/>
                  </a:schemeClr>
                </a:solidFill>
              </a:rPr>
              <a:t>Hội</a:t>
            </a:r>
            <a:r>
              <a:rPr lang="en-US" sz="2600" b="1" dirty="0" smtClean="0">
                <a:solidFill>
                  <a:schemeClr val="accent6">
                    <a:lumMod val="50000"/>
                  </a:schemeClr>
                </a:solidFill>
              </a:rPr>
              <a:t> </a:t>
            </a:r>
            <a:r>
              <a:rPr lang="en-US" sz="2600" b="1" dirty="0" err="1" smtClean="0">
                <a:solidFill>
                  <a:schemeClr val="accent6">
                    <a:lumMod val="50000"/>
                  </a:schemeClr>
                </a:solidFill>
              </a:rPr>
              <a:t>nghi</a:t>
            </a:r>
            <a:r>
              <a:rPr lang="en-US" sz="2600" b="1" dirty="0" smtClean="0">
                <a:solidFill>
                  <a:schemeClr val="accent6">
                    <a:lumMod val="50000"/>
                  </a:schemeClr>
                </a:solidFill>
              </a:rPr>
              <a:t>̣ </a:t>
            </a:r>
            <a:r>
              <a:rPr lang="en-US" sz="2600" b="1" dirty="0" err="1" smtClean="0">
                <a:solidFill>
                  <a:schemeClr val="accent6">
                    <a:lumMod val="50000"/>
                  </a:schemeClr>
                </a:solidFill>
              </a:rPr>
              <a:t>tuyên</a:t>
            </a:r>
            <a:r>
              <a:rPr lang="en-US" sz="2600" b="1" dirty="0" smtClean="0">
                <a:solidFill>
                  <a:schemeClr val="accent6">
                    <a:lumMod val="50000"/>
                  </a:schemeClr>
                </a:solidFill>
              </a:rPr>
              <a:t> </a:t>
            </a:r>
            <a:r>
              <a:rPr lang="en-US" sz="2600" b="1" dirty="0" err="1" smtClean="0">
                <a:solidFill>
                  <a:schemeClr val="accent6">
                    <a:lumMod val="50000"/>
                  </a:schemeClr>
                </a:solidFill>
              </a:rPr>
              <a:t>dương</a:t>
            </a:r>
            <a:r>
              <a:rPr lang="en-US" sz="2600" b="1" dirty="0" smtClean="0">
                <a:solidFill>
                  <a:schemeClr val="accent6">
                    <a:lumMod val="50000"/>
                  </a:schemeClr>
                </a:solidFill>
              </a:rPr>
              <a:t> </a:t>
            </a:r>
            <a:r>
              <a:rPr lang="en-US" sz="2600" b="1" dirty="0" err="1" smtClean="0">
                <a:solidFill>
                  <a:schemeClr val="accent6">
                    <a:lumMod val="50000"/>
                  </a:schemeClr>
                </a:solidFill>
              </a:rPr>
              <a:t>khen</a:t>
            </a:r>
            <a:r>
              <a:rPr lang="en-US" sz="2600" b="1" dirty="0" smtClean="0">
                <a:solidFill>
                  <a:schemeClr val="accent6">
                    <a:lumMod val="50000"/>
                  </a:schemeClr>
                </a:solidFill>
              </a:rPr>
              <a:t> </a:t>
            </a:r>
            <a:r>
              <a:rPr lang="en-US" sz="2600" b="1" dirty="0" err="1" smtClean="0">
                <a:solidFill>
                  <a:schemeClr val="accent6">
                    <a:lumMod val="50000"/>
                  </a:schemeClr>
                </a:solidFill>
              </a:rPr>
              <a:t>thưởng</a:t>
            </a:r>
            <a:r>
              <a:rPr lang="en-US" sz="2600" b="1" dirty="0" smtClean="0">
                <a:solidFill>
                  <a:schemeClr val="accent6">
                    <a:lumMod val="50000"/>
                  </a:schemeClr>
                </a:solidFill>
              </a:rPr>
              <a:t> </a:t>
            </a:r>
            <a:r>
              <a:rPr lang="en-US" sz="2600" b="1" dirty="0" err="1" smtClean="0">
                <a:solidFill>
                  <a:schemeClr val="accent6">
                    <a:lumMod val="50000"/>
                  </a:schemeClr>
                </a:solidFill>
              </a:rPr>
              <a:t>học</a:t>
            </a:r>
            <a:r>
              <a:rPr lang="en-US" sz="2600" b="1" dirty="0" smtClean="0">
                <a:solidFill>
                  <a:schemeClr val="accent6">
                    <a:lumMod val="50000"/>
                  </a:schemeClr>
                </a:solidFill>
              </a:rPr>
              <a:t> </a:t>
            </a:r>
            <a:r>
              <a:rPr lang="en-US" sz="2600" b="1" dirty="0" err="1" smtClean="0">
                <a:solidFill>
                  <a:schemeClr val="accent6">
                    <a:lumMod val="50000"/>
                  </a:schemeClr>
                </a:solidFill>
              </a:rPr>
              <a:t>sinh</a:t>
            </a:r>
            <a:r>
              <a:rPr lang="en-US" sz="2600" b="1" dirty="0" smtClean="0">
                <a:solidFill>
                  <a:schemeClr val="accent6">
                    <a:lumMod val="50000"/>
                  </a:schemeClr>
                </a:solidFill>
              </a:rPr>
              <a:t> </a:t>
            </a:r>
            <a:r>
              <a:rPr lang="en-US" sz="2600" b="1" dirty="0" err="1" smtClean="0">
                <a:solidFill>
                  <a:schemeClr val="accent6">
                    <a:lumMod val="50000"/>
                  </a:schemeClr>
                </a:solidFill>
              </a:rPr>
              <a:t>giỏi</a:t>
            </a:r>
            <a:r>
              <a:rPr lang="en-US" sz="2600" b="1" dirty="0" smtClean="0">
                <a:solidFill>
                  <a:schemeClr val="accent6">
                    <a:lumMod val="50000"/>
                  </a:schemeClr>
                </a:solidFill>
              </a:rPr>
              <a:t> </a:t>
            </a:r>
            <a:r>
              <a:rPr lang="en-US" sz="2600" b="1" dirty="0" err="1" smtClean="0">
                <a:solidFill>
                  <a:schemeClr val="accent6">
                    <a:lumMod val="50000"/>
                  </a:schemeClr>
                </a:solidFill>
              </a:rPr>
              <a:t>năm</a:t>
            </a:r>
            <a:r>
              <a:rPr lang="en-US" sz="2600" b="1" dirty="0" smtClean="0">
                <a:solidFill>
                  <a:schemeClr val="accent6">
                    <a:lumMod val="50000"/>
                  </a:schemeClr>
                </a:solidFill>
              </a:rPr>
              <a:t> </a:t>
            </a:r>
            <a:r>
              <a:rPr lang="en-US" sz="2600" b="1" dirty="0" err="1" smtClean="0">
                <a:solidFill>
                  <a:schemeClr val="accent6">
                    <a:lumMod val="50000"/>
                  </a:schemeClr>
                </a:solidFill>
              </a:rPr>
              <a:t>học</a:t>
            </a:r>
            <a:r>
              <a:rPr lang="en-US" sz="2600" b="1" dirty="0" smtClean="0">
                <a:solidFill>
                  <a:schemeClr val="accent6">
                    <a:lumMod val="50000"/>
                  </a:schemeClr>
                </a:solidFill>
              </a:rPr>
              <a:t> 2016- 2017.</a:t>
            </a:r>
          </a:p>
          <a:p>
            <a:pPr algn="just">
              <a:spcBef>
                <a:spcPts val="300"/>
              </a:spcBef>
              <a:spcAft>
                <a:spcPts val="300"/>
              </a:spcAft>
            </a:pPr>
            <a:r>
              <a:rPr lang="en-US" sz="2600" b="1" dirty="0" smtClean="0">
                <a:solidFill>
                  <a:schemeClr val="accent3">
                    <a:lumMod val="50000"/>
                  </a:schemeClr>
                </a:solidFill>
              </a:rPr>
              <a:t>	- </a:t>
            </a:r>
            <a:r>
              <a:rPr lang="en-US" sz="2600" b="1" dirty="0" err="1" smtClean="0">
                <a:solidFill>
                  <a:schemeClr val="accent3">
                    <a:lumMod val="50000"/>
                  </a:schemeClr>
                </a:solidFill>
              </a:rPr>
              <a:t>Phối</a:t>
            </a:r>
            <a:r>
              <a:rPr lang="en-US" sz="2600" b="1" dirty="0" smtClean="0">
                <a:solidFill>
                  <a:schemeClr val="accent3">
                    <a:lumMod val="50000"/>
                  </a:schemeClr>
                </a:solidFill>
              </a:rPr>
              <a:t> </a:t>
            </a:r>
            <a:r>
              <a:rPr lang="en-US" sz="2600" b="1" dirty="0" err="1" smtClean="0">
                <a:solidFill>
                  <a:schemeClr val="accent3">
                    <a:lumMod val="50000"/>
                  </a:schemeClr>
                </a:solidFill>
              </a:rPr>
              <a:t>hợp</a:t>
            </a:r>
            <a:r>
              <a:rPr lang="en-US" sz="2600" b="1" dirty="0" smtClean="0">
                <a:solidFill>
                  <a:schemeClr val="accent3">
                    <a:lumMod val="50000"/>
                  </a:schemeClr>
                </a:solidFill>
              </a:rPr>
              <a:t> </a:t>
            </a:r>
            <a:r>
              <a:rPr lang="en-US" sz="2600" b="1" dirty="0" err="1" smtClean="0">
                <a:solidFill>
                  <a:schemeClr val="accent3">
                    <a:lumMod val="50000"/>
                  </a:schemeClr>
                </a:solidFill>
              </a:rPr>
              <a:t>tô</a:t>
            </a:r>
            <a:r>
              <a:rPr lang="en-US" sz="2600" b="1" dirty="0" smtClean="0">
                <a:solidFill>
                  <a:schemeClr val="accent3">
                    <a:lumMod val="50000"/>
                  </a:schemeClr>
                </a:solidFill>
              </a:rPr>
              <a:t>̉ </a:t>
            </a:r>
            <a:r>
              <a:rPr lang="en-US" sz="2600" b="1" dirty="0" err="1" smtClean="0">
                <a:solidFill>
                  <a:schemeClr val="accent3">
                    <a:lumMod val="50000"/>
                  </a:schemeClr>
                </a:solidFill>
              </a:rPr>
              <a:t>chức</a:t>
            </a:r>
            <a:r>
              <a:rPr lang="en-US" sz="2600" b="1" dirty="0" smtClean="0">
                <a:solidFill>
                  <a:schemeClr val="accent3">
                    <a:lumMod val="50000"/>
                  </a:schemeClr>
                </a:solidFill>
              </a:rPr>
              <a:t> </a:t>
            </a:r>
            <a:r>
              <a:rPr lang="en-US" sz="2600" b="1" dirty="0" err="1" smtClean="0">
                <a:solidFill>
                  <a:schemeClr val="accent3">
                    <a:lumMod val="50000"/>
                  </a:schemeClr>
                </a:solidFill>
              </a:rPr>
              <a:t>ky</a:t>
            </a:r>
            <a:r>
              <a:rPr lang="en-US" sz="2600" b="1" dirty="0" smtClean="0">
                <a:solidFill>
                  <a:schemeClr val="accent3">
                    <a:lumMod val="50000"/>
                  </a:schemeClr>
                </a:solidFill>
              </a:rPr>
              <a:t>̀ </a:t>
            </a:r>
            <a:r>
              <a:rPr lang="en-US" sz="2600" b="1" dirty="0" err="1" smtClean="0">
                <a:solidFill>
                  <a:schemeClr val="accent3">
                    <a:lumMod val="50000"/>
                  </a:schemeClr>
                </a:solidFill>
              </a:rPr>
              <a:t>thi</a:t>
            </a:r>
            <a:r>
              <a:rPr lang="en-US" sz="2600" b="1" dirty="0" smtClean="0">
                <a:solidFill>
                  <a:schemeClr val="accent3">
                    <a:lumMod val="50000"/>
                  </a:schemeClr>
                </a:solidFill>
              </a:rPr>
              <a:t> </a:t>
            </a:r>
            <a:r>
              <a:rPr lang="en-US" sz="2600" b="1" dirty="0" err="1" smtClean="0">
                <a:solidFill>
                  <a:schemeClr val="accent3">
                    <a:lumMod val="50000"/>
                  </a:schemeClr>
                </a:solidFill>
              </a:rPr>
              <a:t>tuyển</a:t>
            </a:r>
            <a:r>
              <a:rPr lang="en-US" sz="2600" b="1" dirty="0" smtClean="0">
                <a:solidFill>
                  <a:schemeClr val="accent3">
                    <a:lumMod val="50000"/>
                  </a:schemeClr>
                </a:solidFill>
              </a:rPr>
              <a:t> </a:t>
            </a:r>
            <a:r>
              <a:rPr lang="en-US" sz="2600" b="1" dirty="0" err="1" smtClean="0">
                <a:solidFill>
                  <a:schemeClr val="accent3">
                    <a:lumMod val="50000"/>
                  </a:schemeClr>
                </a:solidFill>
              </a:rPr>
              <a:t>sinh</a:t>
            </a:r>
            <a:r>
              <a:rPr lang="en-US" sz="2600" b="1" dirty="0" smtClean="0">
                <a:solidFill>
                  <a:schemeClr val="accent3">
                    <a:lumMod val="50000"/>
                  </a:schemeClr>
                </a:solidFill>
              </a:rPr>
              <a:t> </a:t>
            </a:r>
            <a:r>
              <a:rPr lang="en-US" sz="2600" b="1" dirty="0" err="1" smtClean="0">
                <a:solidFill>
                  <a:schemeClr val="accent3">
                    <a:lumMod val="50000"/>
                  </a:schemeClr>
                </a:solidFill>
              </a:rPr>
              <a:t>lớp</a:t>
            </a:r>
            <a:r>
              <a:rPr lang="en-US" sz="2600" b="1" dirty="0" smtClean="0">
                <a:solidFill>
                  <a:schemeClr val="accent3">
                    <a:lumMod val="50000"/>
                  </a:schemeClr>
                </a:solidFill>
              </a:rPr>
              <a:t> 10 </a:t>
            </a:r>
            <a:r>
              <a:rPr lang="en-US" sz="2600" b="1" dirty="0" err="1" smtClean="0">
                <a:solidFill>
                  <a:schemeClr val="accent3">
                    <a:lumMod val="50000"/>
                  </a:schemeClr>
                </a:solidFill>
              </a:rPr>
              <a:t>năm</a:t>
            </a:r>
            <a:r>
              <a:rPr lang="en-US" sz="2600" b="1" dirty="0" smtClean="0">
                <a:solidFill>
                  <a:schemeClr val="accent3">
                    <a:lumMod val="50000"/>
                  </a:schemeClr>
                </a:solidFill>
              </a:rPr>
              <a:t> </a:t>
            </a:r>
            <a:r>
              <a:rPr lang="en-US" sz="2600" b="1" dirty="0" err="1" smtClean="0">
                <a:solidFill>
                  <a:schemeClr val="accent3">
                    <a:lumMod val="50000"/>
                  </a:schemeClr>
                </a:solidFill>
              </a:rPr>
              <a:t>học</a:t>
            </a:r>
            <a:r>
              <a:rPr lang="en-US" sz="2600" b="1" dirty="0" smtClean="0">
                <a:solidFill>
                  <a:schemeClr val="accent3">
                    <a:lumMod val="50000"/>
                  </a:schemeClr>
                </a:solidFill>
              </a:rPr>
              <a:t> 2017- 2018 </a:t>
            </a:r>
            <a:r>
              <a:rPr lang="en-US" sz="2600" b="1" dirty="0" err="1" smtClean="0">
                <a:solidFill>
                  <a:schemeClr val="accent3">
                    <a:lumMod val="50000"/>
                  </a:schemeClr>
                </a:solidFill>
              </a:rPr>
              <a:t>va</a:t>
            </a:r>
            <a:r>
              <a:rPr lang="en-US" sz="2600" b="1" dirty="0" smtClean="0">
                <a:solidFill>
                  <a:schemeClr val="accent3">
                    <a:lumMod val="50000"/>
                  </a:schemeClr>
                </a:solidFill>
              </a:rPr>
              <a:t>̀ </a:t>
            </a:r>
            <a:r>
              <a:rPr lang="en-US" sz="2600" b="1" dirty="0" err="1" smtClean="0">
                <a:solidFill>
                  <a:schemeClr val="accent3">
                    <a:lumMod val="50000"/>
                  </a:schemeClr>
                </a:solidFill>
              </a:rPr>
              <a:t>ky</a:t>
            </a:r>
            <a:r>
              <a:rPr lang="en-US" sz="2600" b="1" dirty="0" smtClean="0">
                <a:solidFill>
                  <a:schemeClr val="accent3">
                    <a:lumMod val="50000"/>
                  </a:schemeClr>
                </a:solidFill>
              </a:rPr>
              <a:t>̀ </a:t>
            </a:r>
            <a:r>
              <a:rPr lang="en-US" sz="2600" b="1" dirty="0" err="1" smtClean="0">
                <a:solidFill>
                  <a:schemeClr val="accent3">
                    <a:lumMod val="50000"/>
                  </a:schemeClr>
                </a:solidFill>
              </a:rPr>
              <a:t>thi</a:t>
            </a:r>
            <a:r>
              <a:rPr lang="en-US" sz="2600" b="1" dirty="0" smtClean="0">
                <a:solidFill>
                  <a:schemeClr val="accent3">
                    <a:lumMod val="50000"/>
                  </a:schemeClr>
                </a:solidFill>
              </a:rPr>
              <a:t> </a:t>
            </a:r>
            <a:r>
              <a:rPr lang="en-US" sz="2600" b="1" dirty="0" err="1" smtClean="0">
                <a:solidFill>
                  <a:schemeClr val="accent3">
                    <a:lumMod val="50000"/>
                  </a:schemeClr>
                </a:solidFill>
              </a:rPr>
              <a:t>trung</a:t>
            </a:r>
            <a:r>
              <a:rPr lang="en-US" sz="2600" b="1" dirty="0" smtClean="0">
                <a:solidFill>
                  <a:schemeClr val="accent3">
                    <a:lumMod val="50000"/>
                  </a:schemeClr>
                </a:solidFill>
              </a:rPr>
              <a:t> </a:t>
            </a:r>
            <a:r>
              <a:rPr lang="en-US" sz="2600" b="1" dirty="0" err="1" smtClean="0">
                <a:solidFill>
                  <a:schemeClr val="accent3">
                    <a:lumMod val="50000"/>
                  </a:schemeClr>
                </a:solidFill>
              </a:rPr>
              <a:t>học</a:t>
            </a:r>
            <a:r>
              <a:rPr lang="en-US" sz="2600" b="1" dirty="0" smtClean="0">
                <a:solidFill>
                  <a:schemeClr val="accent3">
                    <a:lumMod val="50000"/>
                  </a:schemeClr>
                </a:solidFill>
              </a:rPr>
              <a:t> </a:t>
            </a:r>
            <a:r>
              <a:rPr lang="en-US" sz="2600" b="1" dirty="0" err="1" smtClean="0">
                <a:solidFill>
                  <a:schemeClr val="accent3">
                    <a:lumMod val="50000"/>
                  </a:schemeClr>
                </a:solidFill>
              </a:rPr>
              <a:t>phô</a:t>
            </a:r>
            <a:r>
              <a:rPr lang="en-US" sz="2600" b="1" dirty="0" smtClean="0">
                <a:solidFill>
                  <a:schemeClr val="accent3">
                    <a:lumMod val="50000"/>
                  </a:schemeClr>
                </a:solidFill>
              </a:rPr>
              <a:t>̉ </a:t>
            </a:r>
            <a:r>
              <a:rPr lang="en-US" sz="2600" b="1" dirty="0" err="1" smtClean="0">
                <a:solidFill>
                  <a:schemeClr val="accent3">
                    <a:lumMod val="50000"/>
                  </a:schemeClr>
                </a:solidFill>
              </a:rPr>
              <a:t>thông</a:t>
            </a:r>
            <a:r>
              <a:rPr lang="en-US" sz="2600" b="1" dirty="0" smtClean="0">
                <a:solidFill>
                  <a:schemeClr val="accent3">
                    <a:lumMod val="50000"/>
                  </a:schemeClr>
                </a:solidFill>
              </a:rPr>
              <a:t> </a:t>
            </a:r>
            <a:r>
              <a:rPr lang="en-US" sz="2600" b="1" dirty="0" err="1" smtClean="0">
                <a:solidFill>
                  <a:schemeClr val="accent3">
                    <a:lumMod val="50000"/>
                  </a:schemeClr>
                </a:solidFill>
              </a:rPr>
              <a:t>quốc</a:t>
            </a:r>
            <a:r>
              <a:rPr lang="en-US" sz="2600" b="1" dirty="0" smtClean="0">
                <a:solidFill>
                  <a:schemeClr val="accent3">
                    <a:lumMod val="50000"/>
                  </a:schemeClr>
                </a:solidFill>
              </a:rPr>
              <a:t> </a:t>
            </a:r>
            <a:r>
              <a:rPr lang="en-US" sz="2600" b="1" dirty="0" err="1" smtClean="0">
                <a:solidFill>
                  <a:schemeClr val="accent3">
                    <a:lumMod val="50000"/>
                  </a:schemeClr>
                </a:solidFill>
              </a:rPr>
              <a:t>gia</a:t>
            </a:r>
            <a:r>
              <a:rPr lang="en-US" sz="2600" b="1" dirty="0" smtClean="0">
                <a:solidFill>
                  <a:schemeClr val="accent3">
                    <a:lumMod val="50000"/>
                  </a:schemeClr>
                </a:solidFill>
              </a:rPr>
              <a:t> </a:t>
            </a:r>
            <a:r>
              <a:rPr lang="en-US" sz="2600" b="1" dirty="0" err="1" smtClean="0">
                <a:solidFill>
                  <a:schemeClr val="accent3">
                    <a:lumMod val="50000"/>
                  </a:schemeClr>
                </a:solidFill>
              </a:rPr>
              <a:t>năm</a:t>
            </a:r>
            <a:r>
              <a:rPr lang="en-US" sz="2600" b="1" dirty="0" smtClean="0">
                <a:solidFill>
                  <a:schemeClr val="accent3">
                    <a:lumMod val="50000"/>
                  </a:schemeClr>
                </a:solidFill>
              </a:rPr>
              <a:t> 2017.</a:t>
            </a:r>
          </a:p>
          <a:p>
            <a:pPr algn="just">
              <a:spcBef>
                <a:spcPts val="300"/>
              </a:spcBef>
              <a:spcAft>
                <a:spcPts val="300"/>
              </a:spcAft>
            </a:pPr>
            <a:r>
              <a:rPr lang="en-US" sz="2600" b="1" dirty="0" smtClean="0">
                <a:solidFill>
                  <a:schemeClr val="accent3">
                    <a:lumMod val="50000"/>
                  </a:schemeClr>
                </a:solidFill>
              </a:rPr>
              <a:t>	</a:t>
            </a:r>
            <a:r>
              <a:rPr lang="en-US" sz="2600" b="1" dirty="0" smtClean="0">
                <a:solidFill>
                  <a:srgbClr val="7030A0"/>
                </a:solidFill>
              </a:rPr>
              <a:t>- </a:t>
            </a:r>
            <a:r>
              <a:rPr lang="en-US" sz="2600" b="1" dirty="0" err="1" smtClean="0">
                <a:solidFill>
                  <a:srgbClr val="7030A0"/>
                </a:solidFill>
              </a:rPr>
              <a:t>Triển</a:t>
            </a:r>
            <a:r>
              <a:rPr lang="en-US" sz="2600" b="1" dirty="0" smtClean="0">
                <a:solidFill>
                  <a:srgbClr val="7030A0"/>
                </a:solidFill>
              </a:rPr>
              <a:t> </a:t>
            </a:r>
            <a:r>
              <a:rPr lang="en-US" sz="2600" b="1" dirty="0" err="1" smtClean="0">
                <a:solidFill>
                  <a:srgbClr val="7030A0"/>
                </a:solidFill>
              </a:rPr>
              <a:t>khai</a:t>
            </a:r>
            <a:r>
              <a:rPr lang="en-US" sz="2600" b="1" dirty="0" smtClean="0">
                <a:solidFill>
                  <a:srgbClr val="7030A0"/>
                </a:solidFill>
              </a:rPr>
              <a:t> </a:t>
            </a:r>
            <a:r>
              <a:rPr lang="en-US" sz="2600" b="1" dirty="0" err="1" smtClean="0">
                <a:solidFill>
                  <a:srgbClr val="7030A0"/>
                </a:solidFill>
              </a:rPr>
              <a:t>kê</a:t>
            </a:r>
            <a:r>
              <a:rPr lang="en-US" sz="2600" b="1" dirty="0" smtClean="0">
                <a:solidFill>
                  <a:srgbClr val="7030A0"/>
                </a:solidFill>
              </a:rPr>
              <a:t>́ </a:t>
            </a:r>
            <a:r>
              <a:rPr lang="en-US" sz="2600" b="1" dirty="0" err="1" smtClean="0">
                <a:solidFill>
                  <a:srgbClr val="7030A0"/>
                </a:solidFill>
              </a:rPr>
              <a:t>hoạch</a:t>
            </a:r>
            <a:r>
              <a:rPr lang="en-US" sz="2600" b="1" dirty="0" smtClean="0">
                <a:solidFill>
                  <a:srgbClr val="7030A0"/>
                </a:solidFill>
              </a:rPr>
              <a:t> </a:t>
            </a:r>
            <a:r>
              <a:rPr lang="en-US" sz="2600" b="1" dirty="0" err="1" smtClean="0">
                <a:solidFill>
                  <a:srgbClr val="7030A0"/>
                </a:solidFill>
              </a:rPr>
              <a:t>hoạt</a:t>
            </a:r>
            <a:r>
              <a:rPr lang="en-US" sz="2600" b="1" dirty="0" smtClean="0">
                <a:solidFill>
                  <a:srgbClr val="7030A0"/>
                </a:solidFill>
              </a:rPr>
              <a:t> </a:t>
            </a:r>
            <a:r>
              <a:rPr lang="en-US" sz="2600" b="1" dirty="0" err="1" smtClean="0">
                <a:solidFill>
                  <a:srgbClr val="7030A0"/>
                </a:solidFill>
              </a:rPr>
              <a:t>động</a:t>
            </a:r>
            <a:r>
              <a:rPr lang="en-US" sz="2600" b="1" dirty="0" smtClean="0">
                <a:solidFill>
                  <a:srgbClr val="7030A0"/>
                </a:solidFill>
              </a:rPr>
              <a:t> hè </a:t>
            </a:r>
            <a:r>
              <a:rPr lang="en-US" sz="2600" b="1" dirty="0" err="1" smtClean="0">
                <a:solidFill>
                  <a:srgbClr val="7030A0"/>
                </a:solidFill>
              </a:rPr>
              <a:t>va</a:t>
            </a:r>
            <a:r>
              <a:rPr lang="en-US" sz="2600" b="1" dirty="0" smtClean="0">
                <a:solidFill>
                  <a:srgbClr val="7030A0"/>
                </a:solidFill>
              </a:rPr>
              <a:t>̀ </a:t>
            </a:r>
            <a:r>
              <a:rPr lang="en-US" sz="2600" b="1" dirty="0" err="1" smtClean="0">
                <a:solidFill>
                  <a:srgbClr val="7030A0"/>
                </a:solidFill>
              </a:rPr>
              <a:t>khai</a:t>
            </a:r>
            <a:r>
              <a:rPr lang="en-US" sz="2600" b="1" dirty="0" smtClean="0">
                <a:solidFill>
                  <a:srgbClr val="7030A0"/>
                </a:solidFill>
              </a:rPr>
              <a:t> </a:t>
            </a:r>
            <a:r>
              <a:rPr lang="en-US" sz="2600" b="1" dirty="0" err="1" smtClean="0">
                <a:solidFill>
                  <a:srgbClr val="7030A0"/>
                </a:solidFill>
              </a:rPr>
              <a:t>mạc</a:t>
            </a:r>
            <a:r>
              <a:rPr lang="en-US" sz="2600" b="1" dirty="0" smtClean="0">
                <a:solidFill>
                  <a:srgbClr val="7030A0"/>
                </a:solidFill>
              </a:rPr>
              <a:t> hè </a:t>
            </a:r>
            <a:r>
              <a:rPr lang="en-US" sz="2600" b="1" dirty="0" err="1" smtClean="0">
                <a:solidFill>
                  <a:srgbClr val="7030A0"/>
                </a:solidFill>
              </a:rPr>
              <a:t>năm</a:t>
            </a:r>
            <a:r>
              <a:rPr lang="en-US" sz="2600" b="1" dirty="0" smtClean="0">
                <a:solidFill>
                  <a:srgbClr val="7030A0"/>
                </a:solidFill>
              </a:rPr>
              <a:t> 2017.</a:t>
            </a:r>
            <a:endParaRPr lang="en-US" sz="2600" dirty="0">
              <a:solidFill>
                <a:srgbClr val="7030A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524000" y="1066800"/>
            <a:ext cx="61722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II. </a:t>
            </a:r>
            <a:r>
              <a:rPr lang="en-US" sz="2800" b="1" dirty="0" err="1" smtClean="0">
                <a:solidFill>
                  <a:srgbClr val="FFFF00"/>
                </a:solidFill>
              </a:rPr>
              <a:t>TÌNH</a:t>
            </a:r>
            <a:r>
              <a:rPr lang="en-US" sz="2800" b="1" dirty="0" smtClean="0">
                <a:solidFill>
                  <a:srgbClr val="FFFF00"/>
                </a:solidFill>
              </a:rPr>
              <a:t> </a:t>
            </a:r>
            <a:r>
              <a:rPr lang="en-US" sz="2800" b="1" dirty="0" err="1" smtClean="0">
                <a:solidFill>
                  <a:srgbClr val="FFFF00"/>
                </a:solidFill>
              </a:rPr>
              <a:t>HÌNH</a:t>
            </a:r>
            <a:r>
              <a:rPr lang="en-US" sz="2800" b="1" dirty="0" smtClean="0">
                <a:solidFill>
                  <a:srgbClr val="FFFF00"/>
                </a:solidFill>
              </a:rPr>
              <a:t> </a:t>
            </a:r>
            <a:r>
              <a:rPr lang="en-US" sz="2800" b="1" dirty="0" err="1" smtClean="0">
                <a:solidFill>
                  <a:srgbClr val="FFFF00"/>
                </a:solidFill>
              </a:rPr>
              <a:t>VĂN</a:t>
            </a:r>
            <a:r>
              <a:rPr lang="en-US" sz="2800" b="1" dirty="0" smtClean="0">
                <a:solidFill>
                  <a:srgbClr val="FFFF00"/>
                </a:solidFill>
              </a:rPr>
              <a:t> </a:t>
            </a:r>
            <a:r>
              <a:rPr lang="en-US" sz="2800" b="1" dirty="0" err="1" smtClean="0">
                <a:solidFill>
                  <a:srgbClr val="FFFF00"/>
                </a:solidFill>
              </a:rPr>
              <a:t>HÓA</a:t>
            </a:r>
            <a:r>
              <a:rPr lang="en-US" sz="2800" b="1" dirty="0" smtClean="0">
                <a:solidFill>
                  <a:srgbClr val="FFFF00"/>
                </a:solidFill>
              </a:rPr>
              <a:t>- </a:t>
            </a:r>
            <a:r>
              <a:rPr lang="en-US" sz="2800" b="1" dirty="0" err="1" smtClean="0">
                <a:solidFill>
                  <a:srgbClr val="FFFF00"/>
                </a:solidFill>
              </a:rPr>
              <a:t>XA</a:t>
            </a:r>
            <a:r>
              <a:rPr lang="en-US" sz="2800" b="1" dirty="0" smtClean="0">
                <a:solidFill>
                  <a:srgbClr val="FFFF00"/>
                </a:solidFill>
              </a:rPr>
              <a:t>̃ </a:t>
            </a:r>
            <a:r>
              <a:rPr lang="en-US" sz="2800" b="1" dirty="0" err="1" smtClean="0">
                <a:solidFill>
                  <a:srgbClr val="FFFF00"/>
                </a:solidFill>
              </a:rPr>
              <a:t>HỘI</a:t>
            </a:r>
            <a:endParaRPr lang="en-US" sz="28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70C0"/>
                </a:solidFill>
              </a:rPr>
              <a:t>	</a:t>
            </a:r>
            <a:r>
              <a:rPr lang="en-US" sz="2800" b="1" dirty="0" smtClean="0">
                <a:solidFill>
                  <a:schemeClr val="accent6">
                    <a:lumMod val="50000"/>
                  </a:schemeClr>
                </a:solidFill>
              </a:rPr>
              <a:t>3. Y </a:t>
            </a:r>
            <a:r>
              <a:rPr lang="en-US" sz="2800" b="1" dirty="0" err="1" smtClean="0">
                <a:solidFill>
                  <a:schemeClr val="accent6">
                    <a:lumMod val="50000"/>
                  </a:schemeClr>
                </a:solidFill>
              </a:rPr>
              <a:t>tê</a:t>
            </a:r>
            <a:r>
              <a:rPr lang="en-US" sz="2800" b="1" dirty="0" smtClean="0">
                <a:solidFill>
                  <a:schemeClr val="accent6">
                    <a:lumMod val="50000"/>
                  </a:schemeClr>
                </a:solidFill>
              </a:rPr>
              <a:t>́ </a:t>
            </a:r>
            <a:r>
              <a:rPr lang="en-US" sz="2800" b="1" dirty="0" err="1" smtClean="0">
                <a:solidFill>
                  <a:schemeClr val="accent6">
                    <a:lumMod val="50000"/>
                  </a:schemeClr>
                </a:solidFill>
              </a:rPr>
              <a:t>va</a:t>
            </a:r>
            <a:r>
              <a:rPr lang="en-US" sz="2800" b="1" dirty="0" smtClean="0">
                <a:solidFill>
                  <a:schemeClr val="accent6">
                    <a:lumMod val="50000"/>
                  </a:schemeClr>
                </a:solidFill>
              </a:rPr>
              <a:t>̀ </a:t>
            </a:r>
            <a:r>
              <a:rPr lang="en-US" sz="2800" b="1" dirty="0" err="1" smtClean="0">
                <a:solidFill>
                  <a:schemeClr val="accent6">
                    <a:lumMod val="50000"/>
                  </a:schemeClr>
                </a:solidFill>
              </a:rPr>
              <a:t>chăm</a:t>
            </a:r>
            <a:r>
              <a:rPr lang="en-US" sz="2800" b="1" dirty="0" smtClean="0">
                <a:solidFill>
                  <a:schemeClr val="accent6">
                    <a:lumMod val="50000"/>
                  </a:schemeClr>
                </a:solidFill>
              </a:rPr>
              <a:t> </a:t>
            </a:r>
            <a:r>
              <a:rPr lang="en-US" sz="2800" b="1" dirty="0" err="1" smtClean="0">
                <a:solidFill>
                  <a:schemeClr val="accent6">
                    <a:lumMod val="50000"/>
                  </a:schemeClr>
                </a:solidFill>
              </a:rPr>
              <a:t>sóc</a:t>
            </a:r>
            <a:r>
              <a:rPr lang="en-US" sz="2800" b="1" dirty="0" smtClean="0">
                <a:solidFill>
                  <a:schemeClr val="accent6">
                    <a:lumMod val="50000"/>
                  </a:schemeClr>
                </a:solidFill>
              </a:rPr>
              <a:t> </a:t>
            </a:r>
            <a:r>
              <a:rPr lang="en-US" sz="2800" b="1" dirty="0" err="1" smtClean="0">
                <a:solidFill>
                  <a:schemeClr val="accent6">
                    <a:lumMod val="50000"/>
                  </a:schemeClr>
                </a:solidFill>
              </a:rPr>
              <a:t>sức</a:t>
            </a:r>
            <a:r>
              <a:rPr lang="en-US" sz="2800" b="1" dirty="0" smtClean="0">
                <a:solidFill>
                  <a:schemeClr val="accent6">
                    <a:lumMod val="50000"/>
                  </a:schemeClr>
                </a:solidFill>
              </a:rPr>
              <a:t> </a:t>
            </a:r>
            <a:r>
              <a:rPr lang="en-US" sz="2800" b="1" dirty="0" err="1" smtClean="0">
                <a:solidFill>
                  <a:schemeClr val="accent6">
                    <a:lumMod val="50000"/>
                  </a:schemeClr>
                </a:solidFill>
              </a:rPr>
              <a:t>khỏe</a:t>
            </a:r>
            <a:r>
              <a:rPr lang="en-US" sz="2800" b="1" dirty="0" smtClean="0">
                <a:solidFill>
                  <a:schemeClr val="accent6">
                    <a:lumMod val="50000"/>
                  </a:schemeClr>
                </a:solidFill>
              </a:rPr>
              <a:t> </a:t>
            </a:r>
            <a:r>
              <a:rPr lang="en-US" sz="2800" b="1" dirty="0" err="1" smtClean="0">
                <a:solidFill>
                  <a:schemeClr val="accent6">
                    <a:lumMod val="50000"/>
                  </a:schemeClr>
                </a:solidFill>
              </a:rPr>
              <a:t>cộng</a:t>
            </a:r>
            <a:r>
              <a:rPr lang="en-US" sz="2800" b="1" dirty="0" smtClean="0">
                <a:solidFill>
                  <a:schemeClr val="accent6">
                    <a:lumMod val="50000"/>
                  </a:schemeClr>
                </a:solidFill>
              </a:rPr>
              <a:t> </a:t>
            </a:r>
            <a:r>
              <a:rPr lang="en-US" sz="2800" b="1" dirty="0" err="1" smtClean="0">
                <a:solidFill>
                  <a:schemeClr val="accent6">
                    <a:lumMod val="50000"/>
                  </a:schemeClr>
                </a:solidFill>
              </a:rPr>
              <a:t>đồng</a:t>
            </a:r>
            <a:r>
              <a:rPr lang="en-US" sz="2800" b="1" dirty="0" smtClean="0">
                <a:solidFill>
                  <a:schemeClr val="accent6">
                    <a:lumMod val="50000"/>
                  </a:schemeClr>
                </a:solidFill>
              </a:rPr>
              <a:t>:</a:t>
            </a:r>
          </a:p>
          <a:p>
            <a:pPr algn="just">
              <a:spcBef>
                <a:spcPts val="300"/>
              </a:spcBef>
              <a:spcAft>
                <a:spcPts val="300"/>
              </a:spcAft>
            </a:pPr>
            <a:r>
              <a:rPr lang="en-US" sz="2800" dirty="0" smtClean="0">
                <a:solidFill>
                  <a:schemeClr val="tx1"/>
                </a:solidFill>
              </a:rPr>
              <a:t>	</a:t>
            </a:r>
            <a:r>
              <a:rPr lang="en-US" sz="2800" b="1" dirty="0" smtClean="0">
                <a:solidFill>
                  <a:srgbClr val="0070C0"/>
                </a:solidFill>
              </a:rPr>
              <a:t>- </a:t>
            </a:r>
            <a:r>
              <a:rPr lang="en-US" sz="2800" b="1" dirty="0" err="1" smtClean="0">
                <a:solidFill>
                  <a:srgbClr val="0070C0"/>
                </a:solidFill>
              </a:rPr>
              <a:t>Tô</a:t>
            </a:r>
            <a:r>
              <a:rPr lang="en-US" sz="2800" b="1" dirty="0" smtClean="0">
                <a:solidFill>
                  <a:srgbClr val="0070C0"/>
                </a:solidFill>
              </a:rPr>
              <a:t>̉ </a:t>
            </a:r>
            <a:r>
              <a:rPr lang="en-US" sz="2800" b="1" dirty="0" err="1" smtClean="0">
                <a:solidFill>
                  <a:srgbClr val="0070C0"/>
                </a:solidFill>
              </a:rPr>
              <a:t>chức</a:t>
            </a:r>
            <a:r>
              <a:rPr lang="en-US" sz="2800" b="1" dirty="0" smtClean="0">
                <a:solidFill>
                  <a:srgbClr val="0070C0"/>
                </a:solidFill>
              </a:rPr>
              <a:t> </a:t>
            </a:r>
            <a:r>
              <a:rPr lang="en-US" sz="2800" b="1" dirty="0" err="1" smtClean="0">
                <a:solidFill>
                  <a:srgbClr val="0070C0"/>
                </a:solidFill>
              </a:rPr>
              <a:t>tốt</a:t>
            </a:r>
            <a:r>
              <a:rPr lang="en-US" sz="2800" b="1" dirty="0" smtClean="0">
                <a:solidFill>
                  <a:srgbClr val="0070C0"/>
                </a:solidFill>
              </a:rPr>
              <a:t> </a:t>
            </a:r>
            <a:r>
              <a:rPr lang="en-US" sz="2800" b="1" dirty="0" err="1" smtClean="0">
                <a:solidFill>
                  <a:srgbClr val="0070C0"/>
                </a:solidFill>
              </a:rPr>
              <a:t>công</a:t>
            </a:r>
            <a:r>
              <a:rPr lang="en-US" sz="2800" b="1" dirty="0" smtClean="0">
                <a:solidFill>
                  <a:srgbClr val="0070C0"/>
                </a:solidFill>
              </a:rPr>
              <a:t> </a:t>
            </a:r>
            <a:r>
              <a:rPr lang="en-US" sz="2800" b="1" dirty="0" err="1" smtClean="0">
                <a:solidFill>
                  <a:srgbClr val="0070C0"/>
                </a:solidFill>
              </a:rPr>
              <a:t>tác</a:t>
            </a:r>
            <a:r>
              <a:rPr lang="en-US" sz="2800" b="1" dirty="0" smtClean="0">
                <a:solidFill>
                  <a:srgbClr val="0070C0"/>
                </a:solidFill>
              </a:rPr>
              <a:t> </a:t>
            </a:r>
            <a:r>
              <a:rPr lang="en-US" sz="2800" b="1" dirty="0" err="1" smtClean="0">
                <a:solidFill>
                  <a:srgbClr val="0070C0"/>
                </a:solidFill>
              </a:rPr>
              <a:t>khám</a:t>
            </a:r>
            <a:r>
              <a:rPr lang="en-US" sz="2800" b="1" dirty="0" smtClean="0">
                <a:solidFill>
                  <a:srgbClr val="0070C0"/>
                </a:solidFill>
              </a:rPr>
              <a:t>, </a:t>
            </a:r>
            <a:r>
              <a:rPr lang="en-US" sz="2800" b="1" dirty="0" err="1" smtClean="0">
                <a:solidFill>
                  <a:srgbClr val="0070C0"/>
                </a:solidFill>
              </a:rPr>
              <a:t>điều</a:t>
            </a:r>
            <a:r>
              <a:rPr lang="en-US" sz="2800" b="1" dirty="0" smtClean="0">
                <a:solidFill>
                  <a:srgbClr val="0070C0"/>
                </a:solidFill>
              </a:rPr>
              <a:t> trị </a:t>
            </a:r>
            <a:r>
              <a:rPr lang="en-US" sz="2800" b="1" dirty="0" err="1" smtClean="0">
                <a:solidFill>
                  <a:srgbClr val="0070C0"/>
                </a:solidFill>
              </a:rPr>
              <a:t>va</a:t>
            </a:r>
            <a:r>
              <a:rPr lang="en-US" sz="2800" b="1" dirty="0" smtClean="0">
                <a:solidFill>
                  <a:srgbClr val="0070C0"/>
                </a:solidFill>
              </a:rPr>
              <a:t>̀ </a:t>
            </a:r>
            <a:r>
              <a:rPr lang="en-US" sz="2800" b="1" dirty="0" err="1" smtClean="0">
                <a:solidFill>
                  <a:srgbClr val="0070C0"/>
                </a:solidFill>
              </a:rPr>
              <a:t>chăm</a:t>
            </a:r>
            <a:r>
              <a:rPr lang="en-US" sz="2800" b="1" dirty="0" smtClean="0">
                <a:solidFill>
                  <a:srgbClr val="0070C0"/>
                </a:solidFill>
              </a:rPr>
              <a:t> </a:t>
            </a:r>
            <a:r>
              <a:rPr lang="en-US" sz="2800" b="1" dirty="0" err="1" smtClean="0">
                <a:solidFill>
                  <a:srgbClr val="0070C0"/>
                </a:solidFill>
              </a:rPr>
              <a:t>sóc</a:t>
            </a:r>
            <a:r>
              <a:rPr lang="en-US" sz="2800" b="1" dirty="0" smtClean="0">
                <a:solidFill>
                  <a:srgbClr val="0070C0"/>
                </a:solidFill>
              </a:rPr>
              <a:t> </a:t>
            </a:r>
            <a:r>
              <a:rPr lang="en-US" sz="2800" b="1" dirty="0" err="1" smtClean="0">
                <a:solidFill>
                  <a:srgbClr val="0070C0"/>
                </a:solidFill>
              </a:rPr>
              <a:t>sức</a:t>
            </a:r>
            <a:r>
              <a:rPr lang="en-US" sz="2800" b="1" dirty="0" smtClean="0">
                <a:solidFill>
                  <a:srgbClr val="0070C0"/>
                </a:solidFill>
              </a:rPr>
              <a:t> </a:t>
            </a:r>
            <a:r>
              <a:rPr lang="en-US" sz="2800" b="1" dirty="0" err="1" smtClean="0">
                <a:solidFill>
                  <a:srgbClr val="0070C0"/>
                </a:solidFill>
              </a:rPr>
              <a:t>khỏe</a:t>
            </a:r>
            <a:r>
              <a:rPr lang="en-US" sz="2800" b="1" dirty="0" smtClean="0">
                <a:solidFill>
                  <a:srgbClr val="0070C0"/>
                </a:solidFill>
              </a:rPr>
              <a:t> </a:t>
            </a:r>
            <a:r>
              <a:rPr lang="en-US" sz="2800" b="1" dirty="0" err="1" smtClean="0">
                <a:solidFill>
                  <a:srgbClr val="0070C0"/>
                </a:solidFill>
              </a:rPr>
              <a:t>cho</a:t>
            </a:r>
            <a:r>
              <a:rPr lang="en-US" sz="2800" b="1" dirty="0" smtClean="0">
                <a:solidFill>
                  <a:srgbClr val="0070C0"/>
                </a:solidFill>
              </a:rPr>
              <a:t> 440.383 </a:t>
            </a:r>
            <a:r>
              <a:rPr lang="en-US" sz="2800" b="1" dirty="0" err="1" smtClean="0">
                <a:solidFill>
                  <a:srgbClr val="0070C0"/>
                </a:solidFill>
              </a:rPr>
              <a:t>lượt</a:t>
            </a:r>
            <a:r>
              <a:rPr lang="en-US" sz="2800" b="1" dirty="0" smtClean="0">
                <a:solidFill>
                  <a:srgbClr val="0070C0"/>
                </a:solidFill>
              </a:rPr>
              <a:t> </a:t>
            </a:r>
            <a:r>
              <a:rPr lang="en-US" sz="2800" b="1" dirty="0" err="1" smtClean="0">
                <a:solidFill>
                  <a:srgbClr val="0070C0"/>
                </a:solidFill>
              </a:rPr>
              <a:t>người</a:t>
            </a:r>
            <a:r>
              <a:rPr lang="en-US" sz="2800" b="1" dirty="0" smtClean="0">
                <a:solidFill>
                  <a:srgbClr val="0070C0"/>
                </a:solidFill>
              </a:rPr>
              <a:t>.</a:t>
            </a:r>
          </a:p>
          <a:p>
            <a:pPr algn="just">
              <a:spcBef>
                <a:spcPts val="300"/>
              </a:spcBef>
              <a:spcAft>
                <a:spcPts val="300"/>
              </a:spcAft>
            </a:pPr>
            <a:r>
              <a:rPr lang="en-US" sz="2800" b="1" dirty="0" smtClean="0">
                <a:solidFill>
                  <a:srgbClr val="0070C0"/>
                </a:solidFill>
              </a:rPr>
              <a:t>	- </a:t>
            </a:r>
            <a:r>
              <a:rPr lang="en-US" sz="2800" b="1" dirty="0" err="1" smtClean="0">
                <a:solidFill>
                  <a:srgbClr val="0070C0"/>
                </a:solidFill>
              </a:rPr>
              <a:t>Triển</a:t>
            </a:r>
            <a:r>
              <a:rPr lang="en-US" sz="2800" b="1" dirty="0" smtClean="0">
                <a:solidFill>
                  <a:srgbClr val="0070C0"/>
                </a:solidFill>
              </a:rPr>
              <a:t> </a:t>
            </a:r>
            <a:r>
              <a:rPr lang="en-US" sz="2800" b="1" dirty="0" err="1" smtClean="0">
                <a:solidFill>
                  <a:srgbClr val="0070C0"/>
                </a:solidFill>
              </a:rPr>
              <a:t>khai</a:t>
            </a:r>
            <a:r>
              <a:rPr lang="en-US" sz="2800" b="1" dirty="0" smtClean="0">
                <a:solidFill>
                  <a:srgbClr val="0070C0"/>
                </a:solidFill>
              </a:rPr>
              <a:t> “</a:t>
            </a:r>
            <a:r>
              <a:rPr lang="en-US" sz="2800" b="1" dirty="0" err="1" smtClean="0">
                <a:solidFill>
                  <a:srgbClr val="0070C0"/>
                </a:solidFill>
              </a:rPr>
              <a:t>Tháng</a:t>
            </a:r>
            <a:r>
              <a:rPr lang="en-US" sz="2800" b="1" dirty="0" smtClean="0">
                <a:solidFill>
                  <a:srgbClr val="0070C0"/>
                </a:solidFill>
              </a:rPr>
              <a:t> </a:t>
            </a:r>
            <a:r>
              <a:rPr lang="en-US" sz="2800" b="1" dirty="0" err="1" smtClean="0">
                <a:solidFill>
                  <a:srgbClr val="0070C0"/>
                </a:solidFill>
              </a:rPr>
              <a:t>hành</a:t>
            </a:r>
            <a:r>
              <a:rPr lang="en-US" sz="2800" b="1" dirty="0" smtClean="0">
                <a:solidFill>
                  <a:srgbClr val="0070C0"/>
                </a:solidFill>
              </a:rPr>
              <a:t> </a:t>
            </a:r>
            <a:r>
              <a:rPr lang="en-US" sz="2800" b="1" dirty="0" err="1" smtClean="0">
                <a:solidFill>
                  <a:srgbClr val="0070C0"/>
                </a:solidFill>
              </a:rPr>
              <a:t>động</a:t>
            </a:r>
            <a:r>
              <a:rPr lang="en-US" sz="2800" b="1" dirty="0" smtClean="0">
                <a:solidFill>
                  <a:srgbClr val="0070C0"/>
                </a:solidFill>
              </a:rPr>
              <a:t> vì an </a:t>
            </a:r>
            <a:r>
              <a:rPr lang="en-US" sz="2800" b="1" dirty="0" err="1" smtClean="0">
                <a:solidFill>
                  <a:srgbClr val="0070C0"/>
                </a:solidFill>
              </a:rPr>
              <a:t>toàn</a:t>
            </a:r>
            <a:r>
              <a:rPr lang="en-US" sz="2800" b="1" dirty="0" smtClean="0">
                <a:solidFill>
                  <a:srgbClr val="0070C0"/>
                </a:solidFill>
              </a:rPr>
              <a:t> </a:t>
            </a:r>
            <a:r>
              <a:rPr lang="en-US" sz="2800" b="1" dirty="0" err="1" smtClean="0">
                <a:solidFill>
                  <a:srgbClr val="0070C0"/>
                </a:solidFill>
              </a:rPr>
              <a:t>thực</a:t>
            </a:r>
            <a:r>
              <a:rPr lang="en-US" sz="2800" b="1" dirty="0" smtClean="0">
                <a:solidFill>
                  <a:srgbClr val="0070C0"/>
                </a:solidFill>
              </a:rPr>
              <a:t> </a:t>
            </a:r>
            <a:r>
              <a:rPr lang="en-US" sz="2800" b="1" dirty="0" err="1" smtClean="0">
                <a:solidFill>
                  <a:srgbClr val="0070C0"/>
                </a:solidFill>
              </a:rPr>
              <a:t>phẩm</a:t>
            </a:r>
            <a:r>
              <a:rPr lang="en-US" sz="2800" b="1" dirty="0" smtClean="0">
                <a:solidFill>
                  <a:srgbClr val="0070C0"/>
                </a:solidFill>
              </a:rPr>
              <a:t> </a:t>
            </a:r>
            <a:r>
              <a:rPr lang="en-US" sz="2800" b="1" dirty="0" err="1" smtClean="0">
                <a:solidFill>
                  <a:srgbClr val="0070C0"/>
                </a:solidFill>
              </a:rPr>
              <a:t>năm</a:t>
            </a:r>
            <a:r>
              <a:rPr lang="en-US" sz="2800" b="1" dirty="0" smtClean="0">
                <a:solidFill>
                  <a:srgbClr val="0070C0"/>
                </a:solidFill>
              </a:rPr>
              <a:t> 2017”. </a:t>
            </a:r>
            <a:r>
              <a:rPr lang="en-US" sz="2800" b="1" dirty="0" err="1" smtClean="0">
                <a:solidFill>
                  <a:srgbClr val="FF0000"/>
                </a:solidFill>
              </a:rPr>
              <a:t>UBND</a:t>
            </a:r>
            <a:r>
              <a:rPr lang="en-US" sz="2800" b="1" dirty="0" smtClean="0">
                <a:solidFill>
                  <a:srgbClr val="FF0000"/>
                </a:solidFill>
              </a:rPr>
              <a:t> </a:t>
            </a:r>
            <a:r>
              <a:rPr lang="en-US" sz="2800" b="1" dirty="0" err="1" smtClean="0">
                <a:solidFill>
                  <a:srgbClr val="FF0000"/>
                </a:solidFill>
              </a:rPr>
              <a:t>quận</a:t>
            </a:r>
            <a:r>
              <a:rPr lang="en-US" sz="2800" b="1" dirty="0" smtClean="0">
                <a:solidFill>
                  <a:srgbClr val="FF0000"/>
                </a:solidFill>
              </a:rPr>
              <a:t> </a:t>
            </a:r>
            <a:r>
              <a:rPr lang="en-US" sz="2800" b="1" dirty="0" err="1" smtClean="0">
                <a:solidFill>
                  <a:srgbClr val="FF0000"/>
                </a:solidFill>
              </a:rPr>
              <a:t>đa</a:t>
            </a:r>
            <a:r>
              <a:rPr lang="en-US" sz="2800" b="1" dirty="0" smtClean="0">
                <a:solidFill>
                  <a:srgbClr val="FF0000"/>
                </a:solidFill>
              </a:rPr>
              <a:t>̃ ban </a:t>
            </a:r>
            <a:r>
              <a:rPr lang="en-US" sz="2800" b="1" dirty="0" err="1" smtClean="0">
                <a:solidFill>
                  <a:srgbClr val="FF0000"/>
                </a:solidFill>
              </a:rPr>
              <a:t>hành</a:t>
            </a:r>
            <a:r>
              <a:rPr lang="en-US" sz="2800" b="1" dirty="0" smtClean="0">
                <a:solidFill>
                  <a:srgbClr val="FF0000"/>
                </a:solidFill>
              </a:rPr>
              <a:t> 11 </a:t>
            </a:r>
            <a:r>
              <a:rPr lang="en-US" sz="2800" b="1" dirty="0" err="1" smtClean="0">
                <a:solidFill>
                  <a:srgbClr val="FF0000"/>
                </a:solidFill>
              </a:rPr>
              <a:t>quyết</a:t>
            </a:r>
            <a:r>
              <a:rPr lang="en-US" sz="2800" b="1" dirty="0" smtClean="0">
                <a:solidFill>
                  <a:srgbClr val="FF0000"/>
                </a:solidFill>
              </a:rPr>
              <a:t> </a:t>
            </a:r>
            <a:r>
              <a:rPr lang="en-US" sz="2800" b="1" dirty="0" err="1" smtClean="0">
                <a:solidFill>
                  <a:srgbClr val="FF0000"/>
                </a:solidFill>
              </a:rPr>
              <a:t>định</a:t>
            </a:r>
            <a:r>
              <a:rPr lang="en-US" sz="2800" b="1" dirty="0" smtClean="0">
                <a:solidFill>
                  <a:srgbClr val="FF0000"/>
                </a:solidFill>
              </a:rPr>
              <a:t> </a:t>
            </a:r>
            <a:r>
              <a:rPr lang="en-US" sz="2800" b="1" dirty="0" err="1" smtClean="0">
                <a:solidFill>
                  <a:srgbClr val="FF0000"/>
                </a:solidFill>
              </a:rPr>
              <a:t>xư</a:t>
            </a:r>
            <a:r>
              <a:rPr lang="en-US" sz="2800" b="1" dirty="0" smtClean="0">
                <a:solidFill>
                  <a:srgbClr val="FF0000"/>
                </a:solidFill>
              </a:rPr>
              <a:t>̉ </a:t>
            </a:r>
            <a:r>
              <a:rPr lang="en-US" sz="2800" b="1" dirty="0" err="1" smtClean="0">
                <a:solidFill>
                  <a:srgbClr val="FF0000"/>
                </a:solidFill>
              </a:rPr>
              <a:t>phạt</a:t>
            </a:r>
            <a:r>
              <a:rPr lang="en-US" sz="2800" b="1" dirty="0" smtClean="0">
                <a:solidFill>
                  <a:srgbClr val="FF0000"/>
                </a:solidFill>
              </a:rPr>
              <a:t> vi </a:t>
            </a:r>
            <a:r>
              <a:rPr lang="en-US" sz="2800" b="1" dirty="0" err="1" smtClean="0">
                <a:solidFill>
                  <a:srgbClr val="FF0000"/>
                </a:solidFill>
              </a:rPr>
              <a:t>phạm</a:t>
            </a:r>
            <a:r>
              <a:rPr lang="en-US" sz="2800" b="1" dirty="0" smtClean="0">
                <a:solidFill>
                  <a:srgbClr val="FF0000"/>
                </a:solidFill>
              </a:rPr>
              <a:t> </a:t>
            </a:r>
            <a:r>
              <a:rPr lang="en-US" sz="2800" b="1" dirty="0" err="1" smtClean="0">
                <a:solidFill>
                  <a:srgbClr val="FF0000"/>
                </a:solidFill>
              </a:rPr>
              <a:t>hành</a:t>
            </a:r>
            <a:r>
              <a:rPr lang="en-US" sz="2800" b="1" dirty="0" smtClean="0">
                <a:solidFill>
                  <a:srgbClr val="FF0000"/>
                </a:solidFill>
              </a:rPr>
              <a:t> </a:t>
            </a:r>
            <a:r>
              <a:rPr lang="en-US" sz="2800" b="1" dirty="0" err="1" smtClean="0">
                <a:solidFill>
                  <a:srgbClr val="FF0000"/>
                </a:solidFill>
              </a:rPr>
              <a:t>chính</a:t>
            </a:r>
            <a:r>
              <a:rPr lang="en-US" sz="2800" b="1" dirty="0" smtClean="0">
                <a:solidFill>
                  <a:srgbClr val="FF0000"/>
                </a:solidFill>
              </a:rPr>
              <a:t> </a:t>
            </a:r>
            <a:r>
              <a:rPr lang="en-US" sz="2800" b="1" dirty="0" err="1" smtClean="0">
                <a:solidFill>
                  <a:srgbClr val="FF0000"/>
                </a:solidFill>
              </a:rPr>
              <a:t>với</a:t>
            </a:r>
            <a:r>
              <a:rPr lang="en-US" sz="2800" b="1" dirty="0" smtClean="0">
                <a:solidFill>
                  <a:srgbClr val="FF0000"/>
                </a:solidFill>
              </a:rPr>
              <a:t> </a:t>
            </a:r>
            <a:r>
              <a:rPr lang="en-US" sz="2800" b="1" dirty="0" err="1" smtClean="0">
                <a:solidFill>
                  <a:srgbClr val="FF0000"/>
                </a:solidFill>
              </a:rPr>
              <a:t>sô</a:t>
            </a:r>
            <a:r>
              <a:rPr lang="en-US" sz="2800" b="1" dirty="0" smtClean="0">
                <a:solidFill>
                  <a:srgbClr val="FF0000"/>
                </a:solidFill>
              </a:rPr>
              <a:t>́ </a:t>
            </a:r>
            <a:r>
              <a:rPr lang="en-US" sz="2800" b="1" dirty="0" err="1" smtClean="0">
                <a:solidFill>
                  <a:srgbClr val="FF0000"/>
                </a:solidFill>
              </a:rPr>
              <a:t>tiền</a:t>
            </a:r>
            <a:r>
              <a:rPr lang="en-US" sz="2800" b="1" dirty="0" smtClean="0">
                <a:solidFill>
                  <a:srgbClr val="FF0000"/>
                </a:solidFill>
              </a:rPr>
              <a:t> 97,45 </a:t>
            </a:r>
            <a:r>
              <a:rPr lang="en-US" sz="2800" b="1" dirty="0" err="1" smtClean="0">
                <a:solidFill>
                  <a:srgbClr val="FF0000"/>
                </a:solidFill>
              </a:rPr>
              <a:t>triệu</a:t>
            </a:r>
            <a:r>
              <a:rPr lang="en-US" sz="2800" b="1" dirty="0" smtClean="0">
                <a:solidFill>
                  <a:srgbClr val="FF0000"/>
                </a:solidFill>
              </a:rPr>
              <a:t> </a:t>
            </a:r>
            <a:r>
              <a:rPr lang="en-US" sz="2800" b="1" dirty="0" err="1" smtClean="0">
                <a:solidFill>
                  <a:srgbClr val="FF0000"/>
                </a:solidFill>
              </a:rPr>
              <a:t>đồng</a:t>
            </a:r>
            <a:r>
              <a:rPr lang="en-US" sz="2800" b="1" dirty="0" smtClean="0">
                <a:solidFill>
                  <a:srgbClr val="FF0000"/>
                </a:solidFill>
              </a:rPr>
              <a:t>,…</a:t>
            </a:r>
          </a:p>
          <a:p>
            <a:pPr algn="just">
              <a:spcBef>
                <a:spcPts val="300"/>
              </a:spcBef>
              <a:spcAft>
                <a:spcPts val="300"/>
              </a:spcAft>
            </a:pPr>
            <a:r>
              <a:rPr lang="en-US" sz="2800" b="1" dirty="0" smtClean="0">
                <a:solidFill>
                  <a:srgbClr val="FF0000"/>
                </a:solidFill>
              </a:rPr>
              <a:t>	</a:t>
            </a:r>
            <a:r>
              <a:rPr lang="en-US" sz="2800" b="1" dirty="0" smtClean="0">
                <a:solidFill>
                  <a:srgbClr val="002060"/>
                </a:solidFill>
              </a:rPr>
              <a:t>- </a:t>
            </a:r>
            <a:r>
              <a:rPr lang="en-US" sz="2800" b="1" dirty="0" err="1" smtClean="0">
                <a:solidFill>
                  <a:srgbClr val="002060"/>
                </a:solidFill>
              </a:rPr>
              <a:t>Tô</a:t>
            </a:r>
            <a:r>
              <a:rPr lang="en-US" sz="2800" b="1" dirty="0" smtClean="0">
                <a:solidFill>
                  <a:srgbClr val="002060"/>
                </a:solidFill>
              </a:rPr>
              <a:t>̉ </a:t>
            </a:r>
            <a:r>
              <a:rPr lang="en-US" sz="2800" b="1" dirty="0" err="1" smtClean="0">
                <a:solidFill>
                  <a:srgbClr val="002060"/>
                </a:solidFill>
              </a:rPr>
              <a:t>chức</a:t>
            </a:r>
            <a:r>
              <a:rPr lang="en-US" sz="2800" b="1" dirty="0" smtClean="0">
                <a:solidFill>
                  <a:srgbClr val="002060"/>
                </a:solidFill>
              </a:rPr>
              <a:t> </a:t>
            </a:r>
            <a:r>
              <a:rPr lang="en-US" sz="2800" b="1" dirty="0" err="1" smtClean="0">
                <a:solidFill>
                  <a:srgbClr val="002060"/>
                </a:solidFill>
              </a:rPr>
              <a:t>diệt</a:t>
            </a:r>
            <a:r>
              <a:rPr lang="en-US" sz="2800" b="1" dirty="0" smtClean="0">
                <a:solidFill>
                  <a:srgbClr val="002060"/>
                </a:solidFill>
              </a:rPr>
              <a:t> </a:t>
            </a:r>
            <a:r>
              <a:rPr lang="en-US" sz="2800" b="1" dirty="0" err="1" smtClean="0">
                <a:solidFill>
                  <a:srgbClr val="002060"/>
                </a:solidFill>
              </a:rPr>
              <a:t>lăng</a:t>
            </a:r>
            <a:r>
              <a:rPr lang="en-US" sz="2800" b="1" dirty="0" smtClean="0">
                <a:solidFill>
                  <a:srgbClr val="002060"/>
                </a:solidFill>
              </a:rPr>
              <a:t> </a:t>
            </a:r>
            <a:r>
              <a:rPr lang="en-US" sz="2800" b="1" dirty="0" err="1" smtClean="0">
                <a:solidFill>
                  <a:srgbClr val="002060"/>
                </a:solidFill>
              </a:rPr>
              <a:t>quăng</a:t>
            </a:r>
            <a:r>
              <a:rPr lang="en-US" sz="2800" b="1" dirty="0" smtClean="0">
                <a:solidFill>
                  <a:srgbClr val="002060"/>
                </a:solidFill>
              </a:rPr>
              <a:t> </a:t>
            </a:r>
            <a:r>
              <a:rPr lang="en-US" sz="2800" b="1" dirty="0" err="1" smtClean="0">
                <a:solidFill>
                  <a:srgbClr val="002060"/>
                </a:solidFill>
              </a:rPr>
              <a:t>va</a:t>
            </a:r>
            <a:r>
              <a:rPr lang="en-US" sz="2800" b="1" dirty="0" smtClean="0">
                <a:solidFill>
                  <a:srgbClr val="002060"/>
                </a:solidFill>
              </a:rPr>
              <a:t>̀ </a:t>
            </a:r>
            <a:r>
              <a:rPr lang="en-US" sz="2800" b="1" dirty="0" err="1" smtClean="0">
                <a:solidFill>
                  <a:srgbClr val="002060"/>
                </a:solidFill>
              </a:rPr>
              <a:t>phun</a:t>
            </a:r>
            <a:r>
              <a:rPr lang="en-US" sz="2800" b="1" dirty="0" smtClean="0">
                <a:solidFill>
                  <a:srgbClr val="002060"/>
                </a:solidFill>
              </a:rPr>
              <a:t> </a:t>
            </a:r>
            <a:r>
              <a:rPr lang="en-US" sz="2800" b="1" dirty="0" err="1" smtClean="0">
                <a:solidFill>
                  <a:srgbClr val="002060"/>
                </a:solidFill>
              </a:rPr>
              <a:t>hóa</a:t>
            </a:r>
            <a:r>
              <a:rPr lang="en-US" sz="2800" b="1" dirty="0" smtClean="0">
                <a:solidFill>
                  <a:srgbClr val="002060"/>
                </a:solidFill>
              </a:rPr>
              <a:t> </a:t>
            </a:r>
            <a:r>
              <a:rPr lang="en-US" sz="2800" b="1" dirty="0" err="1" smtClean="0">
                <a:solidFill>
                  <a:srgbClr val="002060"/>
                </a:solidFill>
              </a:rPr>
              <a:t>chất</a:t>
            </a:r>
            <a:r>
              <a:rPr lang="en-US" sz="2800" b="1" dirty="0" smtClean="0">
                <a:solidFill>
                  <a:srgbClr val="002060"/>
                </a:solidFill>
              </a:rPr>
              <a:t> </a:t>
            </a:r>
            <a:r>
              <a:rPr lang="en-US" sz="2800" b="1" dirty="0" err="1" smtClean="0">
                <a:solidFill>
                  <a:srgbClr val="002060"/>
                </a:solidFill>
              </a:rPr>
              <a:t>diệt</a:t>
            </a:r>
            <a:r>
              <a:rPr lang="en-US" sz="2800" b="1" dirty="0" smtClean="0">
                <a:solidFill>
                  <a:srgbClr val="002060"/>
                </a:solidFill>
              </a:rPr>
              <a:t> </a:t>
            </a:r>
            <a:r>
              <a:rPr lang="en-US" sz="2800" b="1" dirty="0" err="1" smtClean="0">
                <a:solidFill>
                  <a:srgbClr val="002060"/>
                </a:solidFill>
              </a:rPr>
              <a:t>muỗi</a:t>
            </a:r>
            <a:r>
              <a:rPr lang="en-US" sz="2800" b="1" dirty="0" smtClean="0">
                <a:solidFill>
                  <a:srgbClr val="002060"/>
                </a:solidFill>
              </a:rPr>
              <a:t> </a:t>
            </a:r>
            <a:r>
              <a:rPr lang="en-US" sz="2800" b="1" dirty="0" err="1" smtClean="0">
                <a:solidFill>
                  <a:srgbClr val="002060"/>
                </a:solidFill>
              </a:rPr>
              <a:t>phòng</a:t>
            </a:r>
            <a:r>
              <a:rPr lang="en-US" sz="2800" b="1" dirty="0" smtClean="0">
                <a:solidFill>
                  <a:srgbClr val="002060"/>
                </a:solidFill>
              </a:rPr>
              <a:t>, </a:t>
            </a:r>
            <a:r>
              <a:rPr lang="en-US" sz="2800" b="1" dirty="0" err="1" smtClean="0">
                <a:solidFill>
                  <a:srgbClr val="002060"/>
                </a:solidFill>
              </a:rPr>
              <a:t>chống</a:t>
            </a:r>
            <a:r>
              <a:rPr lang="en-US" sz="2800" b="1" dirty="0" smtClean="0">
                <a:solidFill>
                  <a:srgbClr val="002060"/>
                </a:solidFill>
              </a:rPr>
              <a:t> </a:t>
            </a:r>
            <a:r>
              <a:rPr lang="en-US" sz="2800" b="1" dirty="0" err="1" smtClean="0">
                <a:solidFill>
                  <a:srgbClr val="002060"/>
                </a:solidFill>
              </a:rPr>
              <a:t>sốt</a:t>
            </a:r>
            <a:r>
              <a:rPr lang="en-US" sz="2800" b="1" dirty="0" smtClean="0">
                <a:solidFill>
                  <a:srgbClr val="002060"/>
                </a:solidFill>
              </a:rPr>
              <a:t> </a:t>
            </a:r>
            <a:r>
              <a:rPr lang="en-US" sz="2800" b="1" dirty="0" err="1" smtClean="0">
                <a:solidFill>
                  <a:srgbClr val="002060"/>
                </a:solidFill>
              </a:rPr>
              <a:t>xuất</a:t>
            </a:r>
            <a:r>
              <a:rPr lang="en-US" sz="2800" b="1" dirty="0" smtClean="0">
                <a:solidFill>
                  <a:srgbClr val="002060"/>
                </a:solidFill>
              </a:rPr>
              <a:t> </a:t>
            </a:r>
            <a:r>
              <a:rPr lang="en-US" sz="2800" b="1" dirty="0" err="1" smtClean="0">
                <a:solidFill>
                  <a:srgbClr val="002060"/>
                </a:solidFill>
              </a:rPr>
              <a:t>huyết</a:t>
            </a:r>
            <a:r>
              <a:rPr lang="en-US" sz="2800" b="1" dirty="0" smtClean="0">
                <a:solidFill>
                  <a:srgbClr val="002060"/>
                </a:solidFill>
              </a:rPr>
              <a:t> </a:t>
            </a:r>
            <a:r>
              <a:rPr lang="en-US" sz="2800" b="1" dirty="0" err="1" smtClean="0">
                <a:solidFill>
                  <a:srgbClr val="002060"/>
                </a:solidFill>
              </a:rPr>
              <a:t>tại</a:t>
            </a:r>
            <a:r>
              <a:rPr lang="en-US" sz="2800" b="1" dirty="0" smtClean="0">
                <a:solidFill>
                  <a:srgbClr val="002060"/>
                </a:solidFill>
              </a:rPr>
              <a:t> </a:t>
            </a:r>
            <a:r>
              <a:rPr lang="en-US" sz="2800" b="1" dirty="0" err="1" smtClean="0">
                <a:solidFill>
                  <a:srgbClr val="002060"/>
                </a:solidFill>
              </a:rPr>
              <a:t>khu</a:t>
            </a:r>
            <a:r>
              <a:rPr lang="en-US" sz="2800" b="1" dirty="0" smtClean="0">
                <a:solidFill>
                  <a:srgbClr val="002060"/>
                </a:solidFill>
              </a:rPr>
              <a:t> </a:t>
            </a:r>
            <a:r>
              <a:rPr lang="en-US" sz="2800" b="1" dirty="0" err="1" smtClean="0">
                <a:solidFill>
                  <a:srgbClr val="002060"/>
                </a:solidFill>
              </a:rPr>
              <a:t>vực</a:t>
            </a:r>
            <a:r>
              <a:rPr lang="en-US" sz="2800" b="1" dirty="0" smtClean="0">
                <a:solidFill>
                  <a:srgbClr val="002060"/>
                </a:solidFill>
              </a:rPr>
              <a:t> có ca </a:t>
            </a:r>
            <a:r>
              <a:rPr lang="en-US" sz="2800" b="1" dirty="0" err="1" smtClean="0">
                <a:solidFill>
                  <a:srgbClr val="002060"/>
                </a:solidFill>
              </a:rPr>
              <a:t>bệnh</a:t>
            </a:r>
            <a:r>
              <a:rPr lang="en-US" sz="2800" b="1" dirty="0" smtClean="0">
                <a:solidFill>
                  <a:srgbClr val="002060"/>
                </a:solidFill>
              </a:rPr>
              <a:t> </a:t>
            </a:r>
            <a:r>
              <a:rPr lang="en-US" sz="2800" b="1" dirty="0" err="1" smtClean="0">
                <a:solidFill>
                  <a:srgbClr val="002060"/>
                </a:solidFill>
              </a:rPr>
              <a:t>tại</a:t>
            </a:r>
            <a:r>
              <a:rPr lang="en-US" sz="2800" b="1" dirty="0" smtClean="0">
                <a:solidFill>
                  <a:srgbClr val="002060"/>
                </a:solidFill>
              </a:rPr>
              <a:t> 15 </a:t>
            </a:r>
            <a:r>
              <a:rPr lang="en-US" sz="2800" b="1" dirty="0" err="1" smtClean="0">
                <a:solidFill>
                  <a:srgbClr val="002060"/>
                </a:solidFill>
              </a:rPr>
              <a:t>phường</a:t>
            </a:r>
            <a:r>
              <a:rPr lang="en-US" sz="2800" b="1" dirty="0" smtClean="0">
                <a:solidFill>
                  <a:srgbClr val="002060"/>
                </a:solidFill>
              </a:rPr>
              <a:t>.</a:t>
            </a:r>
            <a:r>
              <a:rPr lang="en-US" sz="2800" b="1" dirty="0" smtClean="0">
                <a:solidFill>
                  <a:srgbClr val="FF0000"/>
                </a:solidFill>
              </a:rPr>
              <a:t> </a:t>
            </a:r>
            <a:r>
              <a:rPr lang="en-US" sz="2800" b="1" dirty="0" err="1" smtClean="0">
                <a:solidFill>
                  <a:srgbClr val="FF0000"/>
                </a:solidFill>
              </a:rPr>
              <a:t>Trên</a:t>
            </a:r>
            <a:r>
              <a:rPr lang="en-US" sz="2800" b="1" dirty="0" smtClean="0">
                <a:solidFill>
                  <a:srgbClr val="FF0000"/>
                </a:solidFill>
              </a:rPr>
              <a:t> </a:t>
            </a:r>
            <a:r>
              <a:rPr lang="en-US" sz="2800" b="1" dirty="0" err="1" smtClean="0">
                <a:solidFill>
                  <a:srgbClr val="FF0000"/>
                </a:solidFill>
              </a:rPr>
              <a:t>địa</a:t>
            </a:r>
            <a:r>
              <a:rPr lang="en-US" sz="2800" b="1" dirty="0" smtClean="0">
                <a:solidFill>
                  <a:srgbClr val="FF0000"/>
                </a:solidFill>
              </a:rPr>
              <a:t> </a:t>
            </a:r>
            <a:r>
              <a:rPr lang="en-US" sz="2800" b="1" dirty="0" err="1" smtClean="0">
                <a:solidFill>
                  <a:srgbClr val="FF0000"/>
                </a:solidFill>
              </a:rPr>
              <a:t>bàn</a:t>
            </a:r>
            <a:r>
              <a:rPr lang="en-US" sz="2800" b="1" dirty="0" smtClean="0">
                <a:solidFill>
                  <a:srgbClr val="FF0000"/>
                </a:solidFill>
              </a:rPr>
              <a:t> </a:t>
            </a:r>
            <a:r>
              <a:rPr lang="en-US" sz="2800" b="1" dirty="0" err="1" smtClean="0">
                <a:solidFill>
                  <a:srgbClr val="FF0000"/>
                </a:solidFill>
              </a:rPr>
              <a:t>quận</a:t>
            </a:r>
            <a:r>
              <a:rPr lang="en-US" sz="2800" b="1" dirty="0" smtClean="0">
                <a:solidFill>
                  <a:srgbClr val="FF0000"/>
                </a:solidFill>
              </a:rPr>
              <a:t> </a:t>
            </a:r>
            <a:r>
              <a:rPr lang="en-US" sz="2800" b="1" dirty="0" err="1" smtClean="0">
                <a:solidFill>
                  <a:srgbClr val="FF0000"/>
                </a:solidFill>
              </a:rPr>
              <a:t>phát</a:t>
            </a:r>
            <a:r>
              <a:rPr lang="en-US" sz="2800" b="1" dirty="0" smtClean="0">
                <a:solidFill>
                  <a:srgbClr val="FF0000"/>
                </a:solidFill>
              </a:rPr>
              <a:t> </a:t>
            </a:r>
            <a:r>
              <a:rPr lang="en-US" sz="2800" b="1" dirty="0" err="1" smtClean="0">
                <a:solidFill>
                  <a:srgbClr val="FF0000"/>
                </a:solidFill>
              </a:rPr>
              <a:t>hiện</a:t>
            </a:r>
            <a:r>
              <a:rPr lang="en-US" sz="2800" b="1" dirty="0" smtClean="0">
                <a:solidFill>
                  <a:srgbClr val="FF0000"/>
                </a:solidFill>
              </a:rPr>
              <a:t> 29 ca </a:t>
            </a:r>
            <a:r>
              <a:rPr lang="en-US" sz="2800" b="1" dirty="0" err="1" smtClean="0">
                <a:solidFill>
                  <a:srgbClr val="FF0000"/>
                </a:solidFill>
              </a:rPr>
              <a:t>bệnh</a:t>
            </a:r>
            <a:r>
              <a:rPr lang="en-US" sz="2800" b="1" dirty="0" smtClean="0">
                <a:solidFill>
                  <a:srgbClr val="FF0000"/>
                </a:solidFill>
              </a:rPr>
              <a:t> </a:t>
            </a:r>
            <a:r>
              <a:rPr lang="en-US" sz="2800" b="1" dirty="0" err="1" smtClean="0">
                <a:solidFill>
                  <a:srgbClr val="FF0000"/>
                </a:solidFill>
              </a:rPr>
              <a:t>tay</a:t>
            </a:r>
            <a:r>
              <a:rPr lang="en-US" sz="2800" b="1" dirty="0" smtClean="0">
                <a:solidFill>
                  <a:srgbClr val="FF0000"/>
                </a:solidFill>
              </a:rPr>
              <a:t> </a:t>
            </a:r>
            <a:r>
              <a:rPr lang="en-US" sz="2800" b="1" dirty="0" err="1" smtClean="0">
                <a:solidFill>
                  <a:srgbClr val="FF0000"/>
                </a:solidFill>
              </a:rPr>
              <a:t>chân</a:t>
            </a:r>
            <a:r>
              <a:rPr lang="en-US" sz="2800" b="1" dirty="0" smtClean="0">
                <a:solidFill>
                  <a:srgbClr val="FF0000"/>
                </a:solidFill>
              </a:rPr>
              <a:t> </a:t>
            </a:r>
            <a:r>
              <a:rPr lang="en-US" sz="2800" b="1" dirty="0" err="1" smtClean="0">
                <a:solidFill>
                  <a:srgbClr val="FF0000"/>
                </a:solidFill>
              </a:rPr>
              <a:t>miệng</a:t>
            </a:r>
            <a:r>
              <a:rPr lang="en-US" sz="2800" b="1" dirty="0" smtClean="0">
                <a:solidFill>
                  <a:srgbClr val="FF0000"/>
                </a:solidFill>
              </a:rPr>
              <a:t>, 137 ca </a:t>
            </a:r>
            <a:r>
              <a:rPr lang="en-US" sz="2800" b="1" dirty="0" err="1" smtClean="0">
                <a:solidFill>
                  <a:srgbClr val="FF0000"/>
                </a:solidFill>
              </a:rPr>
              <a:t>sốt</a:t>
            </a:r>
            <a:r>
              <a:rPr lang="en-US" sz="2800" b="1" dirty="0" smtClean="0">
                <a:solidFill>
                  <a:srgbClr val="FF0000"/>
                </a:solidFill>
              </a:rPr>
              <a:t> </a:t>
            </a:r>
            <a:r>
              <a:rPr lang="en-US" sz="2800" b="1" dirty="0" err="1" smtClean="0">
                <a:solidFill>
                  <a:srgbClr val="FF0000"/>
                </a:solidFill>
              </a:rPr>
              <a:t>xuất</a:t>
            </a:r>
            <a:r>
              <a:rPr lang="en-US" sz="2800" b="1" dirty="0" smtClean="0">
                <a:solidFill>
                  <a:srgbClr val="FF0000"/>
                </a:solidFill>
              </a:rPr>
              <a:t> </a:t>
            </a:r>
            <a:r>
              <a:rPr lang="en-US" sz="2800" b="1" dirty="0" err="1" smtClean="0">
                <a:solidFill>
                  <a:srgbClr val="FF0000"/>
                </a:solidFill>
              </a:rPr>
              <a:t>huyết</a:t>
            </a:r>
            <a:r>
              <a:rPr lang="en-US" sz="2800" b="1" dirty="0" smtClean="0">
                <a:solidFill>
                  <a:srgbClr val="FF0000"/>
                </a:solidFill>
              </a:rPr>
              <a:t> (</a:t>
            </a:r>
            <a:r>
              <a:rPr lang="en-US" sz="2800" b="1" dirty="0" err="1" smtClean="0">
                <a:solidFill>
                  <a:srgbClr val="FF0000"/>
                </a:solidFill>
              </a:rPr>
              <a:t>không</a:t>
            </a:r>
            <a:r>
              <a:rPr lang="en-US" sz="2800" b="1" dirty="0" smtClean="0">
                <a:solidFill>
                  <a:srgbClr val="FF0000"/>
                </a:solidFill>
              </a:rPr>
              <a:t> có </a:t>
            </a:r>
            <a:r>
              <a:rPr lang="en-US" sz="2800" b="1" dirty="0" err="1" smtClean="0">
                <a:solidFill>
                  <a:srgbClr val="FF0000"/>
                </a:solidFill>
              </a:rPr>
              <a:t>trường</a:t>
            </a:r>
            <a:r>
              <a:rPr lang="en-US" sz="2800" b="1" dirty="0" smtClean="0">
                <a:solidFill>
                  <a:srgbClr val="FF0000"/>
                </a:solidFill>
              </a:rPr>
              <a:t> </a:t>
            </a:r>
            <a:r>
              <a:rPr lang="en-US" sz="2800" b="1" dirty="0" err="1" smtClean="0">
                <a:solidFill>
                  <a:srgbClr val="FF0000"/>
                </a:solidFill>
              </a:rPr>
              <a:t>hợp</a:t>
            </a:r>
            <a:r>
              <a:rPr lang="en-US" sz="2800" b="1" dirty="0" smtClean="0">
                <a:solidFill>
                  <a:srgbClr val="FF0000"/>
                </a:solidFill>
              </a:rPr>
              <a:t> </a:t>
            </a:r>
            <a:r>
              <a:rPr lang="en-US" sz="2800" b="1" dirty="0" err="1" smtClean="0">
                <a:solidFill>
                  <a:srgbClr val="FF0000"/>
                </a:solidFill>
              </a:rPr>
              <a:t>tư</a:t>
            </a:r>
            <a:r>
              <a:rPr lang="en-US" sz="2800" b="1" dirty="0" smtClean="0">
                <a:solidFill>
                  <a:srgbClr val="FF0000"/>
                </a:solidFill>
              </a:rPr>
              <a:t>̉ </a:t>
            </a:r>
            <a:r>
              <a:rPr lang="en-US" sz="2800" b="1" dirty="0" err="1" smtClean="0">
                <a:solidFill>
                  <a:srgbClr val="FF0000"/>
                </a:solidFill>
              </a:rPr>
              <a:t>vong</a:t>
            </a:r>
            <a:r>
              <a:rPr lang="en-US" sz="2800" b="1" dirty="0" smtClean="0">
                <a:solidFill>
                  <a:srgbClr val="FF0000"/>
                </a:solidFill>
              </a:rPr>
              <a: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228600" y="609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12" name="Rectangle 19"/>
          <p:cNvSpPr txBox="1">
            <a:spLocks noChangeArrowheads="1"/>
          </p:cNvSpPr>
          <p:nvPr/>
        </p:nvSpPr>
        <p:spPr>
          <a:xfrm>
            <a:off x="304800" y="10668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17" name="Rectangle 2"/>
          <p:cNvSpPr txBox="1">
            <a:spLocks noChangeArrowheads="1"/>
          </p:cNvSpPr>
          <p:nvPr/>
        </p:nvSpPr>
        <p:spPr>
          <a:xfrm>
            <a:off x="759500" y="1342870"/>
            <a:ext cx="8155900" cy="990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41" name="AutoShape 6"/>
          <p:cNvSpPr>
            <a:spLocks noChangeArrowheads="1"/>
          </p:cNvSpPr>
          <p:nvPr/>
        </p:nvSpPr>
        <p:spPr bwMode="auto">
          <a:xfrm flipH="1">
            <a:off x="5105400" y="2955925"/>
            <a:ext cx="73025" cy="144463"/>
          </a:xfrm>
          <a:prstGeom prst="octagon">
            <a:avLst>
              <a:gd name="adj" fmla="val 29287"/>
            </a:avLst>
          </a:prstGeom>
          <a:solidFill>
            <a:schemeClr val="bg1"/>
          </a:solidFill>
          <a:ln w="9525">
            <a:noFill/>
            <a:miter lim="800000"/>
            <a:headEnd/>
            <a:tailEnd/>
          </a:ln>
          <a:effectLst/>
        </p:spPr>
        <p:txBody>
          <a:bodyPr wrap="none" anchor="ctr"/>
          <a:lstStyle/>
          <a:p>
            <a:endParaRPr lang="vi-VN"/>
          </a:p>
        </p:txBody>
      </p:sp>
      <p:sp>
        <p:nvSpPr>
          <p:cNvPr id="42" name="AutoShape 7"/>
          <p:cNvSpPr>
            <a:spLocks noChangeArrowheads="1"/>
          </p:cNvSpPr>
          <p:nvPr/>
        </p:nvSpPr>
        <p:spPr bwMode="auto">
          <a:xfrm flipH="1">
            <a:off x="3514725" y="2946400"/>
            <a:ext cx="71438" cy="144463"/>
          </a:xfrm>
          <a:prstGeom prst="octagon">
            <a:avLst>
              <a:gd name="adj" fmla="val 29287"/>
            </a:avLst>
          </a:prstGeom>
          <a:solidFill>
            <a:schemeClr val="bg1"/>
          </a:solidFill>
          <a:ln w="9525">
            <a:noFill/>
            <a:miter lim="800000"/>
            <a:headEnd/>
            <a:tailEnd/>
          </a:ln>
          <a:effectLst/>
        </p:spPr>
        <p:txBody>
          <a:bodyPr wrap="none" anchor="ctr"/>
          <a:lstStyle/>
          <a:p>
            <a:endParaRPr lang="vi-VN"/>
          </a:p>
        </p:txBody>
      </p:sp>
      <p:sp>
        <p:nvSpPr>
          <p:cNvPr id="45" name="AutoShape 10"/>
          <p:cNvSpPr>
            <a:spLocks noChangeArrowheads="1"/>
          </p:cNvSpPr>
          <p:nvPr/>
        </p:nvSpPr>
        <p:spPr bwMode="auto">
          <a:xfrm flipH="1">
            <a:off x="8051800" y="2444750"/>
            <a:ext cx="71438" cy="142875"/>
          </a:xfrm>
          <a:prstGeom prst="octagon">
            <a:avLst>
              <a:gd name="adj" fmla="val 29287"/>
            </a:avLst>
          </a:prstGeom>
          <a:solidFill>
            <a:schemeClr val="bg1"/>
          </a:solidFill>
          <a:ln w="9525">
            <a:noFill/>
            <a:miter lim="800000"/>
            <a:headEnd/>
            <a:tailEnd/>
          </a:ln>
          <a:effectLst/>
        </p:spPr>
        <p:txBody>
          <a:bodyPr wrap="none" anchor="ctr"/>
          <a:lstStyle/>
          <a:p>
            <a:endParaRPr lang="vi-VN"/>
          </a:p>
        </p:txBody>
      </p:sp>
      <p:sp>
        <p:nvSpPr>
          <p:cNvPr id="29" name="Freeform 4"/>
          <p:cNvSpPr>
            <a:spLocks/>
          </p:cNvSpPr>
          <p:nvPr/>
        </p:nvSpPr>
        <p:spPr bwMode="gray">
          <a:xfrm>
            <a:off x="381000" y="5486400"/>
            <a:ext cx="1016000" cy="1155700"/>
          </a:xfrm>
          <a:custGeom>
            <a:avLst/>
            <a:gdLst/>
            <a:ahLst/>
            <a:cxnLst>
              <a:cxn ang="0">
                <a:pos x="88" y="1160"/>
              </a:cxn>
              <a:cxn ang="0">
                <a:pos x="88" y="0"/>
              </a:cxn>
              <a:cxn ang="0">
                <a:pos x="0" y="0"/>
              </a:cxn>
              <a:cxn ang="0">
                <a:pos x="0" y="1256"/>
              </a:cxn>
              <a:cxn ang="0">
                <a:pos x="1104" y="1256"/>
              </a:cxn>
              <a:cxn ang="0">
                <a:pos x="1104" y="1160"/>
              </a:cxn>
              <a:cxn ang="0">
                <a:pos x="88" y="1160"/>
              </a:cxn>
            </a:cxnLst>
            <a:rect l="0" t="0" r="r" b="b"/>
            <a:pathLst>
              <a:path w="1104" h="1256">
                <a:moveTo>
                  <a:pt x="88" y="1160"/>
                </a:moveTo>
                <a:lnTo>
                  <a:pt x="88" y="0"/>
                </a:lnTo>
                <a:lnTo>
                  <a:pt x="0" y="0"/>
                </a:lnTo>
                <a:lnTo>
                  <a:pt x="0" y="1256"/>
                </a:lnTo>
                <a:lnTo>
                  <a:pt x="1104" y="1256"/>
                </a:lnTo>
                <a:lnTo>
                  <a:pt x="1104" y="1160"/>
                </a:lnTo>
                <a:lnTo>
                  <a:pt x="88" y="1160"/>
                </a:lnTo>
                <a:close/>
              </a:path>
            </a:pathLst>
          </a:custGeom>
          <a:gradFill rotWithShape="1">
            <a:gsLst>
              <a:gs pos="0">
                <a:srgbClr val="33CCCC"/>
              </a:gs>
              <a:gs pos="50000">
                <a:srgbClr val="33CCCC">
                  <a:gamma/>
                  <a:tint val="21176"/>
                  <a:invGamma/>
                </a:srgbClr>
              </a:gs>
              <a:gs pos="100000">
                <a:srgbClr val="33CCCC"/>
              </a:gs>
            </a:gsLst>
            <a:lin ang="0" scaled="1"/>
          </a:gradFill>
          <a:ln w="0">
            <a:noFill/>
            <a:prstDash val="solid"/>
            <a:round/>
            <a:headEnd/>
            <a:tailEnd/>
          </a:ln>
        </p:spPr>
        <p:txBody>
          <a:bodyPr/>
          <a:lstStyle/>
          <a:p>
            <a:endParaRPr lang="vi-VN"/>
          </a:p>
        </p:txBody>
      </p:sp>
      <p:sp>
        <p:nvSpPr>
          <p:cNvPr id="30" name="Freeform 5"/>
          <p:cNvSpPr>
            <a:spLocks/>
          </p:cNvSpPr>
          <p:nvPr/>
        </p:nvSpPr>
        <p:spPr bwMode="gray">
          <a:xfrm rot="10800000">
            <a:off x="3505200" y="2514600"/>
            <a:ext cx="1016000" cy="1155700"/>
          </a:xfrm>
          <a:custGeom>
            <a:avLst/>
            <a:gdLst/>
            <a:ahLst/>
            <a:cxnLst>
              <a:cxn ang="0">
                <a:pos x="88" y="1160"/>
              </a:cxn>
              <a:cxn ang="0">
                <a:pos x="88" y="0"/>
              </a:cxn>
              <a:cxn ang="0">
                <a:pos x="0" y="0"/>
              </a:cxn>
              <a:cxn ang="0">
                <a:pos x="0" y="1256"/>
              </a:cxn>
              <a:cxn ang="0">
                <a:pos x="1104" y="1256"/>
              </a:cxn>
              <a:cxn ang="0">
                <a:pos x="1104" y="1160"/>
              </a:cxn>
              <a:cxn ang="0">
                <a:pos x="88" y="1160"/>
              </a:cxn>
            </a:cxnLst>
            <a:rect l="0" t="0" r="r" b="b"/>
            <a:pathLst>
              <a:path w="1104" h="1256">
                <a:moveTo>
                  <a:pt x="88" y="1160"/>
                </a:moveTo>
                <a:lnTo>
                  <a:pt x="88" y="0"/>
                </a:lnTo>
                <a:lnTo>
                  <a:pt x="0" y="0"/>
                </a:lnTo>
                <a:lnTo>
                  <a:pt x="0" y="1256"/>
                </a:lnTo>
                <a:lnTo>
                  <a:pt x="1104" y="1256"/>
                </a:lnTo>
                <a:lnTo>
                  <a:pt x="1104" y="1160"/>
                </a:lnTo>
                <a:lnTo>
                  <a:pt x="88" y="1160"/>
                </a:lnTo>
                <a:close/>
              </a:path>
            </a:pathLst>
          </a:custGeom>
          <a:gradFill rotWithShape="1">
            <a:gsLst>
              <a:gs pos="0">
                <a:srgbClr val="33CCCC"/>
              </a:gs>
              <a:gs pos="50000">
                <a:srgbClr val="33CCCC">
                  <a:gamma/>
                  <a:tint val="21176"/>
                  <a:invGamma/>
                </a:srgbClr>
              </a:gs>
              <a:gs pos="100000">
                <a:srgbClr val="33CCCC"/>
              </a:gs>
            </a:gsLst>
            <a:lin ang="0" scaled="1"/>
          </a:gradFill>
          <a:ln w="0">
            <a:noFill/>
            <a:prstDash val="solid"/>
            <a:round/>
            <a:headEnd/>
            <a:tailEnd/>
          </a:ln>
        </p:spPr>
        <p:txBody>
          <a:bodyPr/>
          <a:lstStyle/>
          <a:p>
            <a:endParaRPr lang="vi-VN"/>
          </a:p>
        </p:txBody>
      </p:sp>
      <p:sp>
        <p:nvSpPr>
          <p:cNvPr id="31" name="Rectangle 6"/>
          <p:cNvSpPr>
            <a:spLocks noChangeArrowheads="1"/>
          </p:cNvSpPr>
          <p:nvPr/>
        </p:nvSpPr>
        <p:spPr bwMode="gray">
          <a:xfrm>
            <a:off x="609600" y="2667000"/>
            <a:ext cx="3733800" cy="3733800"/>
          </a:xfrm>
          <a:prstGeom prst="rect">
            <a:avLst/>
          </a:prstGeom>
          <a:gradFill rotWithShape="1">
            <a:gsLst>
              <a:gs pos="0">
                <a:srgbClr val="009999">
                  <a:gamma/>
                  <a:shade val="46275"/>
                  <a:invGamma/>
                </a:srgbClr>
              </a:gs>
              <a:gs pos="50000">
                <a:srgbClr val="009999"/>
              </a:gs>
              <a:gs pos="100000">
                <a:srgbClr val="009999">
                  <a:gamma/>
                  <a:shade val="46275"/>
                  <a:invGamma/>
                </a:srgbClr>
              </a:gs>
            </a:gsLst>
            <a:lin ang="2700000" scaled="1"/>
          </a:gradFill>
          <a:ln w="9525">
            <a:solidFill>
              <a:srgbClr val="FFFFFF"/>
            </a:solidFill>
            <a:miter lim="800000"/>
            <a:headEnd/>
            <a:tailEnd/>
          </a:ln>
          <a:effectLst>
            <a:outerShdw dist="107763" dir="8100000" algn="ctr" rotWithShape="0">
              <a:srgbClr val="000000">
                <a:alpha val="50000"/>
              </a:srgbClr>
            </a:outerShdw>
          </a:effectLst>
        </p:spPr>
        <p:txBody>
          <a:bodyPr anchor="ctr"/>
          <a:lstStyle/>
          <a:p>
            <a:endParaRPr lang="en-US" sz="1600" dirty="0">
              <a:solidFill>
                <a:srgbClr val="FFFFFF"/>
              </a:solidFill>
            </a:endParaRPr>
          </a:p>
        </p:txBody>
      </p:sp>
      <p:sp>
        <p:nvSpPr>
          <p:cNvPr id="32" name="Freeform 7"/>
          <p:cNvSpPr>
            <a:spLocks/>
          </p:cNvSpPr>
          <p:nvPr/>
        </p:nvSpPr>
        <p:spPr bwMode="gray">
          <a:xfrm>
            <a:off x="4648200" y="5531370"/>
            <a:ext cx="1016000" cy="1155700"/>
          </a:xfrm>
          <a:custGeom>
            <a:avLst/>
            <a:gdLst/>
            <a:ahLst/>
            <a:cxnLst>
              <a:cxn ang="0">
                <a:pos x="88" y="1160"/>
              </a:cxn>
              <a:cxn ang="0">
                <a:pos x="88" y="0"/>
              </a:cxn>
              <a:cxn ang="0">
                <a:pos x="0" y="0"/>
              </a:cxn>
              <a:cxn ang="0">
                <a:pos x="0" y="1256"/>
              </a:cxn>
              <a:cxn ang="0">
                <a:pos x="1104" y="1256"/>
              </a:cxn>
              <a:cxn ang="0">
                <a:pos x="1104" y="1160"/>
              </a:cxn>
              <a:cxn ang="0">
                <a:pos x="88" y="1160"/>
              </a:cxn>
            </a:cxnLst>
            <a:rect l="0" t="0" r="r" b="b"/>
            <a:pathLst>
              <a:path w="1104" h="1256">
                <a:moveTo>
                  <a:pt x="88" y="1160"/>
                </a:moveTo>
                <a:lnTo>
                  <a:pt x="88" y="0"/>
                </a:lnTo>
                <a:lnTo>
                  <a:pt x="0" y="0"/>
                </a:lnTo>
                <a:lnTo>
                  <a:pt x="0" y="1256"/>
                </a:lnTo>
                <a:lnTo>
                  <a:pt x="1104" y="1256"/>
                </a:lnTo>
                <a:lnTo>
                  <a:pt x="1104" y="1160"/>
                </a:lnTo>
                <a:lnTo>
                  <a:pt x="88" y="1160"/>
                </a:lnTo>
                <a:close/>
              </a:path>
            </a:pathLst>
          </a:custGeom>
          <a:gradFill rotWithShape="1">
            <a:gsLst>
              <a:gs pos="0">
                <a:srgbClr val="FFCC66"/>
              </a:gs>
              <a:gs pos="50000">
                <a:srgbClr val="FFCC66">
                  <a:gamma/>
                  <a:tint val="21176"/>
                  <a:invGamma/>
                </a:srgbClr>
              </a:gs>
              <a:gs pos="100000">
                <a:srgbClr val="FFCC66"/>
              </a:gs>
            </a:gsLst>
            <a:lin ang="0" scaled="1"/>
          </a:gradFill>
          <a:ln w="0">
            <a:solidFill>
              <a:srgbClr val="DFE29A"/>
            </a:solidFill>
            <a:prstDash val="solid"/>
            <a:round/>
            <a:headEnd/>
            <a:tailEnd/>
          </a:ln>
        </p:spPr>
        <p:txBody>
          <a:bodyPr/>
          <a:lstStyle/>
          <a:p>
            <a:endParaRPr lang="vi-VN"/>
          </a:p>
        </p:txBody>
      </p:sp>
      <p:sp>
        <p:nvSpPr>
          <p:cNvPr id="33" name="Freeform 8"/>
          <p:cNvSpPr>
            <a:spLocks/>
          </p:cNvSpPr>
          <p:nvPr/>
        </p:nvSpPr>
        <p:spPr bwMode="gray">
          <a:xfrm rot="10800000">
            <a:off x="7696200" y="2438400"/>
            <a:ext cx="1016000" cy="1155700"/>
          </a:xfrm>
          <a:custGeom>
            <a:avLst/>
            <a:gdLst/>
            <a:ahLst/>
            <a:cxnLst>
              <a:cxn ang="0">
                <a:pos x="88" y="1160"/>
              </a:cxn>
              <a:cxn ang="0">
                <a:pos x="88" y="0"/>
              </a:cxn>
              <a:cxn ang="0">
                <a:pos x="0" y="0"/>
              </a:cxn>
              <a:cxn ang="0">
                <a:pos x="0" y="1256"/>
              </a:cxn>
              <a:cxn ang="0">
                <a:pos x="1104" y="1256"/>
              </a:cxn>
              <a:cxn ang="0">
                <a:pos x="1104" y="1160"/>
              </a:cxn>
              <a:cxn ang="0">
                <a:pos x="88" y="1160"/>
              </a:cxn>
            </a:cxnLst>
            <a:rect l="0" t="0" r="r" b="b"/>
            <a:pathLst>
              <a:path w="1104" h="1256">
                <a:moveTo>
                  <a:pt x="88" y="1160"/>
                </a:moveTo>
                <a:lnTo>
                  <a:pt x="88" y="0"/>
                </a:lnTo>
                <a:lnTo>
                  <a:pt x="0" y="0"/>
                </a:lnTo>
                <a:lnTo>
                  <a:pt x="0" y="1256"/>
                </a:lnTo>
                <a:lnTo>
                  <a:pt x="1104" y="1256"/>
                </a:lnTo>
                <a:lnTo>
                  <a:pt x="1104" y="1160"/>
                </a:lnTo>
                <a:lnTo>
                  <a:pt x="88" y="1160"/>
                </a:lnTo>
                <a:close/>
              </a:path>
            </a:pathLst>
          </a:custGeom>
          <a:solidFill>
            <a:srgbClr val="FDF58D"/>
          </a:solidFill>
          <a:ln w="0">
            <a:solidFill>
              <a:srgbClr val="DFE29A"/>
            </a:solidFill>
            <a:prstDash val="solid"/>
            <a:round/>
            <a:headEnd/>
            <a:tailEnd/>
          </a:ln>
        </p:spPr>
        <p:txBody>
          <a:bodyPr/>
          <a:lstStyle/>
          <a:p>
            <a:endParaRPr lang="vi-VN"/>
          </a:p>
        </p:txBody>
      </p:sp>
      <p:sp>
        <p:nvSpPr>
          <p:cNvPr id="34" name="Rectangle 9"/>
          <p:cNvSpPr>
            <a:spLocks noChangeArrowheads="1"/>
          </p:cNvSpPr>
          <p:nvPr/>
        </p:nvSpPr>
        <p:spPr bwMode="gray">
          <a:xfrm>
            <a:off x="4857750" y="2667000"/>
            <a:ext cx="3676650" cy="3810000"/>
          </a:xfrm>
          <a:prstGeom prst="rect">
            <a:avLst/>
          </a:prstGeom>
          <a:gradFill rotWithShape="1">
            <a:gsLst>
              <a:gs pos="0">
                <a:srgbClr val="D85E28">
                  <a:gamma/>
                  <a:shade val="46275"/>
                  <a:invGamma/>
                </a:srgbClr>
              </a:gs>
              <a:gs pos="50000">
                <a:srgbClr val="D85E28"/>
              </a:gs>
              <a:gs pos="100000">
                <a:srgbClr val="D85E28">
                  <a:gamma/>
                  <a:shade val="46275"/>
                  <a:invGamma/>
                </a:srgbClr>
              </a:gs>
            </a:gsLst>
            <a:lin ang="2700000" scaled="1"/>
          </a:gradFill>
          <a:ln w="9525">
            <a:solidFill>
              <a:srgbClr val="FFFFFF"/>
            </a:solidFill>
            <a:miter lim="800000"/>
            <a:headEnd/>
            <a:tailEnd/>
          </a:ln>
          <a:effectLst>
            <a:outerShdw dist="107763" dir="8100000" algn="ctr" rotWithShape="0">
              <a:srgbClr val="000000">
                <a:alpha val="50000"/>
              </a:srgbClr>
            </a:outerShdw>
          </a:effectLst>
        </p:spPr>
        <p:txBody>
          <a:bodyPr anchor="ctr"/>
          <a:lstStyle/>
          <a:p>
            <a:endParaRPr lang="en-US" sz="1600" dirty="0">
              <a:solidFill>
                <a:srgbClr val="FFFFFF"/>
              </a:solidFill>
            </a:endParaRPr>
          </a:p>
        </p:txBody>
      </p:sp>
      <p:sp>
        <p:nvSpPr>
          <p:cNvPr id="35" name="TextBox 34"/>
          <p:cNvSpPr txBox="1"/>
          <p:nvPr/>
        </p:nvSpPr>
        <p:spPr>
          <a:xfrm>
            <a:off x="533400" y="2819400"/>
            <a:ext cx="3810000" cy="3662541"/>
          </a:xfrm>
          <a:prstGeom prst="rect">
            <a:avLst/>
          </a:prstGeom>
          <a:noFill/>
        </p:spPr>
        <p:txBody>
          <a:bodyPr wrap="square" rtlCol="0">
            <a:spAutoFit/>
          </a:bodyPr>
          <a:lstStyle/>
          <a:p>
            <a:pPr algn="just"/>
            <a:r>
              <a:rPr lang="en-US" sz="2200" dirty="0" smtClean="0">
                <a:solidFill>
                  <a:srgbClr val="FDF58D"/>
                </a:solidFill>
              </a:rPr>
              <a:t>  </a:t>
            </a:r>
            <a:r>
              <a:rPr lang="en-US" sz="2100" b="1" dirty="0" smtClean="0">
                <a:solidFill>
                  <a:srgbClr val="FDF58D"/>
                </a:solidFill>
              </a:rPr>
              <a:t>+ </a:t>
            </a:r>
            <a:r>
              <a:rPr lang="vi-VN" sz="2100" b="1" dirty="0" smtClean="0">
                <a:solidFill>
                  <a:srgbClr val="FCFCFC"/>
                </a:solidFill>
              </a:rPr>
              <a:t>Trong khi đó, </a:t>
            </a:r>
            <a:r>
              <a:rPr lang="vi-VN" sz="2100" b="1" dirty="0" smtClean="0">
                <a:solidFill>
                  <a:srgbClr val="FDF58D"/>
                </a:solidFill>
              </a:rPr>
              <a:t>sự suy thoái về tư tưởng chính trị, đạo đức, lối sống dẫn tới "tự diễn biến", "tự chuyển hoá" chỉ là một bước ngắn, thậm chí rất ngắn, nguy hiểm khôn lường, </a:t>
            </a:r>
            <a:r>
              <a:rPr lang="vi-VN" sz="2100" b="1" dirty="0" smtClean="0">
                <a:solidFill>
                  <a:srgbClr val="FCFCFC"/>
                </a:solidFill>
              </a:rPr>
              <a:t>có thể dẫn tới tiếp tay hoặc cấu kết với các thế lực xấu, thù địch, phản bội lại lý tưởng và sự nghiệp CM của Đảng và dân tộc.</a:t>
            </a:r>
            <a:endParaRPr lang="vi-VN" sz="2100" dirty="0"/>
          </a:p>
        </p:txBody>
      </p:sp>
      <p:sp>
        <p:nvSpPr>
          <p:cNvPr id="36" name="TextBox 35"/>
          <p:cNvSpPr txBox="1"/>
          <p:nvPr/>
        </p:nvSpPr>
        <p:spPr>
          <a:xfrm>
            <a:off x="4876800" y="2743200"/>
            <a:ext cx="3581400" cy="3077766"/>
          </a:xfrm>
          <a:prstGeom prst="rect">
            <a:avLst/>
          </a:prstGeom>
          <a:noFill/>
        </p:spPr>
        <p:txBody>
          <a:bodyPr wrap="square" rtlCol="0">
            <a:spAutoFit/>
          </a:bodyPr>
          <a:lstStyle/>
          <a:p>
            <a:pPr algn="just"/>
            <a:r>
              <a:rPr lang="en-US" dirty="0" smtClean="0"/>
              <a:t> </a:t>
            </a:r>
            <a:r>
              <a:rPr lang="en-US" sz="2100" b="1" dirty="0" smtClean="0">
                <a:solidFill>
                  <a:srgbClr val="FFFFCC"/>
                </a:solidFill>
              </a:rPr>
              <a:t>+ </a:t>
            </a:r>
            <a:r>
              <a:rPr lang="vi-VN" sz="2100" b="1" dirty="0" smtClean="0">
                <a:solidFill>
                  <a:srgbClr val="FFFFCC"/>
                </a:solidFill>
              </a:rPr>
              <a:t>Những hạn chế, khuyết điểm nêu trên </a:t>
            </a:r>
            <a:r>
              <a:rPr lang="vi-VN" sz="2100" b="1" dirty="0" smtClean="0">
                <a:solidFill>
                  <a:srgbClr val="FDF58D"/>
                </a:solidFill>
              </a:rPr>
              <a:t>làm giảm sút vai trò lãnh đạo của Đảng; làm tổn thương tình cảm và suy giảm niềm tin của nhân dân đối với Đảng, </a:t>
            </a:r>
            <a:r>
              <a:rPr lang="vi-VN" sz="2100" b="1" dirty="0" smtClean="0">
                <a:solidFill>
                  <a:srgbClr val="FCFCFC"/>
                </a:solidFill>
              </a:rPr>
              <a:t>là một nguy cơ trực tiếp đe doạ sự tồn vong của Đảng và chế độ.</a:t>
            </a:r>
          </a:p>
          <a:p>
            <a:endParaRPr lang="vi-VN" sz="2600" dirty="0"/>
          </a:p>
        </p:txBody>
      </p:sp>
      <p:sp>
        <p:nvSpPr>
          <p:cNvPr id="37" name="Rectangle 36"/>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46" name="Straight Connector 45"/>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57" name="Rectangle 56"/>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58"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524000" y="1066800"/>
            <a:ext cx="61722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II. </a:t>
            </a:r>
            <a:r>
              <a:rPr lang="en-US" sz="2800" b="1" dirty="0" err="1" smtClean="0">
                <a:solidFill>
                  <a:srgbClr val="FFFF00"/>
                </a:solidFill>
              </a:rPr>
              <a:t>TÌNH</a:t>
            </a:r>
            <a:r>
              <a:rPr lang="en-US" sz="2800" b="1" dirty="0" smtClean="0">
                <a:solidFill>
                  <a:srgbClr val="FFFF00"/>
                </a:solidFill>
              </a:rPr>
              <a:t> </a:t>
            </a:r>
            <a:r>
              <a:rPr lang="en-US" sz="2800" b="1" dirty="0" err="1" smtClean="0">
                <a:solidFill>
                  <a:srgbClr val="FFFF00"/>
                </a:solidFill>
              </a:rPr>
              <a:t>HÌNH</a:t>
            </a:r>
            <a:r>
              <a:rPr lang="en-US" sz="2800" b="1" dirty="0" smtClean="0">
                <a:solidFill>
                  <a:srgbClr val="FFFF00"/>
                </a:solidFill>
              </a:rPr>
              <a:t> </a:t>
            </a:r>
            <a:r>
              <a:rPr lang="en-US" sz="2800" b="1" dirty="0" err="1" smtClean="0">
                <a:solidFill>
                  <a:srgbClr val="FFFF00"/>
                </a:solidFill>
              </a:rPr>
              <a:t>VĂN</a:t>
            </a:r>
            <a:r>
              <a:rPr lang="en-US" sz="2800" b="1" dirty="0" smtClean="0">
                <a:solidFill>
                  <a:srgbClr val="FFFF00"/>
                </a:solidFill>
              </a:rPr>
              <a:t> </a:t>
            </a:r>
            <a:r>
              <a:rPr lang="en-US" sz="2800" b="1" dirty="0" err="1" smtClean="0">
                <a:solidFill>
                  <a:srgbClr val="FFFF00"/>
                </a:solidFill>
              </a:rPr>
              <a:t>HÓA</a:t>
            </a:r>
            <a:r>
              <a:rPr lang="en-US" sz="2800" b="1" dirty="0" smtClean="0">
                <a:solidFill>
                  <a:srgbClr val="FFFF00"/>
                </a:solidFill>
              </a:rPr>
              <a:t>- </a:t>
            </a:r>
            <a:r>
              <a:rPr lang="en-US" sz="2800" b="1" dirty="0" err="1" smtClean="0">
                <a:solidFill>
                  <a:srgbClr val="FFFF00"/>
                </a:solidFill>
              </a:rPr>
              <a:t>XA</a:t>
            </a:r>
            <a:r>
              <a:rPr lang="en-US" sz="2800" b="1" dirty="0" smtClean="0">
                <a:solidFill>
                  <a:srgbClr val="FFFF00"/>
                </a:solidFill>
              </a:rPr>
              <a:t>̃ </a:t>
            </a:r>
            <a:r>
              <a:rPr lang="en-US" sz="2800" b="1" dirty="0" err="1" smtClean="0">
                <a:solidFill>
                  <a:srgbClr val="FFFF00"/>
                </a:solidFill>
              </a:rPr>
              <a:t>HỘI</a:t>
            </a:r>
            <a:endParaRPr lang="en-US" sz="28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70C0"/>
                </a:solidFill>
              </a:rPr>
              <a:t>	</a:t>
            </a:r>
            <a:r>
              <a:rPr lang="en-US" sz="2600" b="1" dirty="0" smtClean="0">
                <a:solidFill>
                  <a:schemeClr val="accent6">
                    <a:lumMod val="50000"/>
                  </a:schemeClr>
                </a:solidFill>
              </a:rPr>
              <a:t>4. Lao </a:t>
            </a:r>
            <a:r>
              <a:rPr lang="en-US" sz="2600" b="1" dirty="0" err="1" smtClean="0">
                <a:solidFill>
                  <a:schemeClr val="accent6">
                    <a:lumMod val="50000"/>
                  </a:schemeClr>
                </a:solidFill>
              </a:rPr>
              <a:t>động</a:t>
            </a:r>
            <a:r>
              <a:rPr lang="en-US" sz="2600" b="1" dirty="0" smtClean="0">
                <a:solidFill>
                  <a:schemeClr val="accent6">
                    <a:lumMod val="50000"/>
                  </a:schemeClr>
                </a:solidFill>
              </a:rPr>
              <a:t>- </a:t>
            </a:r>
            <a:r>
              <a:rPr lang="en-US" sz="2600" b="1" dirty="0" err="1" smtClean="0">
                <a:solidFill>
                  <a:schemeClr val="accent6">
                    <a:lumMod val="50000"/>
                  </a:schemeClr>
                </a:solidFill>
              </a:rPr>
              <a:t>Thương</a:t>
            </a:r>
            <a:r>
              <a:rPr lang="en-US" sz="2600" b="1" dirty="0" smtClean="0">
                <a:solidFill>
                  <a:schemeClr val="accent6">
                    <a:lumMod val="50000"/>
                  </a:schemeClr>
                </a:solidFill>
              </a:rPr>
              <a:t> </a:t>
            </a:r>
            <a:r>
              <a:rPr lang="en-US" sz="2600" b="1" dirty="0" err="1" smtClean="0">
                <a:solidFill>
                  <a:schemeClr val="accent6">
                    <a:lumMod val="50000"/>
                  </a:schemeClr>
                </a:solidFill>
              </a:rPr>
              <a:t>binh</a:t>
            </a:r>
            <a:r>
              <a:rPr lang="en-US" sz="2600" b="1" dirty="0" smtClean="0">
                <a:solidFill>
                  <a:schemeClr val="accent6">
                    <a:lumMod val="50000"/>
                  </a:schemeClr>
                </a:solidFill>
              </a:rPr>
              <a:t> </a:t>
            </a:r>
            <a:r>
              <a:rPr lang="en-US" sz="2600" b="1" dirty="0" err="1" smtClean="0">
                <a:solidFill>
                  <a:schemeClr val="accent6">
                    <a:lumMod val="50000"/>
                  </a:schemeClr>
                </a:solidFill>
              </a:rPr>
              <a:t>va</a:t>
            </a:r>
            <a:r>
              <a:rPr lang="en-US" sz="2600" b="1" dirty="0" smtClean="0">
                <a:solidFill>
                  <a:schemeClr val="accent6">
                    <a:lumMod val="50000"/>
                  </a:schemeClr>
                </a:solidFill>
              </a:rPr>
              <a:t>̀ </a:t>
            </a:r>
            <a:r>
              <a:rPr lang="en-US" sz="2600" b="1" dirty="0" err="1" smtClean="0">
                <a:solidFill>
                  <a:schemeClr val="accent6">
                    <a:lumMod val="50000"/>
                  </a:schemeClr>
                </a:solidFill>
              </a:rPr>
              <a:t>Xa</a:t>
            </a:r>
            <a:r>
              <a:rPr lang="en-US" sz="2600" b="1" dirty="0" smtClean="0">
                <a:solidFill>
                  <a:schemeClr val="accent6">
                    <a:lumMod val="50000"/>
                  </a:schemeClr>
                </a:solidFill>
              </a:rPr>
              <a:t>̃ </a:t>
            </a:r>
            <a:r>
              <a:rPr lang="en-US" sz="2600" b="1" dirty="0" err="1" smtClean="0">
                <a:solidFill>
                  <a:schemeClr val="accent6">
                    <a:lumMod val="50000"/>
                  </a:schemeClr>
                </a:solidFill>
              </a:rPr>
              <a:t>hội</a:t>
            </a:r>
            <a:r>
              <a:rPr lang="en-US" sz="2600" b="1" dirty="0" smtClean="0">
                <a:solidFill>
                  <a:schemeClr val="accent6">
                    <a:lumMod val="50000"/>
                  </a:schemeClr>
                </a:solidFill>
              </a:rPr>
              <a:t>, </a:t>
            </a:r>
            <a:r>
              <a:rPr lang="en-US" sz="2600" b="1" dirty="0" err="1" smtClean="0">
                <a:solidFill>
                  <a:schemeClr val="accent6">
                    <a:lumMod val="50000"/>
                  </a:schemeClr>
                </a:solidFill>
              </a:rPr>
              <a:t>chăm</a:t>
            </a:r>
            <a:r>
              <a:rPr lang="en-US" sz="2600" b="1" dirty="0" smtClean="0">
                <a:solidFill>
                  <a:schemeClr val="accent6">
                    <a:lumMod val="50000"/>
                  </a:schemeClr>
                </a:solidFill>
              </a:rPr>
              <a:t> </a:t>
            </a:r>
            <a:r>
              <a:rPr lang="en-US" sz="2600" b="1" dirty="0" err="1" smtClean="0">
                <a:solidFill>
                  <a:schemeClr val="accent6">
                    <a:lumMod val="50000"/>
                  </a:schemeClr>
                </a:solidFill>
              </a:rPr>
              <a:t>sóc</a:t>
            </a:r>
            <a:r>
              <a:rPr lang="en-US" sz="2600" b="1" dirty="0" smtClean="0">
                <a:solidFill>
                  <a:schemeClr val="accent6">
                    <a:lumMod val="50000"/>
                  </a:schemeClr>
                </a:solidFill>
              </a:rPr>
              <a:t> </a:t>
            </a:r>
            <a:r>
              <a:rPr lang="en-US" sz="2600" b="1" dirty="0" err="1" smtClean="0">
                <a:solidFill>
                  <a:schemeClr val="accent6">
                    <a:lumMod val="50000"/>
                  </a:schemeClr>
                </a:solidFill>
              </a:rPr>
              <a:t>tre</a:t>
            </a:r>
            <a:r>
              <a:rPr lang="en-US" sz="2600" b="1" dirty="0" smtClean="0">
                <a:solidFill>
                  <a:schemeClr val="accent6">
                    <a:lumMod val="50000"/>
                  </a:schemeClr>
                </a:solidFill>
              </a:rPr>
              <a:t>̉ </a:t>
            </a:r>
            <a:r>
              <a:rPr lang="en-US" sz="2600" b="1" dirty="0" err="1" smtClean="0">
                <a:solidFill>
                  <a:schemeClr val="accent6">
                    <a:lumMod val="50000"/>
                  </a:schemeClr>
                </a:solidFill>
              </a:rPr>
              <a:t>em</a:t>
            </a:r>
            <a:r>
              <a:rPr lang="en-US" sz="2600" b="1" dirty="0" smtClean="0">
                <a:solidFill>
                  <a:schemeClr val="accent6">
                    <a:lumMod val="50000"/>
                  </a:schemeClr>
                </a:solidFill>
              </a:rPr>
              <a:t>:</a:t>
            </a:r>
          </a:p>
          <a:p>
            <a:pPr algn="just">
              <a:spcBef>
                <a:spcPts val="300"/>
              </a:spcBef>
              <a:spcAft>
                <a:spcPts val="300"/>
              </a:spcAft>
            </a:pPr>
            <a:r>
              <a:rPr lang="en-US" sz="2600" dirty="0" smtClean="0">
                <a:solidFill>
                  <a:schemeClr val="tx1"/>
                </a:solidFill>
              </a:rPr>
              <a:t>	</a:t>
            </a:r>
            <a:r>
              <a:rPr lang="en-US" sz="2600" b="1" dirty="0" smtClean="0">
                <a:solidFill>
                  <a:srgbClr val="0070C0"/>
                </a:solidFill>
              </a:rPr>
              <a:t>- </a:t>
            </a:r>
            <a:r>
              <a:rPr lang="en-US" sz="2600" b="1" dirty="0" err="1" smtClean="0">
                <a:solidFill>
                  <a:srgbClr val="0070C0"/>
                </a:solidFill>
              </a:rPr>
              <a:t>Quận</a:t>
            </a:r>
            <a:r>
              <a:rPr lang="en-US" sz="2600" b="1" dirty="0" smtClean="0">
                <a:solidFill>
                  <a:srgbClr val="0070C0"/>
                </a:solidFill>
              </a:rPr>
              <a:t> </a:t>
            </a:r>
            <a:r>
              <a:rPr lang="en-US" sz="2600" b="1" dirty="0" err="1" smtClean="0">
                <a:solidFill>
                  <a:srgbClr val="0070C0"/>
                </a:solidFill>
              </a:rPr>
              <a:t>tô</a:t>
            </a:r>
            <a:r>
              <a:rPr lang="en-US" sz="2600" b="1" dirty="0" smtClean="0">
                <a:solidFill>
                  <a:srgbClr val="0070C0"/>
                </a:solidFill>
              </a:rPr>
              <a:t>̉ </a:t>
            </a:r>
            <a:r>
              <a:rPr lang="en-US" sz="2600" b="1" dirty="0" err="1" smtClean="0">
                <a:solidFill>
                  <a:srgbClr val="0070C0"/>
                </a:solidFill>
              </a:rPr>
              <a:t>chức</a:t>
            </a:r>
            <a:r>
              <a:rPr lang="en-US" sz="2600" b="1" dirty="0" smtClean="0">
                <a:solidFill>
                  <a:srgbClr val="0070C0"/>
                </a:solidFill>
              </a:rPr>
              <a:t> </a:t>
            </a:r>
            <a:r>
              <a:rPr lang="en-US" sz="2600" b="1" dirty="0" err="1" smtClean="0">
                <a:solidFill>
                  <a:srgbClr val="0070C0"/>
                </a:solidFill>
              </a:rPr>
              <a:t>chăm</a:t>
            </a:r>
            <a:r>
              <a:rPr lang="en-US" sz="2600" b="1" dirty="0" smtClean="0">
                <a:solidFill>
                  <a:srgbClr val="0070C0"/>
                </a:solidFill>
              </a:rPr>
              <a:t> lo </a:t>
            </a:r>
            <a:r>
              <a:rPr lang="en-US" sz="2600" b="1" dirty="0" err="1" smtClean="0">
                <a:solidFill>
                  <a:srgbClr val="0070C0"/>
                </a:solidFill>
              </a:rPr>
              <a:t>Tết</a:t>
            </a:r>
            <a:r>
              <a:rPr lang="en-US" sz="2600" b="1" dirty="0" smtClean="0">
                <a:solidFill>
                  <a:srgbClr val="0070C0"/>
                </a:solidFill>
              </a:rPr>
              <a:t> </a:t>
            </a:r>
            <a:r>
              <a:rPr lang="en-US" sz="2600" b="1" dirty="0" err="1" smtClean="0">
                <a:solidFill>
                  <a:srgbClr val="0070C0"/>
                </a:solidFill>
              </a:rPr>
              <a:t>cho</a:t>
            </a:r>
            <a:r>
              <a:rPr lang="en-US" sz="2600" b="1" dirty="0" smtClean="0">
                <a:solidFill>
                  <a:srgbClr val="0070C0"/>
                </a:solidFill>
              </a:rPr>
              <a:t> </a:t>
            </a:r>
            <a:r>
              <a:rPr lang="en-US" sz="2600" b="1" dirty="0" err="1" smtClean="0">
                <a:solidFill>
                  <a:srgbClr val="0070C0"/>
                </a:solidFill>
              </a:rPr>
              <a:t>các</a:t>
            </a:r>
            <a:r>
              <a:rPr lang="en-US" sz="2600" b="1" dirty="0" smtClean="0">
                <a:solidFill>
                  <a:srgbClr val="0070C0"/>
                </a:solidFill>
              </a:rPr>
              <a:t> </a:t>
            </a:r>
            <a:r>
              <a:rPr lang="en-US" sz="2600" b="1" dirty="0" err="1" smtClean="0">
                <a:solidFill>
                  <a:srgbClr val="0070C0"/>
                </a:solidFill>
              </a:rPr>
              <a:t>gia</a:t>
            </a:r>
            <a:r>
              <a:rPr lang="en-US" sz="2600" b="1" dirty="0" smtClean="0">
                <a:solidFill>
                  <a:srgbClr val="0070C0"/>
                </a:solidFill>
              </a:rPr>
              <a:t> </a:t>
            </a:r>
            <a:r>
              <a:rPr lang="en-US" sz="2600" b="1" dirty="0" err="1" smtClean="0">
                <a:solidFill>
                  <a:srgbClr val="0070C0"/>
                </a:solidFill>
              </a:rPr>
              <a:t>đình</a:t>
            </a:r>
            <a:r>
              <a:rPr lang="en-US" sz="2600" b="1" dirty="0" smtClean="0">
                <a:solidFill>
                  <a:srgbClr val="0070C0"/>
                </a:solidFill>
              </a:rPr>
              <a:t> </a:t>
            </a:r>
            <a:r>
              <a:rPr lang="en-US" sz="2600" b="1" dirty="0" err="1" smtClean="0">
                <a:solidFill>
                  <a:srgbClr val="0070C0"/>
                </a:solidFill>
              </a:rPr>
              <a:t>chính</a:t>
            </a:r>
            <a:r>
              <a:rPr lang="en-US" sz="2600" b="1" dirty="0" smtClean="0">
                <a:solidFill>
                  <a:srgbClr val="0070C0"/>
                </a:solidFill>
              </a:rPr>
              <a:t> </a:t>
            </a:r>
            <a:r>
              <a:rPr lang="en-US" sz="2600" b="1" dirty="0" err="1" smtClean="0">
                <a:solidFill>
                  <a:srgbClr val="0070C0"/>
                </a:solidFill>
              </a:rPr>
              <a:t>sách</a:t>
            </a:r>
            <a:r>
              <a:rPr lang="en-US" sz="2600" b="1" dirty="0" smtClean="0">
                <a:solidFill>
                  <a:srgbClr val="0070C0"/>
                </a:solidFill>
              </a:rPr>
              <a:t>, </a:t>
            </a:r>
            <a:r>
              <a:rPr lang="en-US" sz="2600" b="1" dirty="0" err="1" smtClean="0">
                <a:solidFill>
                  <a:srgbClr val="0070C0"/>
                </a:solidFill>
              </a:rPr>
              <a:t>dân</a:t>
            </a:r>
            <a:r>
              <a:rPr lang="en-US" sz="2600" b="1" dirty="0" smtClean="0">
                <a:solidFill>
                  <a:srgbClr val="0070C0"/>
                </a:solidFill>
              </a:rPr>
              <a:t> </a:t>
            </a:r>
            <a:r>
              <a:rPr lang="en-US" sz="2600" b="1" dirty="0" err="1" smtClean="0">
                <a:solidFill>
                  <a:srgbClr val="0070C0"/>
                </a:solidFill>
              </a:rPr>
              <a:t>nghèo</a:t>
            </a:r>
            <a:r>
              <a:rPr lang="en-US" sz="2600" b="1" dirty="0" smtClean="0">
                <a:solidFill>
                  <a:srgbClr val="0070C0"/>
                </a:solidFill>
              </a:rPr>
              <a:t>, </a:t>
            </a:r>
            <a:r>
              <a:rPr lang="en-US" sz="2600" b="1" dirty="0" err="1" smtClean="0">
                <a:solidFill>
                  <a:srgbClr val="0070C0"/>
                </a:solidFill>
              </a:rPr>
              <a:t>các</a:t>
            </a:r>
            <a:r>
              <a:rPr lang="en-US" sz="2600" b="1" dirty="0" smtClean="0">
                <a:solidFill>
                  <a:srgbClr val="0070C0"/>
                </a:solidFill>
              </a:rPr>
              <a:t> </a:t>
            </a:r>
            <a:r>
              <a:rPr lang="en-US" sz="2600" b="1" dirty="0" err="1" smtClean="0">
                <a:solidFill>
                  <a:srgbClr val="0070C0"/>
                </a:solidFill>
              </a:rPr>
              <a:t>đơn</a:t>
            </a:r>
            <a:r>
              <a:rPr lang="en-US" sz="2600" b="1" dirty="0" smtClean="0">
                <a:solidFill>
                  <a:srgbClr val="0070C0"/>
                </a:solidFill>
              </a:rPr>
              <a:t> vị </a:t>
            </a:r>
            <a:r>
              <a:rPr lang="en-US" sz="2600" b="1" dirty="0" err="1" smtClean="0">
                <a:solidFill>
                  <a:srgbClr val="0070C0"/>
                </a:solidFill>
              </a:rPr>
              <a:t>với</a:t>
            </a:r>
            <a:r>
              <a:rPr lang="en-US" sz="2600" b="1" dirty="0" smtClean="0">
                <a:solidFill>
                  <a:srgbClr val="0070C0"/>
                </a:solidFill>
              </a:rPr>
              <a:t> </a:t>
            </a:r>
            <a:r>
              <a:rPr lang="en-US" sz="2600" b="1" dirty="0" err="1" smtClean="0">
                <a:solidFill>
                  <a:srgbClr val="0070C0"/>
                </a:solidFill>
              </a:rPr>
              <a:t>tổng</a:t>
            </a:r>
            <a:r>
              <a:rPr lang="en-US" sz="2600" b="1" dirty="0" smtClean="0">
                <a:solidFill>
                  <a:srgbClr val="0070C0"/>
                </a:solidFill>
              </a:rPr>
              <a:t> </a:t>
            </a:r>
            <a:r>
              <a:rPr lang="en-US" sz="2600" b="1" dirty="0" err="1" smtClean="0">
                <a:solidFill>
                  <a:srgbClr val="0070C0"/>
                </a:solidFill>
              </a:rPr>
              <a:t>kinh</a:t>
            </a:r>
            <a:r>
              <a:rPr lang="en-US" sz="2600" b="1" dirty="0" smtClean="0">
                <a:solidFill>
                  <a:srgbClr val="0070C0"/>
                </a:solidFill>
              </a:rPr>
              <a:t> phí là 48,806 </a:t>
            </a:r>
            <a:r>
              <a:rPr lang="en-US" sz="2600" b="1" dirty="0" err="1" smtClean="0">
                <a:solidFill>
                  <a:srgbClr val="0070C0"/>
                </a:solidFill>
              </a:rPr>
              <a:t>ty</a:t>
            </a:r>
            <a:r>
              <a:rPr lang="en-US" sz="2600" b="1" dirty="0" smtClean="0">
                <a:solidFill>
                  <a:srgbClr val="0070C0"/>
                </a:solidFill>
              </a:rPr>
              <a:t>̉ </a:t>
            </a:r>
            <a:r>
              <a:rPr lang="en-US" sz="2600" b="1" dirty="0" err="1" smtClean="0">
                <a:solidFill>
                  <a:srgbClr val="0070C0"/>
                </a:solidFill>
              </a:rPr>
              <a:t>đồng</a:t>
            </a:r>
            <a:r>
              <a:rPr lang="en-US" sz="2600" b="1" dirty="0" smtClean="0">
                <a:solidFill>
                  <a:srgbClr val="0070C0"/>
                </a:solidFill>
              </a:rPr>
              <a:t>. </a:t>
            </a:r>
          </a:p>
          <a:p>
            <a:pPr algn="just">
              <a:spcBef>
                <a:spcPts val="300"/>
              </a:spcBef>
              <a:spcAft>
                <a:spcPts val="300"/>
              </a:spcAft>
            </a:pPr>
            <a:r>
              <a:rPr lang="en-US" sz="2600" b="1" dirty="0" smtClean="0">
                <a:solidFill>
                  <a:srgbClr val="0070C0"/>
                </a:solidFill>
              </a:rPr>
              <a:t>	</a:t>
            </a:r>
            <a:r>
              <a:rPr lang="en-US" sz="2600" b="1" dirty="0" smtClean="0">
                <a:solidFill>
                  <a:schemeClr val="accent3">
                    <a:lumMod val="50000"/>
                  </a:schemeClr>
                </a:solidFill>
              </a:rPr>
              <a:t>- </a:t>
            </a:r>
            <a:r>
              <a:rPr lang="en-US" sz="2600" b="1" dirty="0" err="1" smtClean="0">
                <a:solidFill>
                  <a:schemeClr val="accent3">
                    <a:lumMod val="50000"/>
                  </a:schemeClr>
                </a:solidFill>
              </a:rPr>
              <a:t>Triển</a:t>
            </a:r>
            <a:r>
              <a:rPr lang="en-US" sz="2600" b="1" dirty="0" smtClean="0">
                <a:solidFill>
                  <a:schemeClr val="accent3">
                    <a:lumMod val="50000"/>
                  </a:schemeClr>
                </a:solidFill>
              </a:rPr>
              <a:t> </a:t>
            </a:r>
            <a:r>
              <a:rPr lang="en-US" sz="2600" b="1" dirty="0" err="1" smtClean="0">
                <a:solidFill>
                  <a:schemeClr val="accent3">
                    <a:lumMod val="50000"/>
                  </a:schemeClr>
                </a:solidFill>
              </a:rPr>
              <a:t>khai</a:t>
            </a:r>
            <a:r>
              <a:rPr lang="en-US" sz="2600" b="1" dirty="0" smtClean="0">
                <a:solidFill>
                  <a:schemeClr val="accent3">
                    <a:lumMod val="50000"/>
                  </a:schemeClr>
                </a:solidFill>
              </a:rPr>
              <a:t> </a:t>
            </a:r>
            <a:r>
              <a:rPr lang="en-US" sz="2600" b="1" dirty="0" err="1" smtClean="0">
                <a:solidFill>
                  <a:schemeClr val="accent3">
                    <a:lumMod val="50000"/>
                  </a:schemeClr>
                </a:solidFill>
              </a:rPr>
              <a:t>chương</a:t>
            </a:r>
            <a:r>
              <a:rPr lang="en-US" sz="2600" b="1" dirty="0" smtClean="0">
                <a:solidFill>
                  <a:schemeClr val="accent3">
                    <a:lumMod val="50000"/>
                  </a:schemeClr>
                </a:solidFill>
              </a:rPr>
              <a:t> </a:t>
            </a:r>
            <a:r>
              <a:rPr lang="en-US" sz="2600" b="1" dirty="0" err="1" smtClean="0">
                <a:solidFill>
                  <a:schemeClr val="accent3">
                    <a:lumMod val="50000"/>
                  </a:schemeClr>
                </a:solidFill>
              </a:rPr>
              <a:t>trình</a:t>
            </a:r>
            <a:r>
              <a:rPr lang="en-US" sz="2600" b="1" dirty="0" smtClean="0">
                <a:solidFill>
                  <a:schemeClr val="accent3">
                    <a:lumMod val="50000"/>
                  </a:schemeClr>
                </a:solidFill>
              </a:rPr>
              <a:t> </a:t>
            </a:r>
            <a:r>
              <a:rPr lang="en-US" sz="2600" b="1" dirty="0" err="1" smtClean="0">
                <a:solidFill>
                  <a:schemeClr val="accent3">
                    <a:lumMod val="50000"/>
                  </a:schemeClr>
                </a:solidFill>
              </a:rPr>
              <a:t>giảm</a:t>
            </a:r>
            <a:r>
              <a:rPr lang="en-US" sz="2600" b="1" dirty="0" smtClean="0">
                <a:solidFill>
                  <a:schemeClr val="accent3">
                    <a:lumMod val="50000"/>
                  </a:schemeClr>
                </a:solidFill>
              </a:rPr>
              <a:t> </a:t>
            </a:r>
            <a:r>
              <a:rPr lang="en-US" sz="2600" b="1" dirty="0" err="1" smtClean="0">
                <a:solidFill>
                  <a:schemeClr val="accent3">
                    <a:lumMod val="50000"/>
                  </a:schemeClr>
                </a:solidFill>
              </a:rPr>
              <a:t>nghèo</a:t>
            </a:r>
            <a:r>
              <a:rPr lang="en-US" sz="2600" b="1" dirty="0" smtClean="0">
                <a:solidFill>
                  <a:schemeClr val="accent3">
                    <a:lumMod val="50000"/>
                  </a:schemeClr>
                </a:solidFill>
              </a:rPr>
              <a:t> </a:t>
            </a:r>
            <a:r>
              <a:rPr lang="en-US" sz="2600" b="1" dirty="0" err="1" smtClean="0">
                <a:solidFill>
                  <a:schemeClr val="accent3">
                    <a:lumMod val="50000"/>
                  </a:schemeClr>
                </a:solidFill>
              </a:rPr>
              <a:t>bền</a:t>
            </a:r>
            <a:r>
              <a:rPr lang="en-US" sz="2600" b="1" dirty="0" smtClean="0">
                <a:solidFill>
                  <a:schemeClr val="accent3">
                    <a:lumMod val="50000"/>
                  </a:schemeClr>
                </a:solidFill>
              </a:rPr>
              <a:t> </a:t>
            </a:r>
            <a:r>
              <a:rPr lang="en-US" sz="2600" b="1" dirty="0" err="1" smtClean="0">
                <a:solidFill>
                  <a:schemeClr val="accent3">
                    <a:lumMod val="50000"/>
                  </a:schemeClr>
                </a:solidFill>
              </a:rPr>
              <a:t>vững</a:t>
            </a:r>
            <a:r>
              <a:rPr lang="en-US" sz="2600" b="1" dirty="0" smtClean="0">
                <a:solidFill>
                  <a:schemeClr val="accent3">
                    <a:lumMod val="50000"/>
                  </a:schemeClr>
                </a:solidFill>
              </a:rPr>
              <a:t> </a:t>
            </a:r>
            <a:r>
              <a:rPr lang="en-US" sz="2600" b="1" dirty="0" err="1" smtClean="0">
                <a:solidFill>
                  <a:schemeClr val="accent3">
                    <a:lumMod val="50000"/>
                  </a:schemeClr>
                </a:solidFill>
              </a:rPr>
              <a:t>giai</a:t>
            </a:r>
            <a:r>
              <a:rPr lang="en-US" sz="2600" b="1" dirty="0" smtClean="0">
                <a:solidFill>
                  <a:schemeClr val="accent3">
                    <a:lumMod val="50000"/>
                  </a:schemeClr>
                </a:solidFill>
              </a:rPr>
              <a:t> </a:t>
            </a:r>
            <a:r>
              <a:rPr lang="en-US" sz="2600" b="1" dirty="0" err="1" smtClean="0">
                <a:solidFill>
                  <a:schemeClr val="accent3">
                    <a:lumMod val="50000"/>
                  </a:schemeClr>
                </a:solidFill>
              </a:rPr>
              <a:t>đoạn</a:t>
            </a:r>
            <a:r>
              <a:rPr lang="en-US" sz="2600" b="1" dirty="0" smtClean="0">
                <a:solidFill>
                  <a:schemeClr val="accent3">
                    <a:lumMod val="50000"/>
                  </a:schemeClr>
                </a:solidFill>
              </a:rPr>
              <a:t> 2016- 2020. </a:t>
            </a:r>
            <a:r>
              <a:rPr lang="en-US" sz="2600" b="1" dirty="0" err="1" smtClean="0">
                <a:solidFill>
                  <a:schemeClr val="accent3">
                    <a:lumMod val="50000"/>
                  </a:schemeClr>
                </a:solidFill>
              </a:rPr>
              <a:t>Đa</a:t>
            </a:r>
            <a:r>
              <a:rPr lang="en-US" sz="2600" b="1" dirty="0" smtClean="0">
                <a:solidFill>
                  <a:schemeClr val="accent3">
                    <a:lumMod val="50000"/>
                  </a:schemeClr>
                </a:solidFill>
              </a:rPr>
              <a:t>̃ </a:t>
            </a:r>
            <a:r>
              <a:rPr lang="en-US" sz="2600" b="1" dirty="0" err="1" smtClean="0">
                <a:solidFill>
                  <a:schemeClr val="accent3">
                    <a:lumMod val="50000"/>
                  </a:schemeClr>
                </a:solidFill>
              </a:rPr>
              <a:t>đưa</a:t>
            </a:r>
            <a:r>
              <a:rPr lang="en-US" sz="2600" b="1" dirty="0" smtClean="0">
                <a:solidFill>
                  <a:schemeClr val="accent3">
                    <a:lumMod val="50000"/>
                  </a:schemeClr>
                </a:solidFill>
              </a:rPr>
              <a:t> 204/500 </a:t>
            </a:r>
            <a:r>
              <a:rPr lang="en-US" sz="2600" b="1" dirty="0" err="1" smtClean="0">
                <a:solidFill>
                  <a:schemeClr val="accent3">
                    <a:lumMod val="50000"/>
                  </a:schemeClr>
                </a:solidFill>
              </a:rPr>
              <a:t>hô</a:t>
            </a:r>
            <a:r>
              <a:rPr lang="en-US" sz="2600" b="1" dirty="0" smtClean="0">
                <a:solidFill>
                  <a:schemeClr val="accent3">
                    <a:lumMod val="50000"/>
                  </a:schemeClr>
                </a:solidFill>
              </a:rPr>
              <a:t>̣ </a:t>
            </a:r>
            <a:r>
              <a:rPr lang="en-US" sz="2600" b="1" dirty="0" err="1" smtClean="0">
                <a:solidFill>
                  <a:schemeClr val="accent3">
                    <a:lumMod val="50000"/>
                  </a:schemeClr>
                </a:solidFill>
              </a:rPr>
              <a:t>nghèo</a:t>
            </a:r>
            <a:r>
              <a:rPr lang="en-US" sz="2600" b="1" dirty="0" smtClean="0">
                <a:solidFill>
                  <a:schemeClr val="accent3">
                    <a:lumMod val="50000"/>
                  </a:schemeClr>
                </a:solidFill>
              </a:rPr>
              <a:t>, </a:t>
            </a:r>
            <a:r>
              <a:rPr lang="en-US" sz="2600" b="1" dirty="0" err="1" smtClean="0">
                <a:solidFill>
                  <a:schemeClr val="accent3">
                    <a:lumMod val="50000"/>
                  </a:schemeClr>
                </a:solidFill>
              </a:rPr>
              <a:t>hô</a:t>
            </a:r>
            <a:r>
              <a:rPr lang="en-US" sz="2600" b="1" dirty="0" smtClean="0">
                <a:solidFill>
                  <a:schemeClr val="accent3">
                    <a:lumMod val="50000"/>
                  </a:schemeClr>
                </a:solidFill>
              </a:rPr>
              <a:t>̣ </a:t>
            </a:r>
            <a:r>
              <a:rPr lang="en-US" sz="2600" b="1" dirty="0" err="1" smtClean="0">
                <a:solidFill>
                  <a:schemeClr val="accent3">
                    <a:lumMod val="50000"/>
                  </a:schemeClr>
                </a:solidFill>
              </a:rPr>
              <a:t>cận</a:t>
            </a:r>
            <a:r>
              <a:rPr lang="en-US" sz="2600" b="1" dirty="0" smtClean="0">
                <a:solidFill>
                  <a:schemeClr val="accent3">
                    <a:lumMod val="50000"/>
                  </a:schemeClr>
                </a:solidFill>
              </a:rPr>
              <a:t> </a:t>
            </a:r>
            <a:r>
              <a:rPr lang="en-US" sz="2600" b="1" dirty="0" err="1" smtClean="0">
                <a:solidFill>
                  <a:schemeClr val="accent3">
                    <a:lumMod val="50000"/>
                  </a:schemeClr>
                </a:solidFill>
              </a:rPr>
              <a:t>nghèo</a:t>
            </a:r>
            <a:r>
              <a:rPr lang="en-US" sz="2600" b="1" dirty="0" smtClean="0">
                <a:solidFill>
                  <a:schemeClr val="accent3">
                    <a:lumMod val="50000"/>
                  </a:schemeClr>
                </a:solidFill>
              </a:rPr>
              <a:t> </a:t>
            </a:r>
            <a:r>
              <a:rPr lang="en-US" sz="2600" b="1" dirty="0" err="1" smtClean="0">
                <a:solidFill>
                  <a:schemeClr val="accent3">
                    <a:lumMod val="50000"/>
                  </a:schemeClr>
                </a:solidFill>
              </a:rPr>
              <a:t>vượt</a:t>
            </a:r>
            <a:r>
              <a:rPr lang="en-US" sz="2600" b="1" dirty="0" smtClean="0">
                <a:solidFill>
                  <a:schemeClr val="accent3">
                    <a:lumMod val="50000"/>
                  </a:schemeClr>
                </a:solidFill>
              </a:rPr>
              <a:t> </a:t>
            </a:r>
            <a:r>
              <a:rPr lang="en-US" sz="2600" b="1" dirty="0" err="1" smtClean="0">
                <a:solidFill>
                  <a:schemeClr val="accent3">
                    <a:lumMod val="50000"/>
                  </a:schemeClr>
                </a:solidFill>
              </a:rPr>
              <a:t>khỏi</a:t>
            </a:r>
            <a:r>
              <a:rPr lang="en-US" sz="2600" b="1" dirty="0" smtClean="0">
                <a:solidFill>
                  <a:schemeClr val="accent3">
                    <a:lumMod val="50000"/>
                  </a:schemeClr>
                </a:solidFill>
              </a:rPr>
              <a:t> </a:t>
            </a:r>
            <a:r>
              <a:rPr lang="en-US" sz="2600" b="1" dirty="0" err="1" smtClean="0">
                <a:solidFill>
                  <a:schemeClr val="accent3">
                    <a:lumMod val="50000"/>
                  </a:schemeClr>
                </a:solidFill>
              </a:rPr>
              <a:t>chương</a:t>
            </a:r>
            <a:r>
              <a:rPr lang="en-US" sz="2600" b="1" dirty="0" smtClean="0">
                <a:solidFill>
                  <a:schemeClr val="accent3">
                    <a:lumMod val="50000"/>
                  </a:schemeClr>
                </a:solidFill>
              </a:rPr>
              <a:t> </a:t>
            </a:r>
            <a:r>
              <a:rPr lang="en-US" sz="2600" b="1" dirty="0" err="1" smtClean="0">
                <a:solidFill>
                  <a:schemeClr val="accent3">
                    <a:lumMod val="50000"/>
                  </a:schemeClr>
                </a:solidFill>
              </a:rPr>
              <a:t>trình</a:t>
            </a:r>
            <a:r>
              <a:rPr lang="en-US" sz="2600" b="1" dirty="0" smtClean="0">
                <a:solidFill>
                  <a:schemeClr val="accent3">
                    <a:lumMod val="50000"/>
                  </a:schemeClr>
                </a:solidFill>
              </a:rPr>
              <a:t>; </a:t>
            </a:r>
            <a:r>
              <a:rPr lang="en-US" sz="2600" b="1" dirty="0" err="1" smtClean="0">
                <a:solidFill>
                  <a:schemeClr val="accent3">
                    <a:lumMod val="50000"/>
                  </a:schemeClr>
                </a:solidFill>
              </a:rPr>
              <a:t>nâng</a:t>
            </a:r>
            <a:r>
              <a:rPr lang="en-US" sz="2600" b="1" dirty="0" smtClean="0">
                <a:solidFill>
                  <a:schemeClr val="accent3">
                    <a:lumMod val="50000"/>
                  </a:schemeClr>
                </a:solidFill>
              </a:rPr>
              <a:t> </a:t>
            </a:r>
            <a:r>
              <a:rPr lang="en-US" sz="2600" b="1" dirty="0" err="1" smtClean="0">
                <a:solidFill>
                  <a:schemeClr val="accent3">
                    <a:lumMod val="50000"/>
                  </a:schemeClr>
                </a:solidFill>
              </a:rPr>
              <a:t>chuẩn</a:t>
            </a:r>
            <a:r>
              <a:rPr lang="en-US" sz="2600" b="1" dirty="0" smtClean="0">
                <a:solidFill>
                  <a:schemeClr val="accent3">
                    <a:lumMod val="50000"/>
                  </a:schemeClr>
                </a:solidFill>
              </a:rPr>
              <a:t> 305/600 </a:t>
            </a:r>
            <a:r>
              <a:rPr lang="en-US" sz="2600" b="1" dirty="0" err="1" smtClean="0">
                <a:solidFill>
                  <a:schemeClr val="accent3">
                    <a:lumMod val="50000"/>
                  </a:schemeClr>
                </a:solidFill>
              </a:rPr>
              <a:t>hô</a:t>
            </a:r>
            <a:r>
              <a:rPr lang="en-US" sz="2600" b="1" dirty="0" smtClean="0">
                <a:solidFill>
                  <a:schemeClr val="accent3">
                    <a:lumMod val="50000"/>
                  </a:schemeClr>
                </a:solidFill>
              </a:rPr>
              <a:t>̣ </a:t>
            </a:r>
            <a:r>
              <a:rPr lang="en-US" sz="2600" b="1" dirty="0" err="1" smtClean="0">
                <a:solidFill>
                  <a:schemeClr val="accent3">
                    <a:lumMod val="50000"/>
                  </a:schemeClr>
                </a:solidFill>
              </a:rPr>
              <a:t>nghèo</a:t>
            </a:r>
            <a:r>
              <a:rPr lang="en-US" sz="2600" b="1" dirty="0" smtClean="0">
                <a:solidFill>
                  <a:schemeClr val="accent3">
                    <a:lumMod val="50000"/>
                  </a:schemeClr>
                </a:solidFill>
              </a:rPr>
              <a:t> </a:t>
            </a:r>
            <a:r>
              <a:rPr lang="en-US" sz="2600" b="1" dirty="0" err="1" smtClean="0">
                <a:solidFill>
                  <a:schemeClr val="accent3">
                    <a:lumMod val="50000"/>
                  </a:schemeClr>
                </a:solidFill>
              </a:rPr>
              <a:t>lên</a:t>
            </a:r>
            <a:r>
              <a:rPr lang="en-US" sz="2600" b="1" dirty="0" smtClean="0">
                <a:solidFill>
                  <a:schemeClr val="accent3">
                    <a:lumMod val="50000"/>
                  </a:schemeClr>
                </a:solidFill>
              </a:rPr>
              <a:t> </a:t>
            </a:r>
            <a:r>
              <a:rPr lang="en-US" sz="2600" b="1" dirty="0" err="1" smtClean="0">
                <a:solidFill>
                  <a:schemeClr val="accent3">
                    <a:lumMod val="50000"/>
                  </a:schemeClr>
                </a:solidFill>
              </a:rPr>
              <a:t>cận</a:t>
            </a:r>
            <a:r>
              <a:rPr lang="en-US" sz="2600" b="1" dirty="0" smtClean="0">
                <a:solidFill>
                  <a:schemeClr val="accent3">
                    <a:lumMod val="50000"/>
                  </a:schemeClr>
                </a:solidFill>
              </a:rPr>
              <a:t> </a:t>
            </a:r>
            <a:r>
              <a:rPr lang="en-US" sz="2600" b="1" dirty="0" err="1" smtClean="0">
                <a:solidFill>
                  <a:schemeClr val="accent3">
                    <a:lumMod val="50000"/>
                  </a:schemeClr>
                </a:solidFill>
              </a:rPr>
              <a:t>nghèo</a:t>
            </a:r>
            <a:r>
              <a:rPr lang="en-US" sz="2600" b="1" dirty="0" smtClean="0">
                <a:solidFill>
                  <a:schemeClr val="accent3">
                    <a:lumMod val="50000"/>
                  </a:schemeClr>
                </a:solidFill>
              </a:rPr>
              <a:t>. </a:t>
            </a:r>
            <a:r>
              <a:rPr lang="en-US" sz="2600" b="1" dirty="0" err="1" smtClean="0">
                <a:solidFill>
                  <a:schemeClr val="accent3">
                    <a:lumMod val="50000"/>
                  </a:schemeClr>
                </a:solidFill>
              </a:rPr>
              <a:t>Hô</a:t>
            </a:r>
            <a:r>
              <a:rPr lang="en-US" sz="2600" b="1" dirty="0" smtClean="0">
                <a:solidFill>
                  <a:schemeClr val="accent3">
                    <a:lumMod val="50000"/>
                  </a:schemeClr>
                </a:solidFill>
              </a:rPr>
              <a:t>̃ </a:t>
            </a:r>
            <a:r>
              <a:rPr lang="en-US" sz="2600" b="1" dirty="0" err="1" smtClean="0">
                <a:solidFill>
                  <a:schemeClr val="accent3">
                    <a:lumMod val="50000"/>
                  </a:schemeClr>
                </a:solidFill>
              </a:rPr>
              <a:t>trơ</a:t>
            </a:r>
            <a:r>
              <a:rPr lang="en-US" sz="2600" b="1" dirty="0" smtClean="0">
                <a:solidFill>
                  <a:schemeClr val="accent3">
                    <a:lumMod val="50000"/>
                  </a:schemeClr>
                </a:solidFill>
              </a:rPr>
              <a:t>̣ </a:t>
            </a:r>
            <a:r>
              <a:rPr lang="en-US" sz="2600" b="1" dirty="0" err="1" smtClean="0">
                <a:solidFill>
                  <a:schemeClr val="accent3">
                    <a:lumMod val="50000"/>
                  </a:schemeClr>
                </a:solidFill>
              </a:rPr>
              <a:t>vốn</a:t>
            </a:r>
            <a:r>
              <a:rPr lang="en-US" sz="2600" b="1" dirty="0" smtClean="0">
                <a:solidFill>
                  <a:schemeClr val="accent3">
                    <a:lumMod val="50000"/>
                  </a:schemeClr>
                </a:solidFill>
              </a:rPr>
              <a:t> </a:t>
            </a:r>
            <a:r>
              <a:rPr lang="en-US" sz="2600" b="1" dirty="0" err="1" smtClean="0">
                <a:solidFill>
                  <a:schemeClr val="accent3">
                    <a:lumMod val="50000"/>
                  </a:schemeClr>
                </a:solidFill>
              </a:rPr>
              <a:t>cho</a:t>
            </a:r>
            <a:r>
              <a:rPr lang="en-US" sz="2600" b="1" dirty="0" smtClean="0">
                <a:solidFill>
                  <a:schemeClr val="accent3">
                    <a:lumMod val="50000"/>
                  </a:schemeClr>
                </a:solidFill>
              </a:rPr>
              <a:t> 586 </a:t>
            </a:r>
            <a:r>
              <a:rPr lang="en-US" sz="2600" b="1" dirty="0" err="1" smtClean="0">
                <a:solidFill>
                  <a:schemeClr val="accent3">
                    <a:lumMod val="50000"/>
                  </a:schemeClr>
                </a:solidFill>
              </a:rPr>
              <a:t>lượt</a:t>
            </a:r>
            <a:r>
              <a:rPr lang="en-US" sz="2600" b="1" dirty="0" smtClean="0">
                <a:solidFill>
                  <a:schemeClr val="accent3">
                    <a:lumMod val="50000"/>
                  </a:schemeClr>
                </a:solidFill>
              </a:rPr>
              <a:t> </a:t>
            </a:r>
            <a:r>
              <a:rPr lang="en-US" sz="2600" b="1" dirty="0" err="1" smtClean="0">
                <a:solidFill>
                  <a:schemeClr val="accent3">
                    <a:lumMod val="50000"/>
                  </a:schemeClr>
                </a:solidFill>
              </a:rPr>
              <a:t>hô</a:t>
            </a:r>
            <a:r>
              <a:rPr lang="en-US" sz="2600" b="1" dirty="0" smtClean="0">
                <a:solidFill>
                  <a:schemeClr val="accent3">
                    <a:lumMod val="50000"/>
                  </a:schemeClr>
                </a:solidFill>
              </a:rPr>
              <a:t>̣ </a:t>
            </a:r>
            <a:r>
              <a:rPr lang="en-US" sz="2600" b="1" dirty="0" err="1" smtClean="0">
                <a:solidFill>
                  <a:schemeClr val="accent3">
                    <a:lumMod val="50000"/>
                  </a:schemeClr>
                </a:solidFill>
              </a:rPr>
              <a:t>vay</a:t>
            </a:r>
            <a:r>
              <a:rPr lang="en-US" sz="2600" b="1" dirty="0" smtClean="0">
                <a:solidFill>
                  <a:schemeClr val="accent3">
                    <a:lumMod val="50000"/>
                  </a:schemeClr>
                </a:solidFill>
              </a:rPr>
              <a:t> </a:t>
            </a:r>
            <a:r>
              <a:rPr lang="en-US" sz="2600" b="1" dirty="0" err="1" smtClean="0">
                <a:solidFill>
                  <a:schemeClr val="accent3">
                    <a:lumMod val="50000"/>
                  </a:schemeClr>
                </a:solidFill>
              </a:rPr>
              <a:t>với</a:t>
            </a:r>
            <a:r>
              <a:rPr lang="en-US" sz="2600" b="1" dirty="0" smtClean="0">
                <a:solidFill>
                  <a:schemeClr val="accent3">
                    <a:lumMod val="50000"/>
                  </a:schemeClr>
                </a:solidFill>
              </a:rPr>
              <a:t> </a:t>
            </a:r>
            <a:r>
              <a:rPr lang="en-US" sz="2600" b="1" dirty="0" err="1" smtClean="0">
                <a:solidFill>
                  <a:schemeClr val="accent3">
                    <a:lumMod val="50000"/>
                  </a:schemeClr>
                </a:solidFill>
              </a:rPr>
              <a:t>tổng</a:t>
            </a:r>
            <a:r>
              <a:rPr lang="en-US" sz="2600" b="1" dirty="0" smtClean="0">
                <a:solidFill>
                  <a:schemeClr val="accent3">
                    <a:lumMod val="50000"/>
                  </a:schemeClr>
                </a:solidFill>
              </a:rPr>
              <a:t> </a:t>
            </a:r>
            <a:r>
              <a:rPr lang="en-US" sz="2600" b="1" dirty="0" err="1" smtClean="0">
                <a:solidFill>
                  <a:schemeClr val="accent3">
                    <a:lumMod val="50000"/>
                  </a:schemeClr>
                </a:solidFill>
              </a:rPr>
              <a:t>sô</a:t>
            </a:r>
            <a:r>
              <a:rPr lang="en-US" sz="2600" b="1" dirty="0" smtClean="0">
                <a:solidFill>
                  <a:schemeClr val="accent3">
                    <a:lumMod val="50000"/>
                  </a:schemeClr>
                </a:solidFill>
              </a:rPr>
              <a:t>́ </a:t>
            </a:r>
            <a:r>
              <a:rPr lang="en-US" sz="2600" b="1" dirty="0" err="1" smtClean="0">
                <a:solidFill>
                  <a:schemeClr val="accent3">
                    <a:lumMod val="50000"/>
                  </a:schemeClr>
                </a:solidFill>
              </a:rPr>
              <a:t>tiền</a:t>
            </a:r>
            <a:r>
              <a:rPr lang="en-US" sz="2600" b="1" dirty="0" smtClean="0">
                <a:solidFill>
                  <a:schemeClr val="accent3">
                    <a:lumMod val="50000"/>
                  </a:schemeClr>
                </a:solidFill>
              </a:rPr>
              <a:t> 11,87 </a:t>
            </a:r>
            <a:r>
              <a:rPr lang="en-US" sz="2600" b="1" dirty="0" err="1" smtClean="0">
                <a:solidFill>
                  <a:schemeClr val="accent3">
                    <a:lumMod val="50000"/>
                  </a:schemeClr>
                </a:solidFill>
              </a:rPr>
              <a:t>ty</a:t>
            </a:r>
            <a:r>
              <a:rPr lang="en-US" sz="2600" b="1" dirty="0" smtClean="0">
                <a:solidFill>
                  <a:schemeClr val="accent3">
                    <a:lumMod val="50000"/>
                  </a:schemeClr>
                </a:solidFill>
              </a:rPr>
              <a:t>̉ </a:t>
            </a:r>
            <a:r>
              <a:rPr lang="en-US" sz="2600" b="1" dirty="0" err="1" smtClean="0">
                <a:solidFill>
                  <a:schemeClr val="accent3">
                    <a:lumMod val="50000"/>
                  </a:schemeClr>
                </a:solidFill>
              </a:rPr>
              <a:t>đồng</a:t>
            </a:r>
            <a:r>
              <a:rPr lang="en-US" sz="2600" b="1" dirty="0" smtClean="0">
                <a:solidFill>
                  <a:schemeClr val="accent3">
                    <a:lumMod val="50000"/>
                  </a:schemeClr>
                </a:solidFill>
              </a:rPr>
              <a:t>,…</a:t>
            </a:r>
          </a:p>
          <a:p>
            <a:pPr algn="just">
              <a:spcBef>
                <a:spcPts val="300"/>
              </a:spcBef>
              <a:spcAft>
                <a:spcPts val="300"/>
              </a:spcAft>
            </a:pPr>
            <a:r>
              <a:rPr lang="en-US" sz="2600" b="1" dirty="0" smtClean="0">
                <a:solidFill>
                  <a:srgbClr val="0070C0"/>
                </a:solidFill>
              </a:rPr>
              <a:t>	</a:t>
            </a:r>
            <a:r>
              <a:rPr lang="en-US" sz="2600" b="1" dirty="0" smtClean="0">
                <a:solidFill>
                  <a:srgbClr val="7030A0"/>
                </a:solidFill>
              </a:rPr>
              <a:t>- </a:t>
            </a:r>
            <a:r>
              <a:rPr lang="en-US" sz="2600" b="1" dirty="0" err="1" smtClean="0">
                <a:solidFill>
                  <a:srgbClr val="7030A0"/>
                </a:solidFill>
              </a:rPr>
              <a:t>Tô</a:t>
            </a:r>
            <a:r>
              <a:rPr lang="en-US" sz="2600" b="1" dirty="0" smtClean="0">
                <a:solidFill>
                  <a:srgbClr val="7030A0"/>
                </a:solidFill>
              </a:rPr>
              <a:t>̉ </a:t>
            </a:r>
            <a:r>
              <a:rPr lang="en-US" sz="2600" b="1" dirty="0" err="1" smtClean="0">
                <a:solidFill>
                  <a:srgbClr val="7030A0"/>
                </a:solidFill>
              </a:rPr>
              <a:t>chức</a:t>
            </a:r>
            <a:r>
              <a:rPr lang="en-US" sz="2600" b="1" dirty="0" smtClean="0">
                <a:solidFill>
                  <a:srgbClr val="7030A0"/>
                </a:solidFill>
              </a:rPr>
              <a:t> </a:t>
            </a:r>
            <a:r>
              <a:rPr lang="en-US" sz="2600" b="1" dirty="0" err="1" smtClean="0">
                <a:solidFill>
                  <a:srgbClr val="7030A0"/>
                </a:solidFill>
              </a:rPr>
              <a:t>diễn</a:t>
            </a:r>
            <a:r>
              <a:rPr lang="en-US" sz="2600" b="1" dirty="0" smtClean="0">
                <a:solidFill>
                  <a:srgbClr val="7030A0"/>
                </a:solidFill>
              </a:rPr>
              <a:t> </a:t>
            </a:r>
            <a:r>
              <a:rPr lang="en-US" sz="2600" b="1" dirty="0" err="1" smtClean="0">
                <a:solidFill>
                  <a:srgbClr val="7030A0"/>
                </a:solidFill>
              </a:rPr>
              <a:t>đàn</a:t>
            </a:r>
            <a:r>
              <a:rPr lang="en-US" sz="2600" b="1" dirty="0" smtClean="0">
                <a:solidFill>
                  <a:srgbClr val="7030A0"/>
                </a:solidFill>
              </a:rPr>
              <a:t> </a:t>
            </a:r>
            <a:r>
              <a:rPr lang="en-US" sz="2600" b="1" dirty="0" err="1" smtClean="0">
                <a:solidFill>
                  <a:srgbClr val="7030A0"/>
                </a:solidFill>
              </a:rPr>
              <a:t>tre</a:t>
            </a:r>
            <a:r>
              <a:rPr lang="en-US" sz="2600" b="1" dirty="0" smtClean="0">
                <a:solidFill>
                  <a:srgbClr val="7030A0"/>
                </a:solidFill>
              </a:rPr>
              <a:t>̉ </a:t>
            </a:r>
            <a:r>
              <a:rPr lang="en-US" sz="2600" b="1" dirty="0" err="1" smtClean="0">
                <a:solidFill>
                  <a:srgbClr val="7030A0"/>
                </a:solidFill>
              </a:rPr>
              <a:t>em</a:t>
            </a:r>
            <a:r>
              <a:rPr lang="en-US" sz="2600" b="1" dirty="0" smtClean="0">
                <a:solidFill>
                  <a:srgbClr val="7030A0"/>
                </a:solidFill>
              </a:rPr>
              <a:t> </a:t>
            </a:r>
            <a:r>
              <a:rPr lang="en-US" sz="2600" b="1" dirty="0" err="1" smtClean="0">
                <a:solidFill>
                  <a:srgbClr val="7030A0"/>
                </a:solidFill>
              </a:rPr>
              <a:t>năm</a:t>
            </a:r>
            <a:r>
              <a:rPr lang="en-US" sz="2600" b="1" dirty="0" smtClean="0">
                <a:solidFill>
                  <a:srgbClr val="7030A0"/>
                </a:solidFill>
              </a:rPr>
              <a:t> 2017 </a:t>
            </a:r>
            <a:r>
              <a:rPr lang="en-US" sz="2600" b="1" dirty="0" err="1" smtClean="0">
                <a:solidFill>
                  <a:srgbClr val="7030A0"/>
                </a:solidFill>
              </a:rPr>
              <a:t>với</a:t>
            </a:r>
            <a:r>
              <a:rPr lang="en-US" sz="2600" b="1" dirty="0" smtClean="0">
                <a:solidFill>
                  <a:srgbClr val="7030A0"/>
                </a:solidFill>
              </a:rPr>
              <a:t> </a:t>
            </a:r>
            <a:r>
              <a:rPr lang="en-US" sz="2600" b="1" dirty="0" err="1" smtClean="0">
                <a:solidFill>
                  <a:srgbClr val="7030A0"/>
                </a:solidFill>
              </a:rPr>
              <a:t>chu</a:t>
            </a:r>
            <a:r>
              <a:rPr lang="en-US" sz="2600" b="1" dirty="0" smtClean="0">
                <a:solidFill>
                  <a:srgbClr val="7030A0"/>
                </a:solidFill>
              </a:rPr>
              <a:t>̉ </a:t>
            </a:r>
            <a:r>
              <a:rPr lang="en-US" sz="2600" b="1" dirty="0" err="1" smtClean="0">
                <a:solidFill>
                  <a:srgbClr val="7030A0"/>
                </a:solidFill>
              </a:rPr>
              <a:t>đê</a:t>
            </a:r>
            <a:r>
              <a:rPr lang="en-US" sz="2600" b="1" dirty="0" smtClean="0">
                <a:solidFill>
                  <a:srgbClr val="7030A0"/>
                </a:solidFill>
              </a:rPr>
              <a:t>̀ “</a:t>
            </a:r>
            <a:r>
              <a:rPr lang="en-US" sz="2600" b="1" dirty="0" err="1" smtClean="0">
                <a:solidFill>
                  <a:srgbClr val="7030A0"/>
                </a:solidFill>
              </a:rPr>
              <a:t>Tre</a:t>
            </a:r>
            <a:r>
              <a:rPr lang="en-US" sz="2600" b="1" dirty="0" smtClean="0">
                <a:solidFill>
                  <a:srgbClr val="7030A0"/>
                </a:solidFill>
              </a:rPr>
              <a:t>̉ </a:t>
            </a:r>
            <a:r>
              <a:rPr lang="en-US" sz="2600" b="1" dirty="0" err="1" smtClean="0">
                <a:solidFill>
                  <a:srgbClr val="7030A0"/>
                </a:solidFill>
              </a:rPr>
              <a:t>em</a:t>
            </a:r>
            <a:r>
              <a:rPr lang="en-US" sz="2600" b="1" dirty="0" smtClean="0">
                <a:solidFill>
                  <a:srgbClr val="7030A0"/>
                </a:solidFill>
              </a:rPr>
              <a:t> </a:t>
            </a:r>
            <a:r>
              <a:rPr lang="en-US" sz="2600" b="1" dirty="0" err="1" smtClean="0">
                <a:solidFill>
                  <a:srgbClr val="7030A0"/>
                </a:solidFill>
              </a:rPr>
              <a:t>với</a:t>
            </a:r>
            <a:r>
              <a:rPr lang="en-US" sz="2600" b="1" dirty="0" smtClean="0">
                <a:solidFill>
                  <a:srgbClr val="7030A0"/>
                </a:solidFill>
              </a:rPr>
              <a:t> </a:t>
            </a:r>
            <a:r>
              <a:rPr lang="en-US" sz="2600" b="1" dirty="0" err="1" smtClean="0">
                <a:solidFill>
                  <a:srgbClr val="7030A0"/>
                </a:solidFill>
              </a:rPr>
              <a:t>vấn</a:t>
            </a:r>
            <a:r>
              <a:rPr lang="en-US" sz="2600" b="1" dirty="0" smtClean="0">
                <a:solidFill>
                  <a:srgbClr val="7030A0"/>
                </a:solidFill>
              </a:rPr>
              <a:t> </a:t>
            </a:r>
            <a:r>
              <a:rPr lang="en-US" sz="2600" b="1" dirty="0" err="1" smtClean="0">
                <a:solidFill>
                  <a:srgbClr val="7030A0"/>
                </a:solidFill>
              </a:rPr>
              <a:t>đê</a:t>
            </a:r>
            <a:r>
              <a:rPr lang="en-US" sz="2600" b="1" dirty="0" smtClean="0">
                <a:solidFill>
                  <a:srgbClr val="7030A0"/>
                </a:solidFill>
              </a:rPr>
              <a:t>̀ </a:t>
            </a:r>
            <a:r>
              <a:rPr lang="en-US" sz="2600" b="1" dirty="0" err="1" smtClean="0">
                <a:solidFill>
                  <a:srgbClr val="7030A0"/>
                </a:solidFill>
              </a:rPr>
              <a:t>phòng</a:t>
            </a:r>
            <a:r>
              <a:rPr lang="en-US" sz="2600" b="1" dirty="0" smtClean="0">
                <a:solidFill>
                  <a:srgbClr val="7030A0"/>
                </a:solidFill>
              </a:rPr>
              <a:t>, </a:t>
            </a:r>
            <a:r>
              <a:rPr lang="en-US" sz="2600" b="1" dirty="0" err="1" smtClean="0">
                <a:solidFill>
                  <a:srgbClr val="7030A0"/>
                </a:solidFill>
              </a:rPr>
              <a:t>chống</a:t>
            </a:r>
            <a:r>
              <a:rPr lang="en-US" sz="2600" b="1" dirty="0" smtClean="0">
                <a:solidFill>
                  <a:srgbClr val="7030A0"/>
                </a:solidFill>
              </a:rPr>
              <a:t> </a:t>
            </a:r>
            <a:r>
              <a:rPr lang="en-US" sz="2600" b="1" dirty="0" err="1" smtClean="0">
                <a:solidFill>
                  <a:srgbClr val="7030A0"/>
                </a:solidFill>
              </a:rPr>
              <a:t>bạo</a:t>
            </a:r>
            <a:r>
              <a:rPr lang="en-US" sz="2600" b="1" dirty="0" smtClean="0">
                <a:solidFill>
                  <a:srgbClr val="7030A0"/>
                </a:solidFill>
              </a:rPr>
              <a:t> </a:t>
            </a:r>
            <a:r>
              <a:rPr lang="en-US" sz="2600" b="1" dirty="0" err="1" smtClean="0">
                <a:solidFill>
                  <a:srgbClr val="7030A0"/>
                </a:solidFill>
              </a:rPr>
              <a:t>lực</a:t>
            </a:r>
            <a:r>
              <a:rPr lang="en-US" sz="2600" b="1" dirty="0" smtClean="0">
                <a:solidFill>
                  <a:srgbClr val="7030A0"/>
                </a:solidFill>
              </a:rPr>
              <a:t>, </a:t>
            </a:r>
            <a:r>
              <a:rPr lang="en-US" sz="2600" b="1" dirty="0" err="1" smtClean="0">
                <a:solidFill>
                  <a:srgbClr val="7030A0"/>
                </a:solidFill>
              </a:rPr>
              <a:t>xâm</a:t>
            </a:r>
            <a:r>
              <a:rPr lang="en-US" sz="2600" b="1" dirty="0" smtClean="0">
                <a:solidFill>
                  <a:srgbClr val="7030A0"/>
                </a:solidFill>
              </a:rPr>
              <a:t> </a:t>
            </a:r>
            <a:r>
              <a:rPr lang="en-US" sz="2600" b="1" dirty="0" err="1" smtClean="0">
                <a:solidFill>
                  <a:srgbClr val="7030A0"/>
                </a:solidFill>
              </a:rPr>
              <a:t>hại</a:t>
            </a:r>
            <a:r>
              <a:rPr lang="en-US" sz="2600" b="1" dirty="0" smtClean="0">
                <a:solidFill>
                  <a:srgbClr val="7030A0"/>
                </a:solidFill>
              </a:rPr>
              <a:t> </a:t>
            </a:r>
            <a:r>
              <a:rPr lang="en-US" sz="2600" b="1" dirty="0" err="1" smtClean="0">
                <a:solidFill>
                  <a:srgbClr val="7030A0"/>
                </a:solidFill>
              </a:rPr>
              <a:t>tre</a:t>
            </a:r>
            <a:r>
              <a:rPr lang="en-US" sz="2600" b="1" dirty="0" smtClean="0">
                <a:solidFill>
                  <a:srgbClr val="7030A0"/>
                </a:solidFill>
              </a:rPr>
              <a:t>̉ </a:t>
            </a:r>
            <a:r>
              <a:rPr lang="en-US" sz="2600" b="1" dirty="0" err="1" smtClean="0">
                <a:solidFill>
                  <a:srgbClr val="7030A0"/>
                </a:solidFill>
              </a:rPr>
              <a:t>em</a:t>
            </a:r>
            <a:r>
              <a:rPr lang="en-US" sz="2600" b="1" dirty="0" smtClean="0">
                <a:solidFill>
                  <a:srgbClr val="7030A0"/>
                </a:solidFill>
              </a:rPr>
              <a:t>”.</a:t>
            </a:r>
          </a:p>
          <a:p>
            <a:pPr algn="just">
              <a:spcBef>
                <a:spcPts val="300"/>
              </a:spcBef>
              <a:spcAft>
                <a:spcPts val="300"/>
              </a:spcAft>
            </a:pPr>
            <a:r>
              <a:rPr lang="en-US" sz="2600" b="1" dirty="0" smtClean="0">
                <a:solidFill>
                  <a:srgbClr val="0070C0"/>
                </a:solidFill>
              </a:rPr>
              <a:t>	</a:t>
            </a:r>
            <a:r>
              <a:rPr lang="en-US" sz="2600" b="1" dirty="0" smtClean="0">
                <a:solidFill>
                  <a:schemeClr val="accent6">
                    <a:lumMod val="50000"/>
                  </a:schemeClr>
                </a:solidFill>
              </a:rPr>
              <a:t>- </a:t>
            </a:r>
            <a:r>
              <a:rPr lang="en-US" sz="2600" b="1" dirty="0" err="1" smtClean="0">
                <a:solidFill>
                  <a:schemeClr val="accent6">
                    <a:lumMod val="50000"/>
                  </a:schemeClr>
                </a:solidFill>
              </a:rPr>
              <a:t>Đa</a:t>
            </a:r>
            <a:r>
              <a:rPr lang="en-US" sz="2600" b="1" dirty="0" smtClean="0">
                <a:solidFill>
                  <a:schemeClr val="accent6">
                    <a:lumMod val="50000"/>
                  </a:schemeClr>
                </a:solidFill>
              </a:rPr>
              <a:t>̃ </a:t>
            </a:r>
            <a:r>
              <a:rPr lang="en-US" sz="2600" b="1" dirty="0" err="1" smtClean="0">
                <a:solidFill>
                  <a:schemeClr val="accent6">
                    <a:lumMod val="50000"/>
                  </a:schemeClr>
                </a:solidFill>
              </a:rPr>
              <a:t>tạo</a:t>
            </a:r>
            <a:r>
              <a:rPr lang="en-US" sz="2600" b="1" dirty="0" smtClean="0">
                <a:solidFill>
                  <a:schemeClr val="accent6">
                    <a:lumMod val="50000"/>
                  </a:schemeClr>
                </a:solidFill>
              </a:rPr>
              <a:t> </a:t>
            </a:r>
            <a:r>
              <a:rPr lang="en-US" sz="2600" b="1" dirty="0" err="1" smtClean="0">
                <a:solidFill>
                  <a:schemeClr val="accent6">
                    <a:lumMod val="50000"/>
                  </a:schemeClr>
                </a:solidFill>
              </a:rPr>
              <a:t>việc</a:t>
            </a:r>
            <a:r>
              <a:rPr lang="en-US" sz="2600" b="1" dirty="0" smtClean="0">
                <a:solidFill>
                  <a:schemeClr val="accent6">
                    <a:lumMod val="50000"/>
                  </a:schemeClr>
                </a:solidFill>
              </a:rPr>
              <a:t> </a:t>
            </a:r>
            <a:r>
              <a:rPr lang="en-US" sz="2600" b="1" dirty="0" err="1" smtClean="0">
                <a:solidFill>
                  <a:schemeClr val="accent6">
                    <a:lumMod val="50000"/>
                  </a:schemeClr>
                </a:solidFill>
              </a:rPr>
              <a:t>làm</a:t>
            </a:r>
            <a:r>
              <a:rPr lang="en-US" sz="2600" b="1" dirty="0" smtClean="0">
                <a:solidFill>
                  <a:schemeClr val="accent6">
                    <a:lumMod val="50000"/>
                  </a:schemeClr>
                </a:solidFill>
              </a:rPr>
              <a:t> </a:t>
            </a:r>
            <a:r>
              <a:rPr lang="en-US" sz="2600" b="1" dirty="0" err="1" smtClean="0">
                <a:solidFill>
                  <a:schemeClr val="accent6">
                    <a:lumMod val="50000"/>
                  </a:schemeClr>
                </a:solidFill>
              </a:rPr>
              <a:t>tăng</a:t>
            </a:r>
            <a:r>
              <a:rPr lang="en-US" sz="2600" b="1" dirty="0" smtClean="0">
                <a:solidFill>
                  <a:schemeClr val="accent6">
                    <a:lumMod val="50000"/>
                  </a:schemeClr>
                </a:solidFill>
              </a:rPr>
              <a:t> </a:t>
            </a:r>
            <a:r>
              <a:rPr lang="en-US" sz="2600" b="1" dirty="0" err="1" smtClean="0">
                <a:solidFill>
                  <a:schemeClr val="accent6">
                    <a:lumMod val="50000"/>
                  </a:schemeClr>
                </a:solidFill>
              </a:rPr>
              <a:t>thêm</a:t>
            </a:r>
            <a:r>
              <a:rPr lang="en-US" sz="2600" b="1" dirty="0" smtClean="0">
                <a:solidFill>
                  <a:schemeClr val="accent6">
                    <a:lumMod val="50000"/>
                  </a:schemeClr>
                </a:solidFill>
              </a:rPr>
              <a:t> </a:t>
            </a:r>
            <a:r>
              <a:rPr lang="en-US" sz="2600" b="1" dirty="0" err="1" smtClean="0">
                <a:solidFill>
                  <a:schemeClr val="accent6">
                    <a:lumMod val="50000"/>
                  </a:schemeClr>
                </a:solidFill>
              </a:rPr>
              <a:t>cho</a:t>
            </a:r>
            <a:r>
              <a:rPr lang="en-US" sz="2600" b="1" dirty="0" smtClean="0">
                <a:solidFill>
                  <a:schemeClr val="accent6">
                    <a:lumMod val="50000"/>
                  </a:schemeClr>
                </a:solidFill>
              </a:rPr>
              <a:t> 4.415 </a:t>
            </a:r>
            <a:r>
              <a:rPr lang="en-US" sz="2600" b="1" dirty="0" err="1" smtClean="0">
                <a:solidFill>
                  <a:schemeClr val="accent6">
                    <a:lumMod val="50000"/>
                  </a:schemeClr>
                </a:solidFill>
              </a:rPr>
              <a:t>lao</a:t>
            </a:r>
            <a:r>
              <a:rPr lang="en-US" sz="2600" b="1" dirty="0" smtClean="0">
                <a:solidFill>
                  <a:schemeClr val="accent6">
                    <a:lumMod val="50000"/>
                  </a:schemeClr>
                </a:solidFill>
              </a:rPr>
              <a:t> </a:t>
            </a:r>
            <a:r>
              <a:rPr lang="en-US" sz="2600" b="1" dirty="0" err="1" smtClean="0">
                <a:solidFill>
                  <a:schemeClr val="accent6">
                    <a:lumMod val="50000"/>
                  </a:schemeClr>
                </a:solidFill>
              </a:rPr>
              <a:t>động</a:t>
            </a:r>
            <a:r>
              <a:rPr lang="en-US" sz="2600" b="1" dirty="0" smtClean="0">
                <a:solidFill>
                  <a:schemeClr val="accent6">
                    <a:lumMod val="50000"/>
                  </a:schemeClr>
                </a:solidFill>
              </a:rPr>
              <a:t>.</a:t>
            </a:r>
            <a:endParaRPr lang="en-US" sz="26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524000" y="1066800"/>
            <a:ext cx="61722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II. </a:t>
            </a:r>
            <a:r>
              <a:rPr lang="en-US" sz="2800" b="1" dirty="0" err="1" smtClean="0">
                <a:solidFill>
                  <a:srgbClr val="FFFF00"/>
                </a:solidFill>
              </a:rPr>
              <a:t>TÌNH</a:t>
            </a:r>
            <a:r>
              <a:rPr lang="en-US" sz="2800" b="1" dirty="0" smtClean="0">
                <a:solidFill>
                  <a:srgbClr val="FFFF00"/>
                </a:solidFill>
              </a:rPr>
              <a:t> </a:t>
            </a:r>
            <a:r>
              <a:rPr lang="en-US" sz="2800" b="1" dirty="0" err="1" smtClean="0">
                <a:solidFill>
                  <a:srgbClr val="FFFF00"/>
                </a:solidFill>
              </a:rPr>
              <a:t>HÌNH</a:t>
            </a:r>
            <a:r>
              <a:rPr lang="en-US" sz="2800" b="1" dirty="0" smtClean="0">
                <a:solidFill>
                  <a:srgbClr val="FFFF00"/>
                </a:solidFill>
              </a:rPr>
              <a:t> </a:t>
            </a:r>
            <a:r>
              <a:rPr lang="en-US" sz="2800" b="1" dirty="0" err="1" smtClean="0">
                <a:solidFill>
                  <a:srgbClr val="FFFF00"/>
                </a:solidFill>
              </a:rPr>
              <a:t>VĂN</a:t>
            </a:r>
            <a:r>
              <a:rPr lang="en-US" sz="2800" b="1" dirty="0" smtClean="0">
                <a:solidFill>
                  <a:srgbClr val="FFFF00"/>
                </a:solidFill>
              </a:rPr>
              <a:t> </a:t>
            </a:r>
            <a:r>
              <a:rPr lang="en-US" sz="2800" b="1" dirty="0" err="1" smtClean="0">
                <a:solidFill>
                  <a:srgbClr val="FFFF00"/>
                </a:solidFill>
              </a:rPr>
              <a:t>HÓA</a:t>
            </a:r>
            <a:r>
              <a:rPr lang="en-US" sz="2800" b="1" dirty="0" smtClean="0">
                <a:solidFill>
                  <a:srgbClr val="FFFF00"/>
                </a:solidFill>
              </a:rPr>
              <a:t>- </a:t>
            </a:r>
            <a:r>
              <a:rPr lang="en-US" sz="2800" b="1" dirty="0" err="1" smtClean="0">
                <a:solidFill>
                  <a:srgbClr val="FFFF00"/>
                </a:solidFill>
              </a:rPr>
              <a:t>XA</a:t>
            </a:r>
            <a:r>
              <a:rPr lang="en-US" sz="2800" b="1" dirty="0" smtClean="0">
                <a:solidFill>
                  <a:srgbClr val="FFFF00"/>
                </a:solidFill>
              </a:rPr>
              <a:t>̃ </a:t>
            </a:r>
            <a:r>
              <a:rPr lang="en-US" sz="2800" b="1" dirty="0" err="1" smtClean="0">
                <a:solidFill>
                  <a:srgbClr val="FFFF00"/>
                </a:solidFill>
              </a:rPr>
              <a:t>HỘI</a:t>
            </a:r>
            <a:endParaRPr lang="en-US" sz="28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70C0"/>
                </a:solidFill>
              </a:rPr>
              <a:t>	</a:t>
            </a:r>
            <a:r>
              <a:rPr lang="en-US" sz="2800" b="1" dirty="0" smtClean="0">
                <a:solidFill>
                  <a:srgbClr val="FF0000"/>
                </a:solidFill>
              </a:rPr>
              <a:t>5. </a:t>
            </a:r>
            <a:r>
              <a:rPr lang="en-US" sz="2800" b="1" dirty="0" err="1" smtClean="0">
                <a:solidFill>
                  <a:srgbClr val="FF0000"/>
                </a:solidFill>
              </a:rPr>
              <a:t>Quản</a:t>
            </a:r>
            <a:r>
              <a:rPr lang="en-US" sz="2800" b="1" dirty="0" smtClean="0">
                <a:solidFill>
                  <a:srgbClr val="FF0000"/>
                </a:solidFill>
              </a:rPr>
              <a:t> </a:t>
            </a:r>
            <a:r>
              <a:rPr lang="en-US" sz="2800" b="1" dirty="0" err="1" smtClean="0">
                <a:solidFill>
                  <a:srgbClr val="FF0000"/>
                </a:solidFill>
              </a:rPr>
              <a:t>ly</a:t>
            </a:r>
            <a:r>
              <a:rPr lang="en-US" sz="2800" b="1" dirty="0" smtClean="0">
                <a:solidFill>
                  <a:srgbClr val="FF0000"/>
                </a:solidFill>
              </a:rPr>
              <a:t>́ </a:t>
            </a:r>
            <a:r>
              <a:rPr lang="en-US" sz="2800" b="1" dirty="0" err="1" smtClean="0">
                <a:solidFill>
                  <a:srgbClr val="FF0000"/>
                </a:solidFill>
              </a:rPr>
              <a:t>Nha</a:t>
            </a:r>
            <a:r>
              <a:rPr lang="en-US" sz="2800" b="1" dirty="0" smtClean="0">
                <a:solidFill>
                  <a:srgbClr val="FF0000"/>
                </a:solidFill>
              </a:rPr>
              <a:t>̀ </a:t>
            </a:r>
            <a:r>
              <a:rPr lang="en-US" sz="2800" b="1" dirty="0" err="1" smtClean="0">
                <a:solidFill>
                  <a:srgbClr val="FF0000"/>
                </a:solidFill>
              </a:rPr>
              <a:t>nước</a:t>
            </a:r>
            <a:r>
              <a:rPr lang="en-US" sz="2800" b="1" dirty="0" smtClean="0">
                <a:solidFill>
                  <a:srgbClr val="FF0000"/>
                </a:solidFill>
              </a:rPr>
              <a:t> </a:t>
            </a:r>
            <a:r>
              <a:rPr lang="en-US" sz="2800" b="1" dirty="0" err="1" smtClean="0">
                <a:solidFill>
                  <a:srgbClr val="FF0000"/>
                </a:solidFill>
              </a:rPr>
              <a:t>vê</a:t>
            </a:r>
            <a:r>
              <a:rPr lang="en-US" sz="2800" b="1" dirty="0" smtClean="0">
                <a:solidFill>
                  <a:srgbClr val="FF0000"/>
                </a:solidFill>
              </a:rPr>
              <a:t>̀ </a:t>
            </a:r>
            <a:r>
              <a:rPr lang="en-US" sz="2800" b="1" dirty="0" err="1" smtClean="0">
                <a:solidFill>
                  <a:srgbClr val="FF0000"/>
                </a:solidFill>
              </a:rPr>
              <a:t>công</a:t>
            </a:r>
            <a:r>
              <a:rPr lang="en-US" sz="2800" b="1" dirty="0" smtClean="0">
                <a:solidFill>
                  <a:srgbClr val="FF0000"/>
                </a:solidFill>
              </a:rPr>
              <a:t> </a:t>
            </a:r>
            <a:r>
              <a:rPr lang="en-US" sz="2800" b="1" dirty="0" err="1" smtClean="0">
                <a:solidFill>
                  <a:srgbClr val="FF0000"/>
                </a:solidFill>
              </a:rPr>
              <a:t>tác</a:t>
            </a:r>
            <a:r>
              <a:rPr lang="en-US" sz="2800" b="1" dirty="0" smtClean="0">
                <a:solidFill>
                  <a:srgbClr val="FF0000"/>
                </a:solidFill>
              </a:rPr>
              <a:t> </a:t>
            </a:r>
            <a:r>
              <a:rPr lang="en-US" sz="2800" b="1" dirty="0" err="1" smtClean="0">
                <a:solidFill>
                  <a:srgbClr val="FF0000"/>
                </a:solidFill>
              </a:rPr>
              <a:t>dân</a:t>
            </a:r>
            <a:r>
              <a:rPr lang="en-US" sz="2800" b="1" dirty="0" smtClean="0">
                <a:solidFill>
                  <a:srgbClr val="FF0000"/>
                </a:solidFill>
              </a:rPr>
              <a:t> </a:t>
            </a:r>
            <a:r>
              <a:rPr lang="en-US" sz="2800" b="1" dirty="0" err="1" smtClean="0">
                <a:solidFill>
                  <a:srgbClr val="FF0000"/>
                </a:solidFill>
              </a:rPr>
              <a:t>tộc</a:t>
            </a:r>
            <a:r>
              <a:rPr lang="en-US" sz="2800" b="1" dirty="0" smtClean="0">
                <a:solidFill>
                  <a:srgbClr val="FF0000"/>
                </a:solidFill>
              </a:rPr>
              <a:t> </a:t>
            </a:r>
            <a:r>
              <a:rPr lang="en-US" sz="2800" b="1" dirty="0" err="1" smtClean="0">
                <a:solidFill>
                  <a:srgbClr val="FF0000"/>
                </a:solidFill>
              </a:rPr>
              <a:t>va</a:t>
            </a:r>
            <a:r>
              <a:rPr lang="en-US" sz="2800" b="1" dirty="0" smtClean="0">
                <a:solidFill>
                  <a:srgbClr val="FF0000"/>
                </a:solidFill>
              </a:rPr>
              <a:t>̀ </a:t>
            </a:r>
            <a:r>
              <a:rPr lang="en-US" sz="2800" b="1" dirty="0" err="1" smtClean="0">
                <a:solidFill>
                  <a:srgbClr val="FF0000"/>
                </a:solidFill>
              </a:rPr>
              <a:t>tôn</a:t>
            </a:r>
            <a:r>
              <a:rPr lang="en-US" sz="2800" b="1" dirty="0" smtClean="0">
                <a:solidFill>
                  <a:srgbClr val="FF0000"/>
                </a:solidFill>
              </a:rPr>
              <a:t> </a:t>
            </a:r>
            <a:r>
              <a:rPr lang="en-US" sz="2800" b="1" dirty="0" err="1" smtClean="0">
                <a:solidFill>
                  <a:srgbClr val="FF0000"/>
                </a:solidFill>
              </a:rPr>
              <a:t>giáo</a:t>
            </a:r>
            <a:r>
              <a:rPr lang="en-US" sz="2800" b="1" dirty="0" smtClean="0">
                <a:solidFill>
                  <a:srgbClr val="FF0000"/>
                </a:solidFill>
              </a:rPr>
              <a:t>:</a:t>
            </a:r>
          </a:p>
          <a:p>
            <a:pPr algn="just">
              <a:spcBef>
                <a:spcPts val="300"/>
              </a:spcBef>
              <a:spcAft>
                <a:spcPts val="300"/>
              </a:spcAft>
            </a:pPr>
            <a:r>
              <a:rPr lang="en-US" sz="2800" dirty="0" smtClean="0">
                <a:solidFill>
                  <a:schemeClr val="tx1"/>
                </a:solidFill>
              </a:rPr>
              <a:t>	</a:t>
            </a:r>
            <a:r>
              <a:rPr lang="en-US" sz="2800" b="1" dirty="0" smtClean="0">
                <a:solidFill>
                  <a:srgbClr val="0070C0"/>
                </a:solidFill>
              </a:rPr>
              <a:t>- </a:t>
            </a:r>
            <a:r>
              <a:rPr lang="en-US" sz="2800" b="1" dirty="0" err="1" smtClean="0">
                <a:solidFill>
                  <a:srgbClr val="0070C0"/>
                </a:solidFill>
              </a:rPr>
              <a:t>Triển</a:t>
            </a:r>
            <a:r>
              <a:rPr lang="en-US" sz="2800" b="1" dirty="0" smtClean="0">
                <a:solidFill>
                  <a:srgbClr val="0070C0"/>
                </a:solidFill>
              </a:rPr>
              <a:t> </a:t>
            </a:r>
            <a:r>
              <a:rPr lang="en-US" sz="2800" b="1" dirty="0" err="1" smtClean="0">
                <a:solidFill>
                  <a:srgbClr val="0070C0"/>
                </a:solidFill>
              </a:rPr>
              <a:t>khai</a:t>
            </a:r>
            <a:r>
              <a:rPr lang="en-US" sz="2800" b="1" dirty="0" smtClean="0">
                <a:solidFill>
                  <a:srgbClr val="0070C0"/>
                </a:solidFill>
              </a:rPr>
              <a:t> </a:t>
            </a:r>
            <a:r>
              <a:rPr lang="en-US" sz="2800" b="1" dirty="0" err="1" smtClean="0">
                <a:solidFill>
                  <a:srgbClr val="0070C0"/>
                </a:solidFill>
              </a:rPr>
              <a:t>kịp</a:t>
            </a:r>
            <a:r>
              <a:rPr lang="en-US" sz="2800" b="1" dirty="0" smtClean="0">
                <a:solidFill>
                  <a:srgbClr val="0070C0"/>
                </a:solidFill>
              </a:rPr>
              <a:t> </a:t>
            </a:r>
            <a:r>
              <a:rPr lang="en-US" sz="2800" b="1" dirty="0" err="1" smtClean="0">
                <a:solidFill>
                  <a:srgbClr val="0070C0"/>
                </a:solidFill>
              </a:rPr>
              <a:t>thời</a:t>
            </a:r>
            <a:r>
              <a:rPr lang="en-US" sz="2800" b="1" dirty="0" smtClean="0">
                <a:solidFill>
                  <a:srgbClr val="0070C0"/>
                </a:solidFill>
              </a:rPr>
              <a:t> </a:t>
            </a:r>
            <a:r>
              <a:rPr lang="en-US" sz="2800" b="1" dirty="0" err="1" smtClean="0">
                <a:solidFill>
                  <a:srgbClr val="0070C0"/>
                </a:solidFill>
              </a:rPr>
              <a:t>các</a:t>
            </a:r>
            <a:r>
              <a:rPr lang="en-US" sz="2800" b="1" dirty="0" smtClean="0">
                <a:solidFill>
                  <a:srgbClr val="0070C0"/>
                </a:solidFill>
              </a:rPr>
              <a:t> </a:t>
            </a:r>
            <a:r>
              <a:rPr lang="en-US" sz="2800" b="1" dirty="0" err="1" smtClean="0">
                <a:solidFill>
                  <a:srgbClr val="0070C0"/>
                </a:solidFill>
              </a:rPr>
              <a:t>kê</a:t>
            </a:r>
            <a:r>
              <a:rPr lang="en-US" sz="2800" b="1" dirty="0" smtClean="0">
                <a:solidFill>
                  <a:srgbClr val="0070C0"/>
                </a:solidFill>
              </a:rPr>
              <a:t>́ </a:t>
            </a:r>
            <a:r>
              <a:rPr lang="en-US" sz="2800" b="1" dirty="0" err="1" smtClean="0">
                <a:solidFill>
                  <a:srgbClr val="0070C0"/>
                </a:solidFill>
              </a:rPr>
              <a:t>hoạch</a:t>
            </a:r>
            <a:r>
              <a:rPr lang="en-US" sz="2800" b="1" dirty="0" smtClean="0">
                <a:solidFill>
                  <a:srgbClr val="0070C0"/>
                </a:solidFill>
              </a:rPr>
              <a:t> </a:t>
            </a:r>
            <a:r>
              <a:rPr lang="en-US" sz="2800" b="1" dirty="0" err="1" smtClean="0">
                <a:solidFill>
                  <a:srgbClr val="0070C0"/>
                </a:solidFill>
              </a:rPr>
              <a:t>vê</a:t>
            </a:r>
            <a:r>
              <a:rPr lang="en-US" sz="2800" b="1" dirty="0" smtClean="0">
                <a:solidFill>
                  <a:srgbClr val="0070C0"/>
                </a:solidFill>
              </a:rPr>
              <a:t>̀ </a:t>
            </a:r>
            <a:r>
              <a:rPr lang="en-US" sz="2800" b="1" dirty="0" err="1" smtClean="0">
                <a:solidFill>
                  <a:srgbClr val="0070C0"/>
                </a:solidFill>
              </a:rPr>
              <a:t>công</a:t>
            </a:r>
            <a:r>
              <a:rPr lang="en-US" sz="2800" b="1" dirty="0" smtClean="0">
                <a:solidFill>
                  <a:srgbClr val="0070C0"/>
                </a:solidFill>
              </a:rPr>
              <a:t> </a:t>
            </a:r>
            <a:r>
              <a:rPr lang="en-US" sz="2800" b="1" dirty="0" err="1" smtClean="0">
                <a:solidFill>
                  <a:srgbClr val="0070C0"/>
                </a:solidFill>
              </a:rPr>
              <a:t>tác</a:t>
            </a:r>
            <a:r>
              <a:rPr lang="en-US" sz="2800" b="1" dirty="0" smtClean="0">
                <a:solidFill>
                  <a:srgbClr val="0070C0"/>
                </a:solidFill>
              </a:rPr>
              <a:t> </a:t>
            </a:r>
            <a:r>
              <a:rPr lang="en-US" sz="2800" b="1" dirty="0" err="1" smtClean="0">
                <a:solidFill>
                  <a:srgbClr val="0070C0"/>
                </a:solidFill>
              </a:rPr>
              <a:t>dân</a:t>
            </a:r>
            <a:r>
              <a:rPr lang="en-US" sz="2800" b="1" dirty="0" smtClean="0">
                <a:solidFill>
                  <a:srgbClr val="0070C0"/>
                </a:solidFill>
              </a:rPr>
              <a:t> </a:t>
            </a:r>
            <a:r>
              <a:rPr lang="en-US" sz="2800" b="1" dirty="0" err="1" smtClean="0">
                <a:solidFill>
                  <a:srgbClr val="0070C0"/>
                </a:solidFill>
              </a:rPr>
              <a:t>tộc</a:t>
            </a:r>
            <a:r>
              <a:rPr lang="en-US" sz="2800" b="1" dirty="0" smtClean="0">
                <a:solidFill>
                  <a:srgbClr val="0070C0"/>
                </a:solidFill>
              </a:rPr>
              <a:t>.</a:t>
            </a:r>
          </a:p>
          <a:p>
            <a:pPr algn="just">
              <a:spcBef>
                <a:spcPts val="300"/>
              </a:spcBef>
              <a:spcAft>
                <a:spcPts val="300"/>
              </a:spcAft>
            </a:pPr>
            <a:r>
              <a:rPr lang="en-US" sz="2800" b="1" dirty="0" smtClean="0">
                <a:solidFill>
                  <a:srgbClr val="0070C0"/>
                </a:solidFill>
              </a:rPr>
              <a:t>	</a:t>
            </a:r>
            <a:r>
              <a:rPr lang="en-US" sz="2800" b="1" dirty="0" smtClean="0">
                <a:solidFill>
                  <a:schemeClr val="accent3">
                    <a:lumMod val="50000"/>
                  </a:schemeClr>
                </a:solidFill>
              </a:rPr>
              <a:t>- </a:t>
            </a:r>
            <a:r>
              <a:rPr lang="en-US" sz="2800" b="1" dirty="0" err="1" smtClean="0">
                <a:solidFill>
                  <a:schemeClr val="accent3">
                    <a:lumMod val="50000"/>
                  </a:schemeClr>
                </a:solidFill>
              </a:rPr>
              <a:t>Tham</a:t>
            </a:r>
            <a:r>
              <a:rPr lang="en-US" sz="2800" b="1" dirty="0" smtClean="0">
                <a:solidFill>
                  <a:schemeClr val="accent3">
                    <a:lumMod val="50000"/>
                  </a:schemeClr>
                </a:solidFill>
              </a:rPr>
              <a:t> </a:t>
            </a:r>
            <a:r>
              <a:rPr lang="en-US" sz="2800" b="1" dirty="0" err="1" smtClean="0">
                <a:solidFill>
                  <a:schemeClr val="accent3">
                    <a:lumMod val="50000"/>
                  </a:schemeClr>
                </a:solidFill>
              </a:rPr>
              <a:t>gia</a:t>
            </a:r>
            <a:r>
              <a:rPr lang="en-US" sz="2800" b="1" dirty="0" smtClean="0">
                <a:solidFill>
                  <a:schemeClr val="accent3">
                    <a:lumMod val="50000"/>
                  </a:schemeClr>
                </a:solidFill>
              </a:rPr>
              <a:t> </a:t>
            </a:r>
            <a:r>
              <a:rPr lang="en-US" sz="2800" b="1" dirty="0" err="1" smtClean="0">
                <a:solidFill>
                  <a:schemeClr val="accent3">
                    <a:lumMod val="50000"/>
                  </a:schemeClr>
                </a:solidFill>
              </a:rPr>
              <a:t>Hội</a:t>
            </a:r>
            <a:r>
              <a:rPr lang="en-US" sz="2800" b="1" dirty="0" smtClean="0">
                <a:solidFill>
                  <a:schemeClr val="accent3">
                    <a:lumMod val="50000"/>
                  </a:schemeClr>
                </a:solidFill>
              </a:rPr>
              <a:t> </a:t>
            </a:r>
            <a:r>
              <a:rPr lang="en-US" sz="2800" b="1" dirty="0" err="1" smtClean="0">
                <a:solidFill>
                  <a:schemeClr val="accent3">
                    <a:lumMod val="50000"/>
                  </a:schemeClr>
                </a:solidFill>
              </a:rPr>
              <a:t>thi</a:t>
            </a:r>
            <a:r>
              <a:rPr lang="en-US" sz="2800" b="1" dirty="0" smtClean="0">
                <a:solidFill>
                  <a:schemeClr val="accent3">
                    <a:lumMod val="50000"/>
                  </a:schemeClr>
                </a:solidFill>
              </a:rPr>
              <a:t> </a:t>
            </a:r>
            <a:r>
              <a:rPr lang="en-US" sz="2800" b="1" dirty="0" err="1" smtClean="0">
                <a:solidFill>
                  <a:schemeClr val="accent3">
                    <a:lumMod val="50000"/>
                  </a:schemeClr>
                </a:solidFill>
              </a:rPr>
              <a:t>tìm</a:t>
            </a:r>
            <a:r>
              <a:rPr lang="en-US" sz="2800" b="1" dirty="0" smtClean="0">
                <a:solidFill>
                  <a:schemeClr val="accent3">
                    <a:lumMod val="50000"/>
                  </a:schemeClr>
                </a:solidFill>
              </a:rPr>
              <a:t> </a:t>
            </a:r>
            <a:r>
              <a:rPr lang="en-US" sz="2800" b="1" dirty="0" err="1" smtClean="0">
                <a:solidFill>
                  <a:schemeClr val="accent3">
                    <a:lumMod val="50000"/>
                  </a:schemeClr>
                </a:solidFill>
              </a:rPr>
              <a:t>hiểu</a:t>
            </a:r>
            <a:r>
              <a:rPr lang="en-US" sz="2800" b="1" dirty="0" smtClean="0">
                <a:solidFill>
                  <a:schemeClr val="accent3">
                    <a:lumMod val="50000"/>
                  </a:schemeClr>
                </a:solidFill>
              </a:rPr>
              <a:t> </a:t>
            </a:r>
            <a:r>
              <a:rPr lang="en-US" sz="2800" b="1" dirty="0" err="1" smtClean="0">
                <a:solidFill>
                  <a:schemeClr val="accent3">
                    <a:lumMod val="50000"/>
                  </a:schemeClr>
                </a:solidFill>
              </a:rPr>
              <a:t>pháp</a:t>
            </a:r>
            <a:r>
              <a:rPr lang="en-US" sz="2800" b="1" dirty="0" smtClean="0">
                <a:solidFill>
                  <a:schemeClr val="accent3">
                    <a:lumMod val="50000"/>
                  </a:schemeClr>
                </a:solidFill>
              </a:rPr>
              <a:t> </a:t>
            </a:r>
            <a:r>
              <a:rPr lang="en-US" sz="2800" b="1" dirty="0" err="1" smtClean="0">
                <a:solidFill>
                  <a:schemeClr val="accent3">
                    <a:lumMod val="50000"/>
                  </a:schemeClr>
                </a:solidFill>
              </a:rPr>
              <a:t>luật</a:t>
            </a:r>
            <a:r>
              <a:rPr lang="en-US" sz="2800" b="1" dirty="0" smtClean="0">
                <a:solidFill>
                  <a:schemeClr val="accent3">
                    <a:lumMod val="50000"/>
                  </a:schemeClr>
                </a:solidFill>
              </a:rPr>
              <a:t> </a:t>
            </a:r>
            <a:r>
              <a:rPr lang="en-US" sz="2800" b="1" dirty="0" err="1" smtClean="0">
                <a:solidFill>
                  <a:schemeClr val="accent3">
                    <a:lumMod val="50000"/>
                  </a:schemeClr>
                </a:solidFill>
              </a:rPr>
              <a:t>năm</a:t>
            </a:r>
            <a:r>
              <a:rPr lang="en-US" sz="2800" b="1" dirty="0" smtClean="0">
                <a:solidFill>
                  <a:schemeClr val="accent3">
                    <a:lumMod val="50000"/>
                  </a:schemeClr>
                </a:solidFill>
              </a:rPr>
              <a:t> 2017 </a:t>
            </a:r>
            <a:r>
              <a:rPr lang="en-US" sz="2800" b="1" dirty="0" err="1" smtClean="0">
                <a:solidFill>
                  <a:schemeClr val="accent3">
                    <a:lumMod val="50000"/>
                  </a:schemeClr>
                </a:solidFill>
              </a:rPr>
              <a:t>với</a:t>
            </a:r>
            <a:r>
              <a:rPr lang="en-US" sz="2800" b="1" dirty="0" smtClean="0">
                <a:solidFill>
                  <a:schemeClr val="accent3">
                    <a:lumMod val="50000"/>
                  </a:schemeClr>
                </a:solidFill>
              </a:rPr>
              <a:t> </a:t>
            </a:r>
            <a:r>
              <a:rPr lang="en-US" sz="2800" b="1" dirty="0" err="1" smtClean="0">
                <a:solidFill>
                  <a:schemeClr val="accent3">
                    <a:lumMod val="50000"/>
                  </a:schemeClr>
                </a:solidFill>
              </a:rPr>
              <a:t>chu</a:t>
            </a:r>
            <a:r>
              <a:rPr lang="en-US" sz="2800" b="1" dirty="0" smtClean="0">
                <a:solidFill>
                  <a:schemeClr val="accent3">
                    <a:lumMod val="50000"/>
                  </a:schemeClr>
                </a:solidFill>
              </a:rPr>
              <a:t>̉ </a:t>
            </a:r>
            <a:r>
              <a:rPr lang="en-US" sz="2800" b="1" dirty="0" err="1" smtClean="0">
                <a:solidFill>
                  <a:schemeClr val="accent3">
                    <a:lumMod val="50000"/>
                  </a:schemeClr>
                </a:solidFill>
              </a:rPr>
              <a:t>đê</a:t>
            </a:r>
            <a:r>
              <a:rPr lang="en-US" sz="2800" b="1" dirty="0" smtClean="0">
                <a:solidFill>
                  <a:schemeClr val="accent3">
                    <a:lumMod val="50000"/>
                  </a:schemeClr>
                </a:solidFill>
              </a:rPr>
              <a:t>̀ “</a:t>
            </a:r>
            <a:r>
              <a:rPr lang="en-US" sz="2800" b="1" dirty="0" err="1" smtClean="0">
                <a:solidFill>
                  <a:schemeClr val="accent3">
                    <a:lumMod val="50000"/>
                  </a:schemeClr>
                </a:solidFill>
              </a:rPr>
              <a:t>Đồng</a:t>
            </a:r>
            <a:r>
              <a:rPr lang="en-US" sz="2800" b="1" dirty="0" smtClean="0">
                <a:solidFill>
                  <a:schemeClr val="accent3">
                    <a:lumMod val="50000"/>
                  </a:schemeClr>
                </a:solidFill>
              </a:rPr>
              <a:t> </a:t>
            </a:r>
            <a:r>
              <a:rPr lang="en-US" sz="2800" b="1" dirty="0" err="1" smtClean="0">
                <a:solidFill>
                  <a:schemeClr val="accent3">
                    <a:lumMod val="50000"/>
                  </a:schemeClr>
                </a:solidFill>
              </a:rPr>
              <a:t>bào</a:t>
            </a:r>
            <a:r>
              <a:rPr lang="en-US" sz="2800" b="1" dirty="0" smtClean="0">
                <a:solidFill>
                  <a:schemeClr val="accent3">
                    <a:lumMod val="50000"/>
                  </a:schemeClr>
                </a:solidFill>
              </a:rPr>
              <a:t> </a:t>
            </a:r>
            <a:r>
              <a:rPr lang="en-US" sz="2800" b="1" dirty="0" err="1" smtClean="0">
                <a:solidFill>
                  <a:schemeClr val="accent3">
                    <a:lumMod val="50000"/>
                  </a:schemeClr>
                </a:solidFill>
              </a:rPr>
              <a:t>các</a:t>
            </a:r>
            <a:r>
              <a:rPr lang="en-US" sz="2800" b="1" dirty="0" smtClean="0">
                <a:solidFill>
                  <a:schemeClr val="accent3">
                    <a:lumMod val="50000"/>
                  </a:schemeClr>
                </a:solidFill>
              </a:rPr>
              <a:t> </a:t>
            </a:r>
            <a:r>
              <a:rPr lang="en-US" sz="2800" b="1" dirty="0" err="1" smtClean="0">
                <a:solidFill>
                  <a:schemeClr val="accent3">
                    <a:lumMod val="50000"/>
                  </a:schemeClr>
                </a:solidFill>
              </a:rPr>
              <a:t>dân</a:t>
            </a:r>
            <a:r>
              <a:rPr lang="en-US" sz="2800" b="1" dirty="0" smtClean="0">
                <a:solidFill>
                  <a:schemeClr val="accent3">
                    <a:lumMod val="50000"/>
                  </a:schemeClr>
                </a:solidFill>
              </a:rPr>
              <a:t> </a:t>
            </a:r>
            <a:r>
              <a:rPr lang="en-US" sz="2800" b="1" dirty="0" err="1" smtClean="0">
                <a:solidFill>
                  <a:schemeClr val="accent3">
                    <a:lumMod val="50000"/>
                  </a:schemeClr>
                </a:solidFill>
              </a:rPr>
              <a:t>tộc</a:t>
            </a:r>
            <a:r>
              <a:rPr lang="en-US" sz="2800" b="1" dirty="0" smtClean="0">
                <a:solidFill>
                  <a:schemeClr val="accent3">
                    <a:lumMod val="50000"/>
                  </a:schemeClr>
                </a:solidFill>
              </a:rPr>
              <a:t> </a:t>
            </a:r>
            <a:r>
              <a:rPr lang="en-US" sz="2800" b="1" dirty="0" err="1" smtClean="0">
                <a:solidFill>
                  <a:schemeClr val="accent3">
                    <a:lumMod val="50000"/>
                  </a:schemeClr>
                </a:solidFill>
              </a:rPr>
              <a:t>Thành</a:t>
            </a:r>
            <a:r>
              <a:rPr lang="en-US" sz="2800" b="1" dirty="0" smtClean="0">
                <a:solidFill>
                  <a:schemeClr val="accent3">
                    <a:lumMod val="50000"/>
                  </a:schemeClr>
                </a:solidFill>
              </a:rPr>
              <a:t> </a:t>
            </a:r>
            <a:r>
              <a:rPr lang="en-US" sz="2800" b="1" dirty="0" err="1" smtClean="0">
                <a:solidFill>
                  <a:schemeClr val="accent3">
                    <a:lumMod val="50000"/>
                  </a:schemeClr>
                </a:solidFill>
              </a:rPr>
              <a:t>phô</a:t>
            </a:r>
            <a:r>
              <a:rPr lang="en-US" sz="2800" b="1" dirty="0" smtClean="0">
                <a:solidFill>
                  <a:schemeClr val="accent3">
                    <a:lumMod val="50000"/>
                  </a:schemeClr>
                </a:solidFill>
              </a:rPr>
              <a:t>́ </a:t>
            </a:r>
            <a:r>
              <a:rPr lang="en-US" sz="2800" b="1" dirty="0" err="1" smtClean="0">
                <a:solidFill>
                  <a:schemeClr val="accent3">
                    <a:lumMod val="50000"/>
                  </a:schemeClr>
                </a:solidFill>
              </a:rPr>
              <a:t>Hô</a:t>
            </a:r>
            <a:r>
              <a:rPr lang="en-US" sz="2800" b="1" dirty="0" smtClean="0">
                <a:solidFill>
                  <a:schemeClr val="accent3">
                    <a:lumMod val="50000"/>
                  </a:schemeClr>
                </a:solidFill>
              </a:rPr>
              <a:t>̀ Chí Minh </a:t>
            </a:r>
            <a:r>
              <a:rPr lang="en-US" sz="2800" b="1" dirty="0" err="1" smtClean="0">
                <a:solidFill>
                  <a:schemeClr val="accent3">
                    <a:lumMod val="50000"/>
                  </a:schemeClr>
                </a:solidFill>
              </a:rPr>
              <a:t>tuân</a:t>
            </a:r>
            <a:r>
              <a:rPr lang="en-US" sz="2800" b="1" dirty="0" smtClean="0">
                <a:solidFill>
                  <a:schemeClr val="accent3">
                    <a:lumMod val="50000"/>
                  </a:schemeClr>
                </a:solidFill>
              </a:rPr>
              <a:t> </a:t>
            </a:r>
            <a:r>
              <a:rPr lang="en-US" sz="2800" b="1" dirty="0" err="1" smtClean="0">
                <a:solidFill>
                  <a:schemeClr val="accent3">
                    <a:lumMod val="50000"/>
                  </a:schemeClr>
                </a:solidFill>
              </a:rPr>
              <a:t>thu</a:t>
            </a:r>
            <a:r>
              <a:rPr lang="en-US" sz="2800" b="1" dirty="0" smtClean="0">
                <a:solidFill>
                  <a:schemeClr val="accent3">
                    <a:lumMod val="50000"/>
                  </a:schemeClr>
                </a:solidFill>
              </a:rPr>
              <a:t>̉ </a:t>
            </a:r>
            <a:r>
              <a:rPr lang="en-US" sz="2800" b="1" dirty="0" err="1" smtClean="0">
                <a:solidFill>
                  <a:schemeClr val="accent3">
                    <a:lumMod val="50000"/>
                  </a:schemeClr>
                </a:solidFill>
              </a:rPr>
              <a:t>pháp</a:t>
            </a:r>
            <a:r>
              <a:rPr lang="en-US" sz="2800" b="1" dirty="0" smtClean="0">
                <a:solidFill>
                  <a:schemeClr val="accent3">
                    <a:lumMod val="50000"/>
                  </a:schemeClr>
                </a:solidFill>
              </a:rPr>
              <a:t> </a:t>
            </a:r>
            <a:r>
              <a:rPr lang="en-US" sz="2800" b="1" dirty="0" err="1" smtClean="0">
                <a:solidFill>
                  <a:schemeClr val="accent3">
                    <a:lumMod val="50000"/>
                  </a:schemeClr>
                </a:solidFill>
              </a:rPr>
              <a:t>luật</a:t>
            </a:r>
            <a:r>
              <a:rPr lang="en-US" sz="2800" b="1" dirty="0" smtClean="0">
                <a:solidFill>
                  <a:schemeClr val="accent3">
                    <a:lumMod val="50000"/>
                  </a:schemeClr>
                </a:solidFill>
              </a:rPr>
              <a:t>- Vì </a:t>
            </a:r>
            <a:r>
              <a:rPr lang="en-US" sz="2800" b="1" dirty="0" err="1" smtClean="0">
                <a:solidFill>
                  <a:schemeClr val="accent3">
                    <a:lumMod val="50000"/>
                  </a:schemeClr>
                </a:solidFill>
              </a:rPr>
              <a:t>cuộc</a:t>
            </a:r>
            <a:r>
              <a:rPr lang="en-US" sz="2800" b="1" dirty="0" smtClean="0">
                <a:solidFill>
                  <a:schemeClr val="accent3">
                    <a:lumMod val="50000"/>
                  </a:schemeClr>
                </a:solidFill>
              </a:rPr>
              <a:t> </a:t>
            </a:r>
            <a:r>
              <a:rPr lang="en-US" sz="2800" b="1" dirty="0" err="1" smtClean="0">
                <a:solidFill>
                  <a:schemeClr val="accent3">
                    <a:lumMod val="50000"/>
                  </a:schemeClr>
                </a:solidFill>
              </a:rPr>
              <a:t>sống</a:t>
            </a:r>
            <a:r>
              <a:rPr lang="en-US" sz="2800" b="1" dirty="0" smtClean="0">
                <a:solidFill>
                  <a:schemeClr val="accent3">
                    <a:lumMod val="50000"/>
                  </a:schemeClr>
                </a:solidFill>
              </a:rPr>
              <a:t> </a:t>
            </a:r>
            <a:r>
              <a:rPr lang="en-US" sz="2800" b="1" dirty="0" err="1" smtClean="0">
                <a:solidFill>
                  <a:schemeClr val="accent3">
                    <a:lumMod val="50000"/>
                  </a:schemeClr>
                </a:solidFill>
              </a:rPr>
              <a:t>tươi</a:t>
            </a:r>
            <a:r>
              <a:rPr lang="en-US" sz="2800" b="1" dirty="0" smtClean="0">
                <a:solidFill>
                  <a:schemeClr val="accent3">
                    <a:lumMod val="50000"/>
                  </a:schemeClr>
                </a:solidFill>
              </a:rPr>
              <a:t> </a:t>
            </a:r>
            <a:r>
              <a:rPr lang="en-US" sz="2800" b="1" dirty="0" err="1" smtClean="0">
                <a:solidFill>
                  <a:schemeClr val="accent3">
                    <a:lumMod val="50000"/>
                  </a:schemeClr>
                </a:solidFill>
              </a:rPr>
              <a:t>đẹp</a:t>
            </a:r>
            <a:r>
              <a:rPr lang="en-US" sz="2800" b="1" dirty="0" smtClean="0">
                <a:solidFill>
                  <a:schemeClr val="accent3">
                    <a:lumMod val="50000"/>
                  </a:schemeClr>
                </a:solidFill>
              </a:rPr>
              <a:t>” do Ban </a:t>
            </a:r>
            <a:r>
              <a:rPr lang="en-US" sz="2800" b="1" dirty="0" err="1" smtClean="0">
                <a:solidFill>
                  <a:schemeClr val="accent3">
                    <a:lumMod val="50000"/>
                  </a:schemeClr>
                </a:solidFill>
              </a:rPr>
              <a:t>Dân</a:t>
            </a:r>
            <a:r>
              <a:rPr lang="en-US" sz="2800" b="1" dirty="0" smtClean="0">
                <a:solidFill>
                  <a:schemeClr val="accent3">
                    <a:lumMod val="50000"/>
                  </a:schemeClr>
                </a:solidFill>
              </a:rPr>
              <a:t> </a:t>
            </a:r>
            <a:r>
              <a:rPr lang="en-US" sz="2800" b="1" dirty="0" err="1" smtClean="0">
                <a:solidFill>
                  <a:schemeClr val="accent3">
                    <a:lumMod val="50000"/>
                  </a:schemeClr>
                </a:solidFill>
              </a:rPr>
              <a:t>tộc</a:t>
            </a:r>
            <a:r>
              <a:rPr lang="en-US" sz="2800" b="1" dirty="0" smtClean="0">
                <a:solidFill>
                  <a:schemeClr val="accent3">
                    <a:lumMod val="50000"/>
                  </a:schemeClr>
                </a:solidFill>
              </a:rPr>
              <a:t> </a:t>
            </a:r>
            <a:r>
              <a:rPr lang="en-US" sz="2800" b="1" dirty="0" err="1" smtClean="0">
                <a:solidFill>
                  <a:schemeClr val="accent3">
                    <a:lumMod val="50000"/>
                  </a:schemeClr>
                </a:solidFill>
              </a:rPr>
              <a:t>Thành</a:t>
            </a:r>
            <a:r>
              <a:rPr lang="en-US" sz="2800" b="1" dirty="0" smtClean="0">
                <a:solidFill>
                  <a:schemeClr val="accent3">
                    <a:lumMod val="50000"/>
                  </a:schemeClr>
                </a:solidFill>
              </a:rPr>
              <a:t> </a:t>
            </a:r>
            <a:r>
              <a:rPr lang="en-US" sz="2800" b="1" dirty="0" err="1" smtClean="0">
                <a:solidFill>
                  <a:schemeClr val="accent3">
                    <a:lumMod val="50000"/>
                  </a:schemeClr>
                </a:solidFill>
              </a:rPr>
              <a:t>phô</a:t>
            </a:r>
            <a:r>
              <a:rPr lang="en-US" sz="2800" b="1" dirty="0" smtClean="0">
                <a:solidFill>
                  <a:schemeClr val="accent3">
                    <a:lumMod val="50000"/>
                  </a:schemeClr>
                </a:solidFill>
              </a:rPr>
              <a:t>́ </a:t>
            </a:r>
            <a:r>
              <a:rPr lang="en-US" sz="2800" b="1" dirty="0" err="1" smtClean="0">
                <a:solidFill>
                  <a:schemeClr val="accent3">
                    <a:lumMod val="50000"/>
                  </a:schemeClr>
                </a:solidFill>
              </a:rPr>
              <a:t>phối</a:t>
            </a:r>
            <a:r>
              <a:rPr lang="en-US" sz="2800" b="1" dirty="0" smtClean="0">
                <a:solidFill>
                  <a:schemeClr val="accent3">
                    <a:lumMod val="50000"/>
                  </a:schemeClr>
                </a:solidFill>
              </a:rPr>
              <a:t> </a:t>
            </a:r>
            <a:r>
              <a:rPr lang="en-US" sz="2800" b="1" dirty="0" err="1" smtClean="0">
                <a:solidFill>
                  <a:schemeClr val="accent3">
                    <a:lumMod val="50000"/>
                  </a:schemeClr>
                </a:solidFill>
              </a:rPr>
              <a:t>hợp</a:t>
            </a:r>
            <a:r>
              <a:rPr lang="en-US" sz="2800" b="1" dirty="0" smtClean="0">
                <a:solidFill>
                  <a:schemeClr val="accent3">
                    <a:lumMod val="50000"/>
                  </a:schemeClr>
                </a:solidFill>
              </a:rPr>
              <a:t> </a:t>
            </a:r>
            <a:r>
              <a:rPr lang="en-US" sz="2800" b="1" dirty="0" err="1" smtClean="0">
                <a:solidFill>
                  <a:schemeClr val="accent3">
                    <a:lumMod val="50000"/>
                  </a:schemeClr>
                </a:solidFill>
              </a:rPr>
              <a:t>Sơ</a:t>
            </a:r>
            <a:r>
              <a:rPr lang="en-US" sz="2800" b="1" dirty="0" smtClean="0">
                <a:solidFill>
                  <a:schemeClr val="accent3">
                    <a:lumMod val="50000"/>
                  </a:schemeClr>
                </a:solidFill>
              </a:rPr>
              <a:t>̉ </a:t>
            </a:r>
            <a:r>
              <a:rPr lang="en-US" sz="2800" b="1" dirty="0" err="1" smtClean="0">
                <a:solidFill>
                  <a:schemeClr val="accent3">
                    <a:lumMod val="50000"/>
                  </a:schemeClr>
                </a:solidFill>
              </a:rPr>
              <a:t>Tư</a:t>
            </a:r>
            <a:r>
              <a:rPr lang="en-US" sz="2800" b="1" dirty="0" smtClean="0">
                <a:solidFill>
                  <a:schemeClr val="accent3">
                    <a:lumMod val="50000"/>
                  </a:schemeClr>
                </a:solidFill>
              </a:rPr>
              <a:t> </a:t>
            </a:r>
            <a:r>
              <a:rPr lang="en-US" sz="2800" b="1" dirty="0" err="1" smtClean="0">
                <a:solidFill>
                  <a:schemeClr val="accent3">
                    <a:lumMod val="50000"/>
                  </a:schemeClr>
                </a:solidFill>
              </a:rPr>
              <a:t>pháp</a:t>
            </a:r>
            <a:r>
              <a:rPr lang="en-US" sz="2800" b="1" dirty="0" smtClean="0">
                <a:solidFill>
                  <a:schemeClr val="accent3">
                    <a:lumMod val="50000"/>
                  </a:schemeClr>
                </a:solidFill>
              </a:rPr>
              <a:t> </a:t>
            </a:r>
            <a:r>
              <a:rPr lang="en-US" sz="2800" b="1" dirty="0" err="1" smtClean="0">
                <a:solidFill>
                  <a:schemeClr val="accent3">
                    <a:lumMod val="50000"/>
                  </a:schemeClr>
                </a:solidFill>
              </a:rPr>
              <a:t>tô</a:t>
            </a:r>
            <a:r>
              <a:rPr lang="en-US" sz="2800" b="1" dirty="0" smtClean="0">
                <a:solidFill>
                  <a:schemeClr val="accent3">
                    <a:lumMod val="50000"/>
                  </a:schemeClr>
                </a:solidFill>
              </a:rPr>
              <a:t>̉ </a:t>
            </a:r>
            <a:r>
              <a:rPr lang="en-US" sz="2800" b="1" dirty="0" err="1" smtClean="0">
                <a:solidFill>
                  <a:schemeClr val="accent3">
                    <a:lumMod val="50000"/>
                  </a:schemeClr>
                </a:solidFill>
              </a:rPr>
              <a:t>chức</a:t>
            </a:r>
            <a:r>
              <a:rPr lang="en-US" sz="2800" b="1" dirty="0" smtClean="0">
                <a:solidFill>
                  <a:schemeClr val="accent3">
                    <a:lumMod val="50000"/>
                  </a:schemeClr>
                </a:solidFill>
              </a:rPr>
              <a:t>.</a:t>
            </a:r>
          </a:p>
          <a:p>
            <a:pPr algn="just">
              <a:spcBef>
                <a:spcPts val="300"/>
              </a:spcBef>
              <a:spcAft>
                <a:spcPts val="300"/>
              </a:spcAft>
            </a:pPr>
            <a:r>
              <a:rPr lang="en-US" sz="2800" b="1" dirty="0" smtClean="0">
                <a:solidFill>
                  <a:srgbClr val="0070C0"/>
                </a:solidFill>
              </a:rPr>
              <a:t>	</a:t>
            </a:r>
            <a:r>
              <a:rPr lang="en-US" sz="2800" b="1" dirty="0" smtClean="0">
                <a:solidFill>
                  <a:schemeClr val="accent6">
                    <a:lumMod val="50000"/>
                  </a:schemeClr>
                </a:solidFill>
              </a:rPr>
              <a:t>- </a:t>
            </a:r>
            <a:r>
              <a:rPr lang="en-US" sz="2800" b="1" dirty="0" err="1" smtClean="0">
                <a:solidFill>
                  <a:schemeClr val="accent6">
                    <a:lumMod val="50000"/>
                  </a:schemeClr>
                </a:solidFill>
              </a:rPr>
              <a:t>Công</a:t>
            </a:r>
            <a:r>
              <a:rPr lang="en-US" sz="2800" b="1" dirty="0" smtClean="0">
                <a:solidFill>
                  <a:schemeClr val="accent6">
                    <a:lumMod val="50000"/>
                  </a:schemeClr>
                </a:solidFill>
              </a:rPr>
              <a:t> </a:t>
            </a:r>
            <a:r>
              <a:rPr lang="en-US" sz="2800" b="1" dirty="0" err="1" smtClean="0">
                <a:solidFill>
                  <a:schemeClr val="accent6">
                    <a:lumMod val="50000"/>
                  </a:schemeClr>
                </a:solidFill>
              </a:rPr>
              <a:t>tác</a:t>
            </a:r>
            <a:r>
              <a:rPr lang="en-US" sz="2800" b="1" dirty="0" smtClean="0">
                <a:solidFill>
                  <a:schemeClr val="accent6">
                    <a:lumMod val="50000"/>
                  </a:schemeClr>
                </a:solidFill>
              </a:rPr>
              <a:t> </a:t>
            </a:r>
            <a:r>
              <a:rPr lang="en-US" sz="2800" b="1" dirty="0" err="1" smtClean="0">
                <a:solidFill>
                  <a:schemeClr val="accent6">
                    <a:lumMod val="50000"/>
                  </a:schemeClr>
                </a:solidFill>
              </a:rPr>
              <a:t>quản</a:t>
            </a:r>
            <a:r>
              <a:rPr lang="en-US" sz="2800" b="1" dirty="0" smtClean="0">
                <a:solidFill>
                  <a:schemeClr val="accent6">
                    <a:lumMod val="50000"/>
                  </a:schemeClr>
                </a:solidFill>
              </a:rPr>
              <a:t> </a:t>
            </a:r>
            <a:r>
              <a:rPr lang="en-US" sz="2800" b="1" dirty="0" err="1" smtClean="0">
                <a:solidFill>
                  <a:schemeClr val="accent6">
                    <a:lumMod val="50000"/>
                  </a:schemeClr>
                </a:solidFill>
              </a:rPr>
              <a:t>ly</a:t>
            </a:r>
            <a:r>
              <a:rPr lang="en-US" sz="2800" b="1" dirty="0" smtClean="0">
                <a:solidFill>
                  <a:schemeClr val="accent6">
                    <a:lumMod val="50000"/>
                  </a:schemeClr>
                </a:solidFill>
              </a:rPr>
              <a:t>́ </a:t>
            </a:r>
            <a:r>
              <a:rPr lang="en-US" sz="2800" b="1" dirty="0" err="1" smtClean="0">
                <a:solidFill>
                  <a:schemeClr val="accent6">
                    <a:lumMod val="50000"/>
                  </a:schemeClr>
                </a:solidFill>
              </a:rPr>
              <a:t>NN</a:t>
            </a:r>
            <a:r>
              <a:rPr lang="en-US" sz="2800" b="1" dirty="0" smtClean="0">
                <a:solidFill>
                  <a:schemeClr val="accent6">
                    <a:lumMod val="50000"/>
                  </a:schemeClr>
                </a:solidFill>
              </a:rPr>
              <a:t> </a:t>
            </a:r>
            <a:r>
              <a:rPr lang="en-US" sz="2800" b="1" dirty="0" err="1" smtClean="0">
                <a:solidFill>
                  <a:schemeClr val="accent6">
                    <a:lumMod val="50000"/>
                  </a:schemeClr>
                </a:solidFill>
              </a:rPr>
              <a:t>vê</a:t>
            </a:r>
            <a:r>
              <a:rPr lang="en-US" sz="2800" b="1" dirty="0" smtClean="0">
                <a:solidFill>
                  <a:schemeClr val="accent6">
                    <a:lumMod val="50000"/>
                  </a:schemeClr>
                </a:solidFill>
              </a:rPr>
              <a:t>̀ </a:t>
            </a:r>
            <a:r>
              <a:rPr lang="en-US" sz="2800" b="1" dirty="0" err="1" smtClean="0">
                <a:solidFill>
                  <a:schemeClr val="accent6">
                    <a:lumMod val="50000"/>
                  </a:schemeClr>
                </a:solidFill>
              </a:rPr>
              <a:t>tôn</a:t>
            </a:r>
            <a:r>
              <a:rPr lang="en-US" sz="2800" b="1" dirty="0" smtClean="0">
                <a:solidFill>
                  <a:schemeClr val="accent6">
                    <a:lumMod val="50000"/>
                  </a:schemeClr>
                </a:solidFill>
              </a:rPr>
              <a:t> </a:t>
            </a:r>
            <a:r>
              <a:rPr lang="en-US" sz="2800" b="1" dirty="0" err="1" smtClean="0">
                <a:solidFill>
                  <a:schemeClr val="accent6">
                    <a:lumMod val="50000"/>
                  </a:schemeClr>
                </a:solidFill>
              </a:rPr>
              <a:t>giáo</a:t>
            </a:r>
            <a:r>
              <a:rPr lang="en-US" sz="2800" b="1" dirty="0" smtClean="0">
                <a:solidFill>
                  <a:schemeClr val="accent6">
                    <a:lumMod val="50000"/>
                  </a:schemeClr>
                </a:solidFill>
              </a:rPr>
              <a:t> </a:t>
            </a:r>
            <a:r>
              <a:rPr lang="en-US" sz="2800" b="1" dirty="0" err="1" smtClean="0">
                <a:solidFill>
                  <a:schemeClr val="accent6">
                    <a:lumMod val="50000"/>
                  </a:schemeClr>
                </a:solidFill>
              </a:rPr>
              <a:t>được</a:t>
            </a:r>
            <a:r>
              <a:rPr lang="en-US" sz="2800" b="1" dirty="0" smtClean="0">
                <a:solidFill>
                  <a:schemeClr val="accent6">
                    <a:lumMod val="50000"/>
                  </a:schemeClr>
                </a:solidFill>
              </a:rPr>
              <a:t> </a:t>
            </a:r>
            <a:r>
              <a:rPr lang="en-US" sz="2800" b="1" dirty="0" err="1" smtClean="0">
                <a:solidFill>
                  <a:schemeClr val="accent6">
                    <a:lumMod val="50000"/>
                  </a:schemeClr>
                </a:solidFill>
              </a:rPr>
              <a:t>tăng</a:t>
            </a:r>
            <a:r>
              <a:rPr lang="en-US" sz="2800" b="1" dirty="0" smtClean="0">
                <a:solidFill>
                  <a:schemeClr val="accent6">
                    <a:lumMod val="50000"/>
                  </a:schemeClr>
                </a:solidFill>
              </a:rPr>
              <a:t> </a:t>
            </a:r>
            <a:r>
              <a:rPr lang="en-US" sz="2800" b="1" dirty="0" err="1" smtClean="0">
                <a:solidFill>
                  <a:schemeClr val="accent6">
                    <a:lumMod val="50000"/>
                  </a:schemeClr>
                </a:solidFill>
              </a:rPr>
              <a:t>cường</a:t>
            </a:r>
            <a:r>
              <a:rPr lang="en-US" sz="2800" b="1" dirty="0" smtClean="0">
                <a:solidFill>
                  <a:schemeClr val="accent6">
                    <a:lumMod val="50000"/>
                  </a:schemeClr>
                </a:solidFill>
              </a:rPr>
              <a:t>; </a:t>
            </a:r>
            <a:r>
              <a:rPr lang="en-US" sz="2800" b="1" dirty="0" err="1" smtClean="0">
                <a:solidFill>
                  <a:schemeClr val="accent6">
                    <a:lumMod val="50000"/>
                  </a:schemeClr>
                </a:solidFill>
              </a:rPr>
              <a:t>phối</a:t>
            </a:r>
            <a:r>
              <a:rPr lang="en-US" sz="2800" b="1" dirty="0" smtClean="0">
                <a:solidFill>
                  <a:schemeClr val="accent6">
                    <a:lumMod val="50000"/>
                  </a:schemeClr>
                </a:solidFill>
              </a:rPr>
              <a:t> </a:t>
            </a:r>
            <a:r>
              <a:rPr lang="en-US" sz="2800" b="1" dirty="0" err="1" smtClean="0">
                <a:solidFill>
                  <a:schemeClr val="accent6">
                    <a:lumMod val="50000"/>
                  </a:schemeClr>
                </a:solidFill>
              </a:rPr>
              <a:t>hợp</a:t>
            </a:r>
            <a:r>
              <a:rPr lang="en-US" sz="2800" b="1" dirty="0" smtClean="0">
                <a:solidFill>
                  <a:schemeClr val="accent6">
                    <a:lumMod val="50000"/>
                  </a:schemeClr>
                </a:solidFill>
              </a:rPr>
              <a:t> </a:t>
            </a:r>
            <a:r>
              <a:rPr lang="en-US" sz="2800" b="1" dirty="0" err="1" smtClean="0">
                <a:solidFill>
                  <a:schemeClr val="accent6">
                    <a:lumMod val="50000"/>
                  </a:schemeClr>
                </a:solidFill>
              </a:rPr>
              <a:t>UB</a:t>
            </a:r>
            <a:r>
              <a:rPr lang="en-US" sz="2800" b="1" dirty="0" smtClean="0">
                <a:solidFill>
                  <a:schemeClr val="accent6">
                    <a:lumMod val="50000"/>
                  </a:schemeClr>
                </a:solidFill>
              </a:rPr>
              <a:t> </a:t>
            </a:r>
            <a:r>
              <a:rPr lang="en-US" sz="2800" b="1" dirty="0" err="1" smtClean="0">
                <a:solidFill>
                  <a:schemeClr val="accent6">
                    <a:lumMod val="50000"/>
                  </a:schemeClr>
                </a:solidFill>
              </a:rPr>
              <a:t>MTTQ</a:t>
            </a:r>
            <a:r>
              <a:rPr lang="en-US" sz="2800" b="1" dirty="0" smtClean="0">
                <a:solidFill>
                  <a:schemeClr val="accent6">
                    <a:lumMod val="50000"/>
                  </a:schemeClr>
                </a:solidFill>
              </a:rPr>
              <a:t> </a:t>
            </a:r>
            <a:r>
              <a:rPr lang="en-US" sz="2800" b="1" dirty="0" err="1" smtClean="0">
                <a:solidFill>
                  <a:schemeClr val="accent6">
                    <a:lumMod val="50000"/>
                  </a:schemeClr>
                </a:solidFill>
              </a:rPr>
              <a:t>Việt</a:t>
            </a:r>
            <a:r>
              <a:rPr lang="en-US" sz="2800" b="1" dirty="0" smtClean="0">
                <a:solidFill>
                  <a:schemeClr val="accent6">
                    <a:lumMod val="50000"/>
                  </a:schemeClr>
                </a:solidFill>
              </a:rPr>
              <a:t> Nam </a:t>
            </a:r>
            <a:r>
              <a:rPr lang="en-US" sz="2800" b="1" dirty="0" err="1" smtClean="0">
                <a:solidFill>
                  <a:schemeClr val="accent6">
                    <a:lumMod val="50000"/>
                  </a:schemeClr>
                </a:solidFill>
              </a:rPr>
              <a:t>quận</a:t>
            </a:r>
            <a:r>
              <a:rPr lang="en-US" sz="2800" b="1" dirty="0" smtClean="0">
                <a:solidFill>
                  <a:schemeClr val="accent6">
                    <a:lumMod val="50000"/>
                  </a:schemeClr>
                </a:solidFill>
              </a:rPr>
              <a:t> </a:t>
            </a:r>
            <a:r>
              <a:rPr lang="en-US" sz="2800" b="1" dirty="0" err="1" smtClean="0">
                <a:solidFill>
                  <a:schemeClr val="accent6">
                    <a:lumMod val="50000"/>
                  </a:schemeClr>
                </a:solidFill>
              </a:rPr>
              <a:t>tô</a:t>
            </a:r>
            <a:r>
              <a:rPr lang="en-US" sz="2800" b="1" dirty="0" smtClean="0">
                <a:solidFill>
                  <a:schemeClr val="accent6">
                    <a:lumMod val="50000"/>
                  </a:schemeClr>
                </a:solidFill>
              </a:rPr>
              <a:t>̉ </a:t>
            </a:r>
            <a:r>
              <a:rPr lang="en-US" sz="2800" b="1" dirty="0" err="1" smtClean="0">
                <a:solidFill>
                  <a:schemeClr val="accent6">
                    <a:lumMod val="50000"/>
                  </a:schemeClr>
                </a:solidFill>
              </a:rPr>
              <a:t>chức</a:t>
            </a:r>
            <a:r>
              <a:rPr lang="en-US" sz="2800" b="1" dirty="0" smtClean="0">
                <a:solidFill>
                  <a:schemeClr val="accent6">
                    <a:lumMod val="50000"/>
                  </a:schemeClr>
                </a:solidFill>
              </a:rPr>
              <a:t> </a:t>
            </a:r>
            <a:r>
              <a:rPr lang="en-US" sz="2800" b="1" dirty="0" err="1" smtClean="0">
                <a:solidFill>
                  <a:schemeClr val="accent6">
                    <a:lumMod val="50000"/>
                  </a:schemeClr>
                </a:solidFill>
              </a:rPr>
              <a:t>đi</a:t>
            </a:r>
            <a:r>
              <a:rPr lang="en-US" sz="2800" b="1" dirty="0" smtClean="0">
                <a:solidFill>
                  <a:schemeClr val="accent6">
                    <a:lumMod val="50000"/>
                  </a:schemeClr>
                </a:solidFill>
              </a:rPr>
              <a:t> </a:t>
            </a:r>
            <a:r>
              <a:rPr lang="en-US" sz="2800" b="1" dirty="0" err="1" smtClean="0">
                <a:solidFill>
                  <a:schemeClr val="accent6">
                    <a:lumMod val="50000"/>
                  </a:schemeClr>
                </a:solidFill>
              </a:rPr>
              <a:t>thăm</a:t>
            </a:r>
            <a:r>
              <a:rPr lang="en-US" sz="2800" b="1" dirty="0" smtClean="0">
                <a:solidFill>
                  <a:schemeClr val="accent6">
                    <a:lumMod val="50000"/>
                  </a:schemeClr>
                </a:solidFill>
              </a:rPr>
              <a:t>, </a:t>
            </a:r>
            <a:r>
              <a:rPr lang="en-US" sz="2800" b="1" dirty="0" err="1" smtClean="0">
                <a:solidFill>
                  <a:schemeClr val="accent6">
                    <a:lumMod val="50000"/>
                  </a:schemeClr>
                </a:solidFill>
              </a:rPr>
              <a:t>chúc</a:t>
            </a:r>
            <a:r>
              <a:rPr lang="en-US" sz="2800" b="1" dirty="0" smtClean="0">
                <a:solidFill>
                  <a:schemeClr val="accent6">
                    <a:lumMod val="50000"/>
                  </a:schemeClr>
                </a:solidFill>
              </a:rPr>
              <a:t> </a:t>
            </a:r>
            <a:r>
              <a:rPr lang="en-US" sz="2800" b="1" dirty="0" err="1" smtClean="0">
                <a:solidFill>
                  <a:schemeClr val="accent6">
                    <a:lumMod val="50000"/>
                  </a:schemeClr>
                </a:solidFill>
              </a:rPr>
              <a:t>mừng</a:t>
            </a:r>
            <a:r>
              <a:rPr lang="en-US" sz="2800" b="1" dirty="0" smtClean="0">
                <a:solidFill>
                  <a:schemeClr val="accent6">
                    <a:lumMod val="50000"/>
                  </a:schemeClr>
                </a:solidFill>
              </a:rPr>
              <a:t> </a:t>
            </a:r>
            <a:r>
              <a:rPr lang="en-US" sz="2800" b="1" dirty="0" err="1" smtClean="0">
                <a:solidFill>
                  <a:schemeClr val="accent6">
                    <a:lumMod val="50000"/>
                  </a:schemeClr>
                </a:solidFill>
              </a:rPr>
              <a:t>các</a:t>
            </a:r>
            <a:r>
              <a:rPr lang="en-US" sz="2800" b="1" dirty="0" smtClean="0">
                <a:solidFill>
                  <a:schemeClr val="accent6">
                    <a:lumMod val="50000"/>
                  </a:schemeClr>
                </a:solidFill>
              </a:rPr>
              <a:t> </a:t>
            </a:r>
            <a:r>
              <a:rPr lang="en-US" sz="2800" b="1" dirty="0" err="1" smtClean="0">
                <a:solidFill>
                  <a:schemeClr val="accent6">
                    <a:lumMod val="50000"/>
                  </a:schemeClr>
                </a:solidFill>
              </a:rPr>
              <a:t>cơ</a:t>
            </a:r>
            <a:r>
              <a:rPr lang="en-US" sz="2800" b="1" dirty="0" smtClean="0">
                <a:solidFill>
                  <a:schemeClr val="accent6">
                    <a:lumMod val="50000"/>
                  </a:schemeClr>
                </a:solidFill>
              </a:rPr>
              <a:t> </a:t>
            </a:r>
            <a:r>
              <a:rPr lang="en-US" sz="2800" b="1" dirty="0" err="1" smtClean="0">
                <a:solidFill>
                  <a:schemeClr val="accent6">
                    <a:lumMod val="50000"/>
                  </a:schemeClr>
                </a:solidFill>
              </a:rPr>
              <a:t>sơ</a:t>
            </a:r>
            <a:r>
              <a:rPr lang="en-US" sz="2800" b="1" dirty="0" smtClean="0">
                <a:solidFill>
                  <a:schemeClr val="accent6">
                    <a:lumMod val="50000"/>
                  </a:schemeClr>
                </a:solidFill>
              </a:rPr>
              <a:t>̉ </a:t>
            </a:r>
            <a:r>
              <a:rPr lang="en-US" sz="2800" b="1" dirty="0" err="1" smtClean="0">
                <a:solidFill>
                  <a:schemeClr val="accent6">
                    <a:lumMod val="50000"/>
                  </a:schemeClr>
                </a:solidFill>
              </a:rPr>
              <a:t>tôn</a:t>
            </a:r>
            <a:r>
              <a:rPr lang="en-US" sz="2800" b="1" dirty="0" smtClean="0">
                <a:solidFill>
                  <a:schemeClr val="accent6">
                    <a:lumMod val="50000"/>
                  </a:schemeClr>
                </a:solidFill>
              </a:rPr>
              <a:t> </a:t>
            </a:r>
            <a:r>
              <a:rPr lang="en-US" sz="2800" b="1" dirty="0" err="1" smtClean="0">
                <a:solidFill>
                  <a:schemeClr val="accent6">
                    <a:lumMod val="50000"/>
                  </a:schemeClr>
                </a:solidFill>
              </a:rPr>
              <a:t>giáo</a:t>
            </a:r>
            <a:r>
              <a:rPr lang="en-US" sz="2800" b="1" dirty="0" smtClean="0">
                <a:solidFill>
                  <a:schemeClr val="accent6">
                    <a:lumMod val="50000"/>
                  </a:schemeClr>
                </a:solidFill>
              </a:rPr>
              <a:t> </a:t>
            </a:r>
            <a:r>
              <a:rPr lang="en-US" sz="2800" b="1" dirty="0" err="1" smtClean="0">
                <a:solidFill>
                  <a:schemeClr val="accent6">
                    <a:lumMod val="50000"/>
                  </a:schemeClr>
                </a:solidFill>
              </a:rPr>
              <a:t>nhân</a:t>
            </a:r>
            <a:r>
              <a:rPr lang="en-US" sz="2800" b="1" dirty="0" smtClean="0">
                <a:solidFill>
                  <a:schemeClr val="accent6">
                    <a:lumMod val="50000"/>
                  </a:schemeClr>
                </a:solidFill>
              </a:rPr>
              <a:t> </a:t>
            </a:r>
            <a:r>
              <a:rPr lang="en-US" sz="2800" b="1" dirty="0" err="1" smtClean="0">
                <a:solidFill>
                  <a:schemeClr val="accent6">
                    <a:lumMod val="50000"/>
                  </a:schemeClr>
                </a:solidFill>
              </a:rPr>
              <a:t>dịp</a:t>
            </a:r>
            <a:r>
              <a:rPr lang="en-US" sz="2800" b="1" dirty="0" smtClean="0">
                <a:solidFill>
                  <a:schemeClr val="accent6">
                    <a:lumMod val="50000"/>
                  </a:schemeClr>
                </a:solidFill>
              </a:rPr>
              <a:t> </a:t>
            </a:r>
            <a:r>
              <a:rPr lang="en-US" sz="2800" b="1" dirty="0" err="1" smtClean="0">
                <a:solidFill>
                  <a:schemeClr val="accent6">
                    <a:lumMod val="50000"/>
                  </a:schemeClr>
                </a:solidFill>
              </a:rPr>
              <a:t>tết</a:t>
            </a:r>
            <a:r>
              <a:rPr lang="en-US" sz="2800" b="1" dirty="0" smtClean="0">
                <a:solidFill>
                  <a:schemeClr val="accent6">
                    <a:lumMod val="50000"/>
                  </a:schemeClr>
                </a:solidFill>
              </a:rPr>
              <a:t> </a:t>
            </a:r>
            <a:r>
              <a:rPr lang="en-US" sz="2800" b="1" dirty="0" err="1" smtClean="0">
                <a:solidFill>
                  <a:schemeClr val="accent6">
                    <a:lumMod val="50000"/>
                  </a:schemeClr>
                </a:solidFill>
              </a:rPr>
              <a:t>Nguyên</a:t>
            </a:r>
            <a:r>
              <a:rPr lang="en-US" sz="2800" b="1" dirty="0" smtClean="0">
                <a:solidFill>
                  <a:schemeClr val="accent6">
                    <a:lumMod val="50000"/>
                  </a:schemeClr>
                </a:solidFill>
              </a:rPr>
              <a:t> </a:t>
            </a:r>
            <a:r>
              <a:rPr lang="en-US" sz="2800" b="1" dirty="0" err="1" smtClean="0">
                <a:solidFill>
                  <a:schemeClr val="accent6">
                    <a:lumMod val="50000"/>
                  </a:schemeClr>
                </a:solidFill>
              </a:rPr>
              <a:t>đán</a:t>
            </a:r>
            <a:r>
              <a:rPr lang="en-US" sz="2800" b="1" dirty="0" smtClean="0">
                <a:solidFill>
                  <a:schemeClr val="accent6">
                    <a:lumMod val="50000"/>
                  </a:schemeClr>
                </a:solidFill>
              </a:rPr>
              <a:t> </a:t>
            </a:r>
            <a:r>
              <a:rPr lang="en-US" sz="2800" b="1" dirty="0" err="1" smtClean="0">
                <a:solidFill>
                  <a:schemeClr val="accent6">
                    <a:lumMod val="50000"/>
                  </a:schemeClr>
                </a:solidFill>
              </a:rPr>
              <a:t>Đinh</a:t>
            </a:r>
            <a:r>
              <a:rPr lang="en-US" sz="2800" b="1" dirty="0" smtClean="0">
                <a:solidFill>
                  <a:schemeClr val="accent6">
                    <a:lumMod val="50000"/>
                  </a:schemeClr>
                </a:solidFill>
              </a:rPr>
              <a:t> </a:t>
            </a:r>
            <a:r>
              <a:rPr lang="en-US" sz="2800" b="1" dirty="0" err="1" smtClean="0">
                <a:solidFill>
                  <a:schemeClr val="accent6">
                    <a:lumMod val="50000"/>
                  </a:schemeClr>
                </a:solidFill>
              </a:rPr>
              <a:t>Dậu</a:t>
            </a:r>
            <a:r>
              <a:rPr lang="en-US" sz="2800" b="1" dirty="0" smtClean="0">
                <a:solidFill>
                  <a:schemeClr val="accent6">
                    <a:lumMod val="50000"/>
                  </a:schemeClr>
                </a:solidFill>
              </a:rPr>
              <a:t>, </a:t>
            </a:r>
            <a:r>
              <a:rPr lang="en-US" sz="2800" b="1" dirty="0" err="1" smtClean="0">
                <a:solidFill>
                  <a:schemeClr val="accent6">
                    <a:lumMod val="50000"/>
                  </a:schemeClr>
                </a:solidFill>
              </a:rPr>
              <a:t>Lê</a:t>
            </a:r>
            <a:r>
              <a:rPr lang="en-US" sz="2800" b="1" dirty="0" smtClean="0">
                <a:solidFill>
                  <a:schemeClr val="accent6">
                    <a:lumMod val="50000"/>
                  </a:schemeClr>
                </a:solidFill>
              </a:rPr>
              <a:t>̃ </a:t>
            </a:r>
            <a:r>
              <a:rPr lang="en-US" sz="2800" b="1" dirty="0" err="1" smtClean="0">
                <a:solidFill>
                  <a:schemeClr val="accent6">
                    <a:lumMod val="50000"/>
                  </a:schemeClr>
                </a:solidFill>
              </a:rPr>
              <a:t>Phục</a:t>
            </a:r>
            <a:r>
              <a:rPr lang="en-US" sz="2800" b="1" dirty="0" smtClean="0">
                <a:solidFill>
                  <a:schemeClr val="accent6">
                    <a:lumMod val="50000"/>
                  </a:schemeClr>
                </a:solidFill>
              </a:rPr>
              <a:t> </a:t>
            </a:r>
            <a:r>
              <a:rPr lang="en-US" sz="2800" b="1" dirty="0" err="1" smtClean="0">
                <a:solidFill>
                  <a:schemeClr val="accent6">
                    <a:lumMod val="50000"/>
                  </a:schemeClr>
                </a:solidFill>
              </a:rPr>
              <a:t>sinh</a:t>
            </a:r>
            <a:r>
              <a:rPr lang="en-US" sz="2800" b="1" dirty="0" smtClean="0">
                <a:solidFill>
                  <a:schemeClr val="accent6">
                    <a:lumMod val="50000"/>
                  </a:schemeClr>
                </a:solidFill>
              </a:rPr>
              <a:t>, </a:t>
            </a:r>
            <a:r>
              <a:rPr lang="en-US" sz="2800" b="1" dirty="0" err="1" smtClean="0">
                <a:solidFill>
                  <a:schemeClr val="accent6">
                    <a:lumMod val="50000"/>
                  </a:schemeClr>
                </a:solidFill>
              </a:rPr>
              <a:t>Đại</a:t>
            </a:r>
            <a:r>
              <a:rPr lang="en-US" sz="2800" b="1" dirty="0" smtClean="0">
                <a:solidFill>
                  <a:schemeClr val="accent6">
                    <a:lumMod val="50000"/>
                  </a:schemeClr>
                </a:solidFill>
              </a:rPr>
              <a:t> </a:t>
            </a:r>
            <a:r>
              <a:rPr lang="en-US" sz="2800" b="1" dirty="0" err="1" smtClean="0">
                <a:solidFill>
                  <a:schemeClr val="accent6">
                    <a:lumMod val="50000"/>
                  </a:schemeClr>
                </a:solidFill>
              </a:rPr>
              <a:t>lê</a:t>
            </a:r>
            <a:r>
              <a:rPr lang="en-US" sz="2800" b="1" dirty="0" smtClean="0">
                <a:solidFill>
                  <a:schemeClr val="accent6">
                    <a:lumMod val="50000"/>
                  </a:schemeClr>
                </a:solidFill>
              </a:rPr>
              <a:t>̃ </a:t>
            </a:r>
            <a:r>
              <a:rPr lang="en-US" sz="2800" b="1" dirty="0" err="1" smtClean="0">
                <a:solidFill>
                  <a:schemeClr val="accent6">
                    <a:lumMod val="50000"/>
                  </a:schemeClr>
                </a:solidFill>
              </a:rPr>
              <a:t>Phật</a:t>
            </a:r>
            <a:r>
              <a:rPr lang="en-US" sz="2800" b="1" dirty="0" smtClean="0">
                <a:solidFill>
                  <a:schemeClr val="accent6">
                    <a:lumMod val="50000"/>
                  </a:schemeClr>
                </a:solidFill>
              </a:rPr>
              <a:t> </a:t>
            </a:r>
            <a:r>
              <a:rPr lang="en-US" sz="2800" b="1" dirty="0" err="1" smtClean="0">
                <a:solidFill>
                  <a:schemeClr val="accent6">
                    <a:lumMod val="50000"/>
                  </a:schemeClr>
                </a:solidFill>
              </a:rPr>
              <a:t>Đản</a:t>
            </a:r>
            <a:r>
              <a:rPr lang="en-US" sz="2800" b="1" dirty="0" smtClean="0">
                <a:solidFill>
                  <a:schemeClr val="accent6">
                    <a:lumMod val="50000"/>
                  </a:schemeClr>
                </a:solidFill>
              </a:rPr>
              <a:t>.</a:t>
            </a:r>
            <a:endParaRPr lang="en-US"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7370" y="1066800"/>
            <a:ext cx="88392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FF00"/>
                </a:solidFill>
              </a:rPr>
              <a:t>III. </a:t>
            </a:r>
            <a:r>
              <a:rPr lang="en-US" sz="2600" b="1" dirty="0" err="1" smtClean="0">
                <a:solidFill>
                  <a:srgbClr val="FFFF00"/>
                </a:solidFill>
              </a:rPr>
              <a:t>QUỐC</a:t>
            </a:r>
            <a:r>
              <a:rPr lang="en-US" sz="2600" b="1" dirty="0" smtClean="0">
                <a:solidFill>
                  <a:srgbClr val="FFFF00"/>
                </a:solidFill>
              </a:rPr>
              <a:t> </a:t>
            </a:r>
            <a:r>
              <a:rPr lang="en-US" sz="2600" b="1" dirty="0" err="1" smtClean="0">
                <a:solidFill>
                  <a:srgbClr val="FFFF00"/>
                </a:solidFill>
              </a:rPr>
              <a:t>PHÒNG</a:t>
            </a:r>
            <a:r>
              <a:rPr lang="en-US" sz="2600" b="1" dirty="0" smtClean="0">
                <a:solidFill>
                  <a:srgbClr val="FFFF00"/>
                </a:solidFill>
              </a:rPr>
              <a:t>- AN </a:t>
            </a:r>
            <a:r>
              <a:rPr lang="en-US" sz="2600" b="1" dirty="0" err="1" smtClean="0">
                <a:solidFill>
                  <a:srgbClr val="FFFF00"/>
                </a:solidFill>
              </a:rPr>
              <a:t>NINH</a:t>
            </a:r>
            <a:r>
              <a:rPr lang="en-US" sz="2600" b="1" dirty="0" smtClean="0">
                <a:solidFill>
                  <a:srgbClr val="FFFF00"/>
                </a:solidFill>
              </a:rPr>
              <a:t>, </a:t>
            </a:r>
            <a:r>
              <a:rPr lang="en-US" sz="2600" b="1" dirty="0" err="1" smtClean="0">
                <a:solidFill>
                  <a:srgbClr val="FFFF00"/>
                </a:solidFill>
              </a:rPr>
              <a:t>TƯ</a:t>
            </a:r>
            <a:r>
              <a:rPr lang="en-US" sz="2600" b="1" dirty="0" smtClean="0">
                <a:solidFill>
                  <a:srgbClr val="FFFF00"/>
                </a:solidFill>
              </a:rPr>
              <a:t> </a:t>
            </a:r>
            <a:r>
              <a:rPr lang="en-US" sz="2600" b="1" dirty="0" err="1" smtClean="0">
                <a:solidFill>
                  <a:srgbClr val="FFFF00"/>
                </a:solidFill>
              </a:rPr>
              <a:t>PHÁP</a:t>
            </a:r>
            <a:r>
              <a:rPr lang="en-US" sz="2600" b="1" dirty="0" smtClean="0">
                <a:solidFill>
                  <a:srgbClr val="FFFF00"/>
                </a:solidFill>
              </a:rPr>
              <a:t>, </a:t>
            </a:r>
            <a:r>
              <a:rPr lang="en-US" sz="2600" b="1" dirty="0" err="1" smtClean="0">
                <a:solidFill>
                  <a:srgbClr val="FFFF00"/>
                </a:solidFill>
              </a:rPr>
              <a:t>THANH</a:t>
            </a:r>
            <a:r>
              <a:rPr lang="en-US" sz="2600" b="1" dirty="0" smtClean="0">
                <a:solidFill>
                  <a:srgbClr val="FFFF00"/>
                </a:solidFill>
              </a:rPr>
              <a:t> </a:t>
            </a:r>
            <a:r>
              <a:rPr lang="en-US" sz="2600" b="1" dirty="0" err="1" smtClean="0">
                <a:solidFill>
                  <a:srgbClr val="FFFF00"/>
                </a:solidFill>
              </a:rPr>
              <a:t>TRA</a:t>
            </a:r>
            <a:endParaRPr lang="en-US" sz="26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70C0"/>
                </a:solidFill>
              </a:rPr>
              <a:t>	</a:t>
            </a:r>
            <a:r>
              <a:rPr lang="en-US" sz="2800" b="1" dirty="0" smtClean="0">
                <a:solidFill>
                  <a:srgbClr val="FF0000"/>
                </a:solidFill>
              </a:rPr>
              <a:t>1. </a:t>
            </a:r>
            <a:r>
              <a:rPr lang="en-US" sz="2800" b="1" dirty="0" err="1" smtClean="0">
                <a:solidFill>
                  <a:srgbClr val="FF0000"/>
                </a:solidFill>
              </a:rPr>
              <a:t>Quốc</a:t>
            </a:r>
            <a:r>
              <a:rPr lang="en-US" sz="2800" b="1" dirty="0" smtClean="0">
                <a:solidFill>
                  <a:srgbClr val="FF0000"/>
                </a:solidFill>
              </a:rPr>
              <a:t> </a:t>
            </a:r>
            <a:r>
              <a:rPr lang="en-US" sz="2800" b="1" dirty="0" err="1" smtClean="0">
                <a:solidFill>
                  <a:srgbClr val="FF0000"/>
                </a:solidFill>
              </a:rPr>
              <a:t>phòng</a:t>
            </a:r>
            <a:r>
              <a:rPr lang="en-US" sz="2800" b="1" dirty="0" smtClean="0">
                <a:solidFill>
                  <a:srgbClr val="FF0000"/>
                </a:solidFill>
              </a:rPr>
              <a:t> </a:t>
            </a:r>
            <a:r>
              <a:rPr lang="en-US" sz="2800" b="1" dirty="0" err="1" smtClean="0">
                <a:solidFill>
                  <a:srgbClr val="FF0000"/>
                </a:solidFill>
              </a:rPr>
              <a:t>địa</a:t>
            </a:r>
            <a:r>
              <a:rPr lang="en-US" sz="2800" b="1" dirty="0" smtClean="0">
                <a:solidFill>
                  <a:srgbClr val="FF0000"/>
                </a:solidFill>
              </a:rPr>
              <a:t> </a:t>
            </a:r>
            <a:r>
              <a:rPr lang="en-US" sz="2800" b="1" dirty="0" err="1" smtClean="0">
                <a:solidFill>
                  <a:srgbClr val="FF0000"/>
                </a:solidFill>
              </a:rPr>
              <a:t>phương</a:t>
            </a:r>
            <a:r>
              <a:rPr lang="en-US" sz="2800" b="1" dirty="0" smtClean="0">
                <a:solidFill>
                  <a:srgbClr val="FF0000"/>
                </a:solidFill>
              </a:rPr>
              <a:t>:</a:t>
            </a:r>
          </a:p>
          <a:p>
            <a:pPr algn="just">
              <a:spcBef>
                <a:spcPts val="300"/>
              </a:spcBef>
              <a:spcAft>
                <a:spcPts val="300"/>
              </a:spcAft>
            </a:pPr>
            <a:r>
              <a:rPr lang="en-US" sz="2800" dirty="0" smtClean="0">
                <a:solidFill>
                  <a:schemeClr val="tx1"/>
                </a:solidFill>
              </a:rPr>
              <a:t>	</a:t>
            </a:r>
            <a:r>
              <a:rPr lang="en-US" sz="2800" b="1" dirty="0" smtClean="0">
                <a:solidFill>
                  <a:schemeClr val="tx1"/>
                </a:solidFill>
              </a:rPr>
              <a:t>- </a:t>
            </a:r>
            <a:r>
              <a:rPr lang="en-US" sz="2800" b="1" dirty="0" err="1" smtClean="0">
                <a:solidFill>
                  <a:schemeClr val="tx1"/>
                </a:solidFill>
              </a:rPr>
              <a:t>Duy</a:t>
            </a:r>
            <a:r>
              <a:rPr lang="en-US" sz="2800" b="1" dirty="0" smtClean="0">
                <a:solidFill>
                  <a:schemeClr val="tx1"/>
                </a:solidFill>
              </a:rPr>
              <a:t> trì </a:t>
            </a:r>
            <a:r>
              <a:rPr lang="en-US" sz="2800" b="1" dirty="0" err="1" smtClean="0">
                <a:solidFill>
                  <a:schemeClr val="tx1"/>
                </a:solidFill>
              </a:rPr>
              <a:t>nghiêm</a:t>
            </a:r>
            <a:r>
              <a:rPr lang="en-US" sz="2800" b="1" dirty="0" smtClean="0">
                <a:solidFill>
                  <a:schemeClr val="tx1"/>
                </a:solidFill>
              </a:rPr>
              <a:t> </a:t>
            </a:r>
            <a:r>
              <a:rPr lang="en-US" sz="2800" b="1" dirty="0" err="1" smtClean="0">
                <a:solidFill>
                  <a:schemeClr val="tx1"/>
                </a:solidFill>
              </a:rPr>
              <a:t>trực</a:t>
            </a:r>
            <a:r>
              <a:rPr lang="en-US" sz="2800" b="1" dirty="0" smtClean="0">
                <a:solidFill>
                  <a:schemeClr val="tx1"/>
                </a:solidFill>
              </a:rPr>
              <a:t> </a:t>
            </a:r>
            <a:r>
              <a:rPr lang="en-US" sz="2800" b="1" dirty="0" err="1" smtClean="0">
                <a:solidFill>
                  <a:schemeClr val="tx1"/>
                </a:solidFill>
              </a:rPr>
              <a:t>sẵn</a:t>
            </a:r>
            <a:r>
              <a:rPr lang="en-US" sz="2800" b="1" dirty="0" smtClean="0">
                <a:solidFill>
                  <a:schemeClr val="tx1"/>
                </a:solidFill>
              </a:rPr>
              <a:t> </a:t>
            </a:r>
            <a:r>
              <a:rPr lang="en-US" sz="2800" b="1" dirty="0" err="1" smtClean="0">
                <a:solidFill>
                  <a:schemeClr val="tx1"/>
                </a:solidFill>
              </a:rPr>
              <a:t>sàng</a:t>
            </a:r>
            <a:r>
              <a:rPr lang="en-US" sz="2800" b="1" dirty="0" smtClean="0">
                <a:solidFill>
                  <a:schemeClr val="tx1"/>
                </a:solidFill>
              </a:rPr>
              <a:t> </a:t>
            </a:r>
            <a:r>
              <a:rPr lang="en-US" sz="2800" b="1" dirty="0" err="1" smtClean="0">
                <a:solidFill>
                  <a:schemeClr val="tx1"/>
                </a:solidFill>
              </a:rPr>
              <a:t>chiến</a:t>
            </a:r>
            <a:r>
              <a:rPr lang="en-US" sz="2800" b="1" dirty="0" smtClean="0">
                <a:solidFill>
                  <a:schemeClr val="tx1"/>
                </a:solidFill>
              </a:rPr>
              <a:t> </a:t>
            </a:r>
            <a:r>
              <a:rPr lang="en-US" sz="2800" b="1" dirty="0" err="1" smtClean="0">
                <a:solidFill>
                  <a:schemeClr val="tx1"/>
                </a:solidFill>
              </a:rPr>
              <a:t>đấu</a:t>
            </a:r>
            <a:r>
              <a:rPr lang="en-US" sz="2800" b="1" dirty="0" smtClean="0">
                <a:solidFill>
                  <a:schemeClr val="tx1"/>
                </a:solidFill>
              </a:rPr>
              <a:t>, </a:t>
            </a:r>
            <a:r>
              <a:rPr lang="en-US" sz="2800" b="1" dirty="0" err="1" smtClean="0">
                <a:solidFill>
                  <a:schemeClr val="tx1"/>
                </a:solidFill>
              </a:rPr>
              <a:t>bảo</a:t>
            </a:r>
            <a:r>
              <a:rPr lang="en-US" sz="2800" b="1" dirty="0" smtClean="0">
                <a:solidFill>
                  <a:schemeClr val="tx1"/>
                </a:solidFill>
              </a:rPr>
              <a:t> </a:t>
            </a:r>
            <a:r>
              <a:rPr lang="en-US" sz="2800" b="1" dirty="0" err="1" smtClean="0">
                <a:solidFill>
                  <a:schemeClr val="tx1"/>
                </a:solidFill>
              </a:rPr>
              <a:t>vê</a:t>
            </a:r>
            <a:r>
              <a:rPr lang="en-US" sz="2800" b="1" dirty="0" smtClean="0">
                <a:solidFill>
                  <a:schemeClr val="tx1"/>
                </a:solidFill>
              </a:rPr>
              <a:t>̣ </a:t>
            </a:r>
            <a:r>
              <a:rPr lang="en-US" sz="2800" b="1" dirty="0" err="1" smtClean="0">
                <a:solidFill>
                  <a:schemeClr val="tx1"/>
                </a:solidFill>
              </a:rPr>
              <a:t>các</a:t>
            </a:r>
            <a:r>
              <a:rPr lang="en-US" sz="2800" b="1" dirty="0" smtClean="0">
                <a:solidFill>
                  <a:schemeClr val="tx1"/>
                </a:solidFill>
              </a:rPr>
              <a:t> </a:t>
            </a:r>
            <a:r>
              <a:rPr lang="en-US" sz="2800" b="1" dirty="0" err="1" smtClean="0">
                <a:solidFill>
                  <a:schemeClr val="tx1"/>
                </a:solidFill>
              </a:rPr>
              <a:t>mục</a:t>
            </a:r>
            <a:r>
              <a:rPr lang="en-US" sz="2800" b="1" dirty="0" smtClean="0">
                <a:solidFill>
                  <a:schemeClr val="tx1"/>
                </a:solidFill>
              </a:rPr>
              <a:t> </a:t>
            </a:r>
            <a:r>
              <a:rPr lang="en-US" sz="2800" b="1" dirty="0" err="1" smtClean="0">
                <a:solidFill>
                  <a:schemeClr val="tx1"/>
                </a:solidFill>
              </a:rPr>
              <a:t>tiêu</a:t>
            </a:r>
            <a:r>
              <a:rPr lang="en-US" sz="2800" b="1" dirty="0" smtClean="0">
                <a:solidFill>
                  <a:schemeClr val="tx1"/>
                </a:solidFill>
              </a:rPr>
              <a:t> </a:t>
            </a:r>
            <a:r>
              <a:rPr lang="en-US" sz="2800" b="1" dirty="0" err="1" smtClean="0">
                <a:solidFill>
                  <a:schemeClr val="tx1"/>
                </a:solidFill>
              </a:rPr>
              <a:t>trọng</a:t>
            </a:r>
            <a:r>
              <a:rPr lang="en-US" sz="2800" b="1" dirty="0" smtClean="0">
                <a:solidFill>
                  <a:schemeClr val="tx1"/>
                </a:solidFill>
              </a:rPr>
              <a:t> </a:t>
            </a:r>
            <a:r>
              <a:rPr lang="en-US" sz="2800" b="1" dirty="0" err="1" smtClean="0">
                <a:solidFill>
                  <a:schemeClr val="tx1"/>
                </a:solidFill>
              </a:rPr>
              <a:t>điểm</a:t>
            </a:r>
            <a:r>
              <a:rPr lang="en-US" sz="2800" b="1" dirty="0" smtClean="0">
                <a:solidFill>
                  <a:schemeClr val="tx1"/>
                </a:solidFill>
              </a:rPr>
              <a:t>; </a:t>
            </a:r>
            <a:r>
              <a:rPr lang="en-US" sz="2800" b="1" dirty="0" err="1" smtClean="0">
                <a:solidFill>
                  <a:schemeClr val="tx1"/>
                </a:solidFill>
              </a:rPr>
              <a:t>giư</a:t>
            </a:r>
            <a:r>
              <a:rPr lang="en-US" sz="2800" b="1" dirty="0" smtClean="0">
                <a:solidFill>
                  <a:schemeClr val="tx1"/>
                </a:solidFill>
              </a:rPr>
              <a:t>̃ </a:t>
            </a:r>
            <a:r>
              <a:rPr lang="en-US" sz="2800" b="1" dirty="0" err="1" smtClean="0">
                <a:solidFill>
                  <a:schemeClr val="tx1"/>
                </a:solidFill>
              </a:rPr>
              <a:t>vững</a:t>
            </a:r>
            <a:r>
              <a:rPr lang="en-US" sz="2800" b="1" dirty="0" smtClean="0">
                <a:solidFill>
                  <a:schemeClr val="tx1"/>
                </a:solidFill>
              </a:rPr>
              <a:t> an </a:t>
            </a:r>
            <a:r>
              <a:rPr lang="en-US" sz="2800" b="1" dirty="0" err="1" smtClean="0">
                <a:solidFill>
                  <a:schemeClr val="tx1"/>
                </a:solidFill>
              </a:rPr>
              <a:t>ninh</a:t>
            </a:r>
            <a:r>
              <a:rPr lang="en-US" sz="2800" b="1" dirty="0" smtClean="0">
                <a:solidFill>
                  <a:schemeClr val="tx1"/>
                </a:solidFill>
              </a:rPr>
              <a:t> </a:t>
            </a:r>
            <a:r>
              <a:rPr lang="en-US" sz="2800" b="1" dirty="0" err="1" smtClean="0">
                <a:solidFill>
                  <a:schemeClr val="tx1"/>
                </a:solidFill>
              </a:rPr>
              <a:t>chính</a:t>
            </a:r>
            <a:r>
              <a:rPr lang="en-US" sz="2800" b="1" dirty="0" smtClean="0">
                <a:solidFill>
                  <a:schemeClr val="tx1"/>
                </a:solidFill>
              </a:rPr>
              <a:t> trị </a:t>
            </a:r>
            <a:r>
              <a:rPr lang="en-US" sz="2800" b="1" dirty="0" err="1" smtClean="0">
                <a:solidFill>
                  <a:schemeClr val="tx1"/>
                </a:solidFill>
              </a:rPr>
              <a:t>trong</a:t>
            </a:r>
            <a:r>
              <a:rPr lang="en-US" sz="2800" b="1" dirty="0" smtClean="0">
                <a:solidFill>
                  <a:schemeClr val="tx1"/>
                </a:solidFill>
              </a:rPr>
              <a:t> </a:t>
            </a:r>
            <a:r>
              <a:rPr lang="en-US" sz="2800" b="1" dirty="0" err="1" smtClean="0">
                <a:solidFill>
                  <a:schemeClr val="tx1"/>
                </a:solidFill>
              </a:rPr>
              <a:t>dịp</a:t>
            </a:r>
            <a:r>
              <a:rPr lang="en-US" sz="2800" b="1" dirty="0" smtClean="0">
                <a:solidFill>
                  <a:schemeClr val="tx1"/>
                </a:solidFill>
              </a:rPr>
              <a:t> </a:t>
            </a:r>
            <a:r>
              <a:rPr lang="en-US" sz="2800" b="1" dirty="0" err="1" smtClean="0">
                <a:solidFill>
                  <a:schemeClr val="tx1"/>
                </a:solidFill>
              </a:rPr>
              <a:t>lê</a:t>
            </a:r>
            <a:r>
              <a:rPr lang="en-US" sz="2800" b="1" dirty="0" smtClean="0">
                <a:solidFill>
                  <a:schemeClr val="tx1"/>
                </a:solidFill>
              </a:rPr>
              <a:t>̃, </a:t>
            </a:r>
            <a:r>
              <a:rPr lang="en-US" sz="2800" b="1" dirty="0" err="1" smtClean="0">
                <a:solidFill>
                  <a:schemeClr val="tx1"/>
                </a:solidFill>
              </a:rPr>
              <a:t>Tết</a:t>
            </a:r>
            <a:r>
              <a:rPr lang="en-US" sz="2800" b="1" dirty="0" smtClean="0">
                <a:solidFill>
                  <a:schemeClr val="tx1"/>
                </a:solidFill>
              </a:rPr>
              <a:t>.</a:t>
            </a:r>
          </a:p>
          <a:p>
            <a:pPr algn="just">
              <a:spcBef>
                <a:spcPts val="300"/>
              </a:spcBef>
              <a:spcAft>
                <a:spcPts val="300"/>
              </a:spcAft>
            </a:pPr>
            <a:r>
              <a:rPr lang="en-US" sz="2800" b="1" dirty="0" smtClean="0">
                <a:solidFill>
                  <a:srgbClr val="0070C0"/>
                </a:solidFill>
              </a:rPr>
              <a:t>	</a:t>
            </a:r>
            <a:r>
              <a:rPr lang="en-US" sz="2800" b="1" dirty="0" smtClean="0">
                <a:solidFill>
                  <a:schemeClr val="accent6">
                    <a:lumMod val="50000"/>
                  </a:schemeClr>
                </a:solidFill>
              </a:rPr>
              <a:t>- </a:t>
            </a:r>
            <a:r>
              <a:rPr lang="en-US" sz="2800" b="1" dirty="0" err="1" smtClean="0">
                <a:solidFill>
                  <a:schemeClr val="accent6">
                    <a:lumMod val="50000"/>
                  </a:schemeClr>
                </a:solidFill>
              </a:rPr>
              <a:t>Triển</a:t>
            </a:r>
            <a:r>
              <a:rPr lang="en-US" sz="2800" b="1" dirty="0" smtClean="0">
                <a:solidFill>
                  <a:schemeClr val="accent6">
                    <a:lumMod val="50000"/>
                  </a:schemeClr>
                </a:solidFill>
              </a:rPr>
              <a:t> </a:t>
            </a:r>
            <a:r>
              <a:rPr lang="en-US" sz="2800" b="1" dirty="0" err="1" smtClean="0">
                <a:solidFill>
                  <a:schemeClr val="accent6">
                    <a:lumMod val="50000"/>
                  </a:schemeClr>
                </a:solidFill>
              </a:rPr>
              <a:t>khai</a:t>
            </a:r>
            <a:r>
              <a:rPr lang="en-US" sz="2800" b="1" dirty="0" smtClean="0">
                <a:solidFill>
                  <a:schemeClr val="accent6">
                    <a:lumMod val="50000"/>
                  </a:schemeClr>
                </a:solidFill>
              </a:rPr>
              <a:t> </a:t>
            </a:r>
            <a:r>
              <a:rPr lang="en-US" sz="2800" b="1" dirty="0" err="1" smtClean="0">
                <a:solidFill>
                  <a:schemeClr val="accent6">
                    <a:lumMod val="50000"/>
                  </a:schemeClr>
                </a:solidFill>
              </a:rPr>
              <a:t>đầy</a:t>
            </a:r>
            <a:r>
              <a:rPr lang="en-US" sz="2800" b="1" dirty="0" smtClean="0">
                <a:solidFill>
                  <a:schemeClr val="accent6">
                    <a:lumMod val="50000"/>
                  </a:schemeClr>
                </a:solidFill>
              </a:rPr>
              <a:t> </a:t>
            </a:r>
            <a:r>
              <a:rPr lang="en-US" sz="2800" b="1" dirty="0" err="1" smtClean="0">
                <a:solidFill>
                  <a:schemeClr val="accent6">
                    <a:lumMod val="50000"/>
                  </a:schemeClr>
                </a:solidFill>
              </a:rPr>
              <a:t>đu</a:t>
            </a:r>
            <a:r>
              <a:rPr lang="en-US" sz="2800" b="1" dirty="0" smtClean="0">
                <a:solidFill>
                  <a:schemeClr val="accent6">
                    <a:lumMod val="50000"/>
                  </a:schemeClr>
                </a:solidFill>
              </a:rPr>
              <a:t>̉ </a:t>
            </a:r>
            <a:r>
              <a:rPr lang="en-US" sz="2800" b="1" dirty="0" err="1" smtClean="0">
                <a:solidFill>
                  <a:schemeClr val="accent6">
                    <a:lumMod val="50000"/>
                  </a:schemeClr>
                </a:solidFill>
              </a:rPr>
              <a:t>các</a:t>
            </a:r>
            <a:r>
              <a:rPr lang="en-US" sz="2800" b="1" dirty="0" smtClean="0">
                <a:solidFill>
                  <a:schemeClr val="accent6">
                    <a:lumMod val="50000"/>
                  </a:schemeClr>
                </a:solidFill>
              </a:rPr>
              <a:t> </a:t>
            </a:r>
            <a:r>
              <a:rPr lang="en-US" sz="2800" b="1" dirty="0" err="1" smtClean="0">
                <a:solidFill>
                  <a:schemeClr val="accent6">
                    <a:lumMod val="50000"/>
                  </a:schemeClr>
                </a:solidFill>
              </a:rPr>
              <a:t>nghi</a:t>
            </a:r>
            <a:r>
              <a:rPr lang="en-US" sz="2800" b="1" dirty="0" smtClean="0">
                <a:solidFill>
                  <a:schemeClr val="accent6">
                    <a:lumMod val="50000"/>
                  </a:schemeClr>
                </a:solidFill>
              </a:rPr>
              <a:t>̣ </a:t>
            </a:r>
            <a:r>
              <a:rPr lang="en-US" sz="2800" b="1" dirty="0" err="1" smtClean="0">
                <a:solidFill>
                  <a:schemeClr val="accent6">
                    <a:lumMod val="50000"/>
                  </a:schemeClr>
                </a:solidFill>
              </a:rPr>
              <a:t>quyết</a:t>
            </a:r>
            <a:r>
              <a:rPr lang="en-US" sz="2800" b="1" dirty="0" smtClean="0">
                <a:solidFill>
                  <a:schemeClr val="accent6">
                    <a:lumMod val="50000"/>
                  </a:schemeClr>
                </a:solidFill>
              </a:rPr>
              <a:t>, </a:t>
            </a:r>
            <a:r>
              <a:rPr lang="en-US" sz="2800" b="1" dirty="0" err="1" smtClean="0">
                <a:solidFill>
                  <a:schemeClr val="accent6">
                    <a:lumMod val="50000"/>
                  </a:schemeClr>
                </a:solidFill>
              </a:rPr>
              <a:t>kê</a:t>
            </a:r>
            <a:r>
              <a:rPr lang="en-US" sz="2800" b="1" dirty="0" smtClean="0">
                <a:solidFill>
                  <a:schemeClr val="accent6">
                    <a:lumMod val="50000"/>
                  </a:schemeClr>
                </a:solidFill>
              </a:rPr>
              <a:t>́ </a:t>
            </a:r>
            <a:r>
              <a:rPr lang="en-US" sz="2800" b="1" dirty="0" err="1" smtClean="0">
                <a:solidFill>
                  <a:schemeClr val="accent6">
                    <a:lumMod val="50000"/>
                  </a:schemeClr>
                </a:solidFill>
              </a:rPr>
              <a:t>hoạch</a:t>
            </a:r>
            <a:r>
              <a:rPr lang="en-US" sz="2800" b="1" dirty="0" smtClean="0">
                <a:solidFill>
                  <a:schemeClr val="accent6">
                    <a:lumMod val="50000"/>
                  </a:schemeClr>
                </a:solidFill>
              </a:rPr>
              <a:t>, </a:t>
            </a:r>
            <a:r>
              <a:rPr lang="en-US" sz="2800" b="1" dirty="0" err="1" smtClean="0">
                <a:solidFill>
                  <a:schemeClr val="accent6">
                    <a:lumMod val="50000"/>
                  </a:schemeClr>
                </a:solidFill>
              </a:rPr>
              <a:t>văn</a:t>
            </a:r>
            <a:r>
              <a:rPr lang="en-US" sz="2800" b="1" dirty="0" smtClean="0">
                <a:solidFill>
                  <a:schemeClr val="accent6">
                    <a:lumMod val="50000"/>
                  </a:schemeClr>
                </a:solidFill>
              </a:rPr>
              <a:t> </a:t>
            </a:r>
            <a:r>
              <a:rPr lang="en-US" sz="2800" b="1" dirty="0" err="1" smtClean="0">
                <a:solidFill>
                  <a:schemeClr val="accent6">
                    <a:lumMod val="50000"/>
                  </a:schemeClr>
                </a:solidFill>
              </a:rPr>
              <a:t>kiện</a:t>
            </a:r>
            <a:r>
              <a:rPr lang="en-US" sz="2800" b="1" dirty="0" smtClean="0">
                <a:solidFill>
                  <a:schemeClr val="accent6">
                    <a:lumMod val="50000"/>
                  </a:schemeClr>
                </a:solidFill>
              </a:rPr>
              <a:t> </a:t>
            </a:r>
            <a:r>
              <a:rPr lang="en-US" sz="2800" b="1" dirty="0" err="1" smtClean="0">
                <a:solidFill>
                  <a:schemeClr val="accent6">
                    <a:lumMod val="50000"/>
                  </a:schemeClr>
                </a:solidFill>
              </a:rPr>
              <a:t>công</a:t>
            </a:r>
            <a:r>
              <a:rPr lang="en-US" sz="2800" b="1" dirty="0" smtClean="0">
                <a:solidFill>
                  <a:schemeClr val="accent6">
                    <a:lumMod val="50000"/>
                  </a:schemeClr>
                </a:solidFill>
              </a:rPr>
              <a:t> </a:t>
            </a:r>
            <a:r>
              <a:rPr lang="en-US" sz="2800" b="1" dirty="0" err="1" smtClean="0">
                <a:solidFill>
                  <a:schemeClr val="accent6">
                    <a:lumMod val="50000"/>
                  </a:schemeClr>
                </a:solidFill>
              </a:rPr>
              <a:t>tác</a:t>
            </a:r>
            <a:r>
              <a:rPr lang="en-US" sz="2800" b="1" dirty="0" smtClean="0">
                <a:solidFill>
                  <a:schemeClr val="accent6">
                    <a:lumMod val="50000"/>
                  </a:schemeClr>
                </a:solidFill>
              </a:rPr>
              <a:t> </a:t>
            </a:r>
            <a:r>
              <a:rPr lang="en-US" sz="2800" b="1" dirty="0" err="1" smtClean="0">
                <a:solidFill>
                  <a:schemeClr val="accent6">
                    <a:lumMod val="50000"/>
                  </a:schemeClr>
                </a:solidFill>
              </a:rPr>
              <a:t>quốc</a:t>
            </a:r>
            <a:r>
              <a:rPr lang="en-US" sz="2800" b="1" dirty="0" smtClean="0">
                <a:solidFill>
                  <a:schemeClr val="accent6">
                    <a:lumMod val="50000"/>
                  </a:schemeClr>
                </a:solidFill>
              </a:rPr>
              <a:t> </a:t>
            </a:r>
            <a:r>
              <a:rPr lang="en-US" sz="2800" b="1" dirty="0" err="1" smtClean="0">
                <a:solidFill>
                  <a:schemeClr val="accent6">
                    <a:lumMod val="50000"/>
                  </a:schemeClr>
                </a:solidFill>
              </a:rPr>
              <a:t>phòng</a:t>
            </a:r>
            <a:r>
              <a:rPr lang="en-US" sz="2800" b="1" dirty="0" smtClean="0">
                <a:solidFill>
                  <a:schemeClr val="accent6">
                    <a:lumMod val="50000"/>
                  </a:schemeClr>
                </a:solidFill>
              </a:rPr>
              <a:t>. </a:t>
            </a:r>
            <a:r>
              <a:rPr lang="en-US" sz="2800" b="1" dirty="0" err="1" smtClean="0">
                <a:solidFill>
                  <a:schemeClr val="accent6">
                    <a:lumMod val="50000"/>
                  </a:schemeClr>
                </a:solidFill>
              </a:rPr>
              <a:t>Tô</a:t>
            </a:r>
            <a:r>
              <a:rPr lang="en-US" sz="2800" b="1" dirty="0" smtClean="0">
                <a:solidFill>
                  <a:schemeClr val="accent6">
                    <a:lumMod val="50000"/>
                  </a:schemeClr>
                </a:solidFill>
              </a:rPr>
              <a:t>̉ </a:t>
            </a:r>
            <a:r>
              <a:rPr lang="en-US" sz="2800" b="1" dirty="0" err="1" smtClean="0">
                <a:solidFill>
                  <a:schemeClr val="accent6">
                    <a:lumMod val="50000"/>
                  </a:schemeClr>
                </a:solidFill>
              </a:rPr>
              <a:t>chức</a:t>
            </a:r>
            <a:r>
              <a:rPr lang="en-US" sz="2800" b="1" dirty="0" smtClean="0">
                <a:solidFill>
                  <a:schemeClr val="accent6">
                    <a:lumMod val="50000"/>
                  </a:schemeClr>
                </a:solidFill>
              </a:rPr>
              <a:t> </a:t>
            </a:r>
            <a:r>
              <a:rPr lang="en-US" sz="2800" b="1" dirty="0" err="1" smtClean="0">
                <a:solidFill>
                  <a:schemeClr val="accent6">
                    <a:lumMod val="50000"/>
                  </a:schemeClr>
                </a:solidFill>
              </a:rPr>
              <a:t>Hội</a:t>
            </a:r>
            <a:r>
              <a:rPr lang="en-US" sz="2800" b="1" dirty="0" smtClean="0">
                <a:solidFill>
                  <a:schemeClr val="accent6">
                    <a:lumMod val="50000"/>
                  </a:schemeClr>
                </a:solidFill>
              </a:rPr>
              <a:t> </a:t>
            </a:r>
            <a:r>
              <a:rPr lang="en-US" sz="2800" b="1" dirty="0" err="1" smtClean="0">
                <a:solidFill>
                  <a:schemeClr val="accent6">
                    <a:lumMod val="50000"/>
                  </a:schemeClr>
                </a:solidFill>
              </a:rPr>
              <a:t>trại</a:t>
            </a:r>
            <a:r>
              <a:rPr lang="en-US" sz="2800" b="1" dirty="0" smtClean="0">
                <a:solidFill>
                  <a:schemeClr val="accent6">
                    <a:lumMod val="50000"/>
                  </a:schemeClr>
                </a:solidFill>
              </a:rPr>
              <a:t> </a:t>
            </a:r>
            <a:r>
              <a:rPr lang="en-US" sz="2800" b="1" dirty="0" err="1" smtClean="0">
                <a:solidFill>
                  <a:schemeClr val="accent6">
                    <a:lumMod val="50000"/>
                  </a:schemeClr>
                </a:solidFill>
              </a:rPr>
              <a:t>Tòng</a:t>
            </a:r>
            <a:r>
              <a:rPr lang="en-US" sz="2800" b="1" dirty="0" smtClean="0">
                <a:solidFill>
                  <a:schemeClr val="accent6">
                    <a:lumMod val="50000"/>
                  </a:schemeClr>
                </a:solidFill>
              </a:rPr>
              <a:t> </a:t>
            </a:r>
            <a:r>
              <a:rPr lang="en-US" sz="2800" b="1" dirty="0" err="1" smtClean="0">
                <a:solidFill>
                  <a:schemeClr val="accent6">
                    <a:lumMod val="50000"/>
                  </a:schemeClr>
                </a:solidFill>
              </a:rPr>
              <a:t>quân</a:t>
            </a:r>
            <a:r>
              <a:rPr lang="en-US" sz="2800" b="1" dirty="0" smtClean="0">
                <a:solidFill>
                  <a:schemeClr val="accent6">
                    <a:lumMod val="50000"/>
                  </a:schemeClr>
                </a:solidFill>
              </a:rPr>
              <a:t> </a:t>
            </a:r>
            <a:r>
              <a:rPr lang="en-US" sz="2800" b="1" dirty="0" err="1" smtClean="0">
                <a:solidFill>
                  <a:schemeClr val="accent6">
                    <a:lumMod val="50000"/>
                  </a:schemeClr>
                </a:solidFill>
              </a:rPr>
              <a:t>va</a:t>
            </a:r>
            <a:r>
              <a:rPr lang="en-US" sz="2800" b="1" dirty="0" smtClean="0">
                <a:solidFill>
                  <a:schemeClr val="accent6">
                    <a:lumMod val="50000"/>
                  </a:schemeClr>
                </a:solidFill>
              </a:rPr>
              <a:t>̀ </a:t>
            </a:r>
            <a:r>
              <a:rPr lang="en-US" sz="2800" b="1" dirty="0" err="1" smtClean="0">
                <a:solidFill>
                  <a:schemeClr val="accent6">
                    <a:lumMod val="50000"/>
                  </a:schemeClr>
                </a:solidFill>
              </a:rPr>
              <a:t>lê</a:t>
            </a:r>
            <a:r>
              <a:rPr lang="en-US" sz="2800" b="1" dirty="0" smtClean="0">
                <a:solidFill>
                  <a:schemeClr val="accent6">
                    <a:lumMod val="50000"/>
                  </a:schemeClr>
                </a:solidFill>
              </a:rPr>
              <a:t>̃ </a:t>
            </a:r>
            <a:r>
              <a:rPr lang="en-US" sz="2800" b="1" dirty="0" err="1" smtClean="0">
                <a:solidFill>
                  <a:schemeClr val="accent6">
                    <a:lumMod val="50000"/>
                  </a:schemeClr>
                </a:solidFill>
              </a:rPr>
              <a:t>giao</a:t>
            </a:r>
            <a:r>
              <a:rPr lang="en-US" sz="2800" b="1" dirty="0" smtClean="0">
                <a:solidFill>
                  <a:schemeClr val="accent6">
                    <a:lumMod val="50000"/>
                  </a:schemeClr>
                </a:solidFill>
              </a:rPr>
              <a:t> </a:t>
            </a:r>
            <a:r>
              <a:rPr lang="en-US" sz="2800" b="1" dirty="0" err="1" smtClean="0">
                <a:solidFill>
                  <a:schemeClr val="accent6">
                    <a:lumMod val="50000"/>
                  </a:schemeClr>
                </a:solidFill>
              </a:rPr>
              <a:t>nhận</a:t>
            </a:r>
            <a:r>
              <a:rPr lang="en-US" sz="2800" b="1" dirty="0" smtClean="0">
                <a:solidFill>
                  <a:schemeClr val="accent6">
                    <a:lumMod val="50000"/>
                  </a:schemeClr>
                </a:solidFill>
              </a:rPr>
              <a:t> </a:t>
            </a:r>
            <a:r>
              <a:rPr lang="en-US" sz="2800" b="1" dirty="0" err="1" smtClean="0">
                <a:solidFill>
                  <a:schemeClr val="accent6">
                    <a:lumMod val="50000"/>
                  </a:schemeClr>
                </a:solidFill>
              </a:rPr>
              <a:t>quân</a:t>
            </a:r>
            <a:r>
              <a:rPr lang="en-US" sz="2800" b="1" dirty="0" smtClean="0">
                <a:solidFill>
                  <a:schemeClr val="accent6">
                    <a:lumMod val="50000"/>
                  </a:schemeClr>
                </a:solidFill>
              </a:rPr>
              <a:t> </a:t>
            </a:r>
            <a:r>
              <a:rPr lang="en-US" sz="2800" b="1" dirty="0" err="1" smtClean="0">
                <a:solidFill>
                  <a:schemeClr val="accent6">
                    <a:lumMod val="50000"/>
                  </a:schemeClr>
                </a:solidFill>
              </a:rPr>
              <a:t>nghĩa</a:t>
            </a:r>
            <a:r>
              <a:rPr lang="en-US" sz="2800" b="1" dirty="0" smtClean="0">
                <a:solidFill>
                  <a:schemeClr val="accent6">
                    <a:lumMod val="50000"/>
                  </a:schemeClr>
                </a:solidFill>
              </a:rPr>
              <a:t> vụ </a:t>
            </a:r>
            <a:r>
              <a:rPr lang="en-US" sz="2800" b="1" dirty="0" err="1" smtClean="0">
                <a:solidFill>
                  <a:schemeClr val="accent6">
                    <a:lumMod val="50000"/>
                  </a:schemeClr>
                </a:solidFill>
              </a:rPr>
              <a:t>quân</a:t>
            </a:r>
            <a:r>
              <a:rPr lang="en-US" sz="2800" b="1" dirty="0" smtClean="0">
                <a:solidFill>
                  <a:schemeClr val="accent6">
                    <a:lumMod val="50000"/>
                  </a:schemeClr>
                </a:solidFill>
              </a:rPr>
              <a:t> </a:t>
            </a:r>
            <a:r>
              <a:rPr lang="en-US" sz="2800" b="1" dirty="0" err="1" smtClean="0">
                <a:solidFill>
                  <a:schemeClr val="accent6">
                    <a:lumMod val="50000"/>
                  </a:schemeClr>
                </a:solidFill>
              </a:rPr>
              <a:t>sư</a:t>
            </a:r>
            <a:r>
              <a:rPr lang="en-US" sz="2800" b="1" dirty="0" smtClean="0">
                <a:solidFill>
                  <a:schemeClr val="accent6">
                    <a:lumMod val="50000"/>
                  </a:schemeClr>
                </a:solidFill>
              </a:rPr>
              <a:t>̣ </a:t>
            </a:r>
            <a:r>
              <a:rPr lang="en-US" sz="2800" b="1" dirty="0" err="1" smtClean="0">
                <a:solidFill>
                  <a:schemeClr val="accent6">
                    <a:lumMod val="50000"/>
                  </a:schemeClr>
                </a:solidFill>
              </a:rPr>
              <a:t>năm</a:t>
            </a:r>
            <a:r>
              <a:rPr lang="en-US" sz="2800" b="1" dirty="0" smtClean="0">
                <a:solidFill>
                  <a:schemeClr val="accent6">
                    <a:lumMod val="50000"/>
                  </a:schemeClr>
                </a:solidFill>
              </a:rPr>
              <a:t> 2017; </a:t>
            </a:r>
            <a:r>
              <a:rPr lang="en-US" sz="2800" b="1" dirty="0" err="1" smtClean="0">
                <a:solidFill>
                  <a:schemeClr val="accent6">
                    <a:lumMod val="50000"/>
                  </a:schemeClr>
                </a:solidFill>
              </a:rPr>
              <a:t>tiễn</a:t>
            </a:r>
            <a:r>
              <a:rPr lang="en-US" sz="2800" b="1" dirty="0" smtClean="0">
                <a:solidFill>
                  <a:schemeClr val="accent6">
                    <a:lumMod val="50000"/>
                  </a:schemeClr>
                </a:solidFill>
              </a:rPr>
              <a:t> </a:t>
            </a:r>
            <a:r>
              <a:rPr lang="en-US" sz="2800" b="1" dirty="0" err="1" smtClean="0">
                <a:solidFill>
                  <a:schemeClr val="accent6">
                    <a:lumMod val="50000"/>
                  </a:schemeClr>
                </a:solidFill>
              </a:rPr>
              <a:t>đưa</a:t>
            </a:r>
            <a:r>
              <a:rPr lang="en-US" sz="2800" b="1" dirty="0" smtClean="0">
                <a:solidFill>
                  <a:schemeClr val="accent6">
                    <a:lumMod val="50000"/>
                  </a:schemeClr>
                </a:solidFill>
              </a:rPr>
              <a:t> 250 </a:t>
            </a:r>
            <a:r>
              <a:rPr lang="en-US" sz="2800" b="1" dirty="0" err="1" smtClean="0">
                <a:solidFill>
                  <a:schemeClr val="accent6">
                    <a:lumMod val="50000"/>
                  </a:schemeClr>
                </a:solidFill>
              </a:rPr>
              <a:t>thanh</a:t>
            </a:r>
            <a:r>
              <a:rPr lang="en-US" sz="2800" b="1" dirty="0" smtClean="0">
                <a:solidFill>
                  <a:schemeClr val="accent6">
                    <a:lumMod val="50000"/>
                  </a:schemeClr>
                </a:solidFill>
              </a:rPr>
              <a:t> </a:t>
            </a:r>
            <a:r>
              <a:rPr lang="en-US" sz="2800" b="1" dirty="0" err="1" smtClean="0">
                <a:solidFill>
                  <a:schemeClr val="accent6">
                    <a:lumMod val="50000"/>
                  </a:schemeClr>
                </a:solidFill>
              </a:rPr>
              <a:t>niên</a:t>
            </a:r>
            <a:r>
              <a:rPr lang="en-US" sz="2800" b="1" dirty="0" smtClean="0">
                <a:solidFill>
                  <a:schemeClr val="accent6">
                    <a:lumMod val="50000"/>
                  </a:schemeClr>
                </a:solidFill>
              </a:rPr>
              <a:t> </a:t>
            </a:r>
            <a:r>
              <a:rPr lang="en-US" sz="2800" b="1" dirty="0" err="1" smtClean="0">
                <a:solidFill>
                  <a:schemeClr val="accent6">
                    <a:lumMod val="50000"/>
                  </a:schemeClr>
                </a:solidFill>
              </a:rPr>
              <a:t>lên</a:t>
            </a:r>
            <a:r>
              <a:rPr lang="en-US" sz="2800" b="1" dirty="0" smtClean="0">
                <a:solidFill>
                  <a:schemeClr val="accent6">
                    <a:lumMod val="50000"/>
                  </a:schemeClr>
                </a:solidFill>
              </a:rPr>
              <a:t> </a:t>
            </a:r>
            <a:r>
              <a:rPr lang="en-US" sz="2800" b="1" dirty="0" err="1" smtClean="0">
                <a:solidFill>
                  <a:schemeClr val="accent6">
                    <a:lumMod val="50000"/>
                  </a:schemeClr>
                </a:solidFill>
              </a:rPr>
              <a:t>đường</a:t>
            </a:r>
            <a:r>
              <a:rPr lang="en-US" sz="2800" b="1" dirty="0" smtClean="0">
                <a:solidFill>
                  <a:schemeClr val="accent6">
                    <a:lumMod val="50000"/>
                  </a:schemeClr>
                </a:solidFill>
              </a:rPr>
              <a:t> </a:t>
            </a:r>
            <a:r>
              <a:rPr lang="en-US" sz="2800" b="1" dirty="0" err="1" smtClean="0">
                <a:solidFill>
                  <a:schemeClr val="accent6">
                    <a:lumMod val="50000"/>
                  </a:schemeClr>
                </a:solidFill>
              </a:rPr>
              <a:t>nhập</a:t>
            </a:r>
            <a:r>
              <a:rPr lang="en-US" sz="2800" b="1" dirty="0" smtClean="0">
                <a:solidFill>
                  <a:schemeClr val="accent6">
                    <a:lumMod val="50000"/>
                  </a:schemeClr>
                </a:solidFill>
              </a:rPr>
              <a:t> </a:t>
            </a:r>
            <a:r>
              <a:rPr lang="en-US" sz="2800" b="1" dirty="0" err="1" smtClean="0">
                <a:solidFill>
                  <a:schemeClr val="accent6">
                    <a:lumMod val="50000"/>
                  </a:schemeClr>
                </a:solidFill>
              </a:rPr>
              <a:t>ngu</a:t>
            </a:r>
            <a:r>
              <a:rPr lang="en-US" sz="2800" b="1" dirty="0" smtClean="0">
                <a:solidFill>
                  <a:schemeClr val="accent6">
                    <a:lumMod val="50000"/>
                  </a:schemeClr>
                </a:solidFill>
              </a:rPr>
              <a:t>̃.</a:t>
            </a:r>
          </a:p>
          <a:p>
            <a:pPr algn="just">
              <a:spcBef>
                <a:spcPts val="300"/>
              </a:spcBef>
              <a:spcAft>
                <a:spcPts val="300"/>
              </a:spcAft>
            </a:pPr>
            <a:r>
              <a:rPr lang="en-US" sz="2800" b="1" dirty="0" smtClean="0">
                <a:solidFill>
                  <a:srgbClr val="0070C0"/>
                </a:solidFill>
              </a:rPr>
              <a:t>	</a:t>
            </a:r>
            <a:r>
              <a:rPr lang="en-US" sz="2800" b="1" dirty="0" smtClean="0">
                <a:solidFill>
                  <a:srgbClr val="7030A0"/>
                </a:solidFill>
              </a:rPr>
              <a:t>- </a:t>
            </a:r>
            <a:r>
              <a:rPr lang="en-US" sz="2800" b="1" dirty="0" err="1" smtClean="0">
                <a:solidFill>
                  <a:srgbClr val="7030A0"/>
                </a:solidFill>
              </a:rPr>
              <a:t>Tô</a:t>
            </a:r>
            <a:r>
              <a:rPr lang="en-US" sz="2800" b="1" dirty="0" smtClean="0">
                <a:solidFill>
                  <a:srgbClr val="7030A0"/>
                </a:solidFill>
              </a:rPr>
              <a:t>̉ </a:t>
            </a:r>
            <a:r>
              <a:rPr lang="en-US" sz="2800" b="1" dirty="0" err="1" smtClean="0">
                <a:solidFill>
                  <a:srgbClr val="7030A0"/>
                </a:solidFill>
              </a:rPr>
              <a:t>chức</a:t>
            </a:r>
            <a:r>
              <a:rPr lang="en-US" sz="2800" b="1" dirty="0" smtClean="0">
                <a:solidFill>
                  <a:srgbClr val="7030A0"/>
                </a:solidFill>
              </a:rPr>
              <a:t> 02 </a:t>
            </a:r>
            <a:r>
              <a:rPr lang="en-US" sz="2800" b="1" dirty="0" err="1" smtClean="0">
                <a:solidFill>
                  <a:srgbClr val="7030A0"/>
                </a:solidFill>
              </a:rPr>
              <a:t>lớp</a:t>
            </a:r>
            <a:r>
              <a:rPr lang="en-US" sz="2800" b="1" dirty="0" smtClean="0">
                <a:solidFill>
                  <a:srgbClr val="7030A0"/>
                </a:solidFill>
              </a:rPr>
              <a:t> </a:t>
            </a:r>
            <a:r>
              <a:rPr lang="en-US" sz="2800" b="1" dirty="0" err="1" smtClean="0">
                <a:solidFill>
                  <a:srgbClr val="7030A0"/>
                </a:solidFill>
              </a:rPr>
              <a:t>bồi</a:t>
            </a:r>
            <a:r>
              <a:rPr lang="en-US" sz="2800" b="1" dirty="0" smtClean="0">
                <a:solidFill>
                  <a:srgbClr val="7030A0"/>
                </a:solidFill>
              </a:rPr>
              <a:t> </a:t>
            </a:r>
            <a:r>
              <a:rPr lang="en-US" sz="2800" b="1" dirty="0" err="1" smtClean="0">
                <a:solidFill>
                  <a:srgbClr val="7030A0"/>
                </a:solidFill>
              </a:rPr>
              <a:t>dưỡng</a:t>
            </a:r>
            <a:r>
              <a:rPr lang="en-US" sz="2800" b="1" dirty="0" smtClean="0">
                <a:solidFill>
                  <a:srgbClr val="7030A0"/>
                </a:solidFill>
              </a:rPr>
              <a:t> </a:t>
            </a:r>
            <a:r>
              <a:rPr lang="en-US" sz="2800" b="1" dirty="0" err="1" smtClean="0">
                <a:solidFill>
                  <a:srgbClr val="7030A0"/>
                </a:solidFill>
              </a:rPr>
              <a:t>kiến</a:t>
            </a:r>
            <a:r>
              <a:rPr lang="en-US" sz="2800" b="1" dirty="0" smtClean="0">
                <a:solidFill>
                  <a:srgbClr val="7030A0"/>
                </a:solidFill>
              </a:rPr>
              <a:t> </a:t>
            </a:r>
            <a:r>
              <a:rPr lang="en-US" sz="2800" b="1" dirty="0" err="1" smtClean="0">
                <a:solidFill>
                  <a:srgbClr val="7030A0"/>
                </a:solidFill>
              </a:rPr>
              <a:t>thức</a:t>
            </a:r>
            <a:r>
              <a:rPr lang="en-US" sz="2800" b="1" dirty="0" smtClean="0">
                <a:solidFill>
                  <a:srgbClr val="7030A0"/>
                </a:solidFill>
              </a:rPr>
              <a:t> </a:t>
            </a:r>
            <a:r>
              <a:rPr lang="en-US" sz="2800" b="1" dirty="0" err="1" smtClean="0">
                <a:solidFill>
                  <a:srgbClr val="7030A0"/>
                </a:solidFill>
              </a:rPr>
              <a:t>quốc</a:t>
            </a:r>
            <a:r>
              <a:rPr lang="en-US" sz="2800" b="1" dirty="0" smtClean="0">
                <a:solidFill>
                  <a:srgbClr val="7030A0"/>
                </a:solidFill>
              </a:rPr>
              <a:t> </a:t>
            </a:r>
            <a:r>
              <a:rPr lang="en-US" sz="2800" b="1" dirty="0" err="1" smtClean="0">
                <a:solidFill>
                  <a:srgbClr val="7030A0"/>
                </a:solidFill>
              </a:rPr>
              <a:t>phòng</a:t>
            </a:r>
            <a:r>
              <a:rPr lang="en-US" sz="2800" b="1" dirty="0" smtClean="0">
                <a:solidFill>
                  <a:srgbClr val="7030A0"/>
                </a:solidFill>
              </a:rPr>
              <a:t> </a:t>
            </a:r>
            <a:r>
              <a:rPr lang="en-US" sz="2800" b="1" dirty="0" err="1" smtClean="0">
                <a:solidFill>
                  <a:srgbClr val="7030A0"/>
                </a:solidFill>
              </a:rPr>
              <a:t>va</a:t>
            </a:r>
            <a:r>
              <a:rPr lang="en-US" sz="2800" b="1" dirty="0" smtClean="0">
                <a:solidFill>
                  <a:srgbClr val="7030A0"/>
                </a:solidFill>
              </a:rPr>
              <a:t>̀ an </a:t>
            </a:r>
            <a:r>
              <a:rPr lang="en-US" sz="2800" b="1" dirty="0" err="1" smtClean="0">
                <a:solidFill>
                  <a:srgbClr val="7030A0"/>
                </a:solidFill>
              </a:rPr>
              <a:t>ninh</a:t>
            </a:r>
            <a:r>
              <a:rPr lang="en-US" sz="2800" b="1" dirty="0" smtClean="0">
                <a:solidFill>
                  <a:srgbClr val="7030A0"/>
                </a:solidFill>
              </a:rPr>
              <a:t> </a:t>
            </a:r>
            <a:r>
              <a:rPr lang="en-US" sz="2800" b="1" dirty="0" err="1" smtClean="0">
                <a:solidFill>
                  <a:srgbClr val="7030A0"/>
                </a:solidFill>
              </a:rPr>
              <a:t>năm</a:t>
            </a:r>
            <a:r>
              <a:rPr lang="en-US" sz="2800" b="1" dirty="0" smtClean="0">
                <a:solidFill>
                  <a:srgbClr val="7030A0"/>
                </a:solidFill>
              </a:rPr>
              <a:t> 2017.</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7370" y="1066800"/>
            <a:ext cx="88392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FF00"/>
                </a:solidFill>
              </a:rPr>
              <a:t>III. </a:t>
            </a:r>
            <a:r>
              <a:rPr lang="en-US" sz="2600" b="1" dirty="0" err="1" smtClean="0">
                <a:solidFill>
                  <a:srgbClr val="FFFF00"/>
                </a:solidFill>
              </a:rPr>
              <a:t>QUỐC</a:t>
            </a:r>
            <a:r>
              <a:rPr lang="en-US" sz="2600" b="1" dirty="0" smtClean="0">
                <a:solidFill>
                  <a:srgbClr val="FFFF00"/>
                </a:solidFill>
              </a:rPr>
              <a:t> </a:t>
            </a:r>
            <a:r>
              <a:rPr lang="en-US" sz="2600" b="1" dirty="0" err="1" smtClean="0">
                <a:solidFill>
                  <a:srgbClr val="FFFF00"/>
                </a:solidFill>
              </a:rPr>
              <a:t>PHÒNG</a:t>
            </a:r>
            <a:r>
              <a:rPr lang="en-US" sz="2600" b="1" dirty="0" smtClean="0">
                <a:solidFill>
                  <a:srgbClr val="FFFF00"/>
                </a:solidFill>
              </a:rPr>
              <a:t>- AN </a:t>
            </a:r>
            <a:r>
              <a:rPr lang="en-US" sz="2600" b="1" dirty="0" err="1" smtClean="0">
                <a:solidFill>
                  <a:srgbClr val="FFFF00"/>
                </a:solidFill>
              </a:rPr>
              <a:t>NINH</a:t>
            </a:r>
            <a:r>
              <a:rPr lang="en-US" sz="2600" b="1" dirty="0" smtClean="0">
                <a:solidFill>
                  <a:srgbClr val="FFFF00"/>
                </a:solidFill>
              </a:rPr>
              <a:t>, </a:t>
            </a:r>
            <a:r>
              <a:rPr lang="en-US" sz="2600" b="1" dirty="0" err="1" smtClean="0">
                <a:solidFill>
                  <a:srgbClr val="FFFF00"/>
                </a:solidFill>
              </a:rPr>
              <a:t>TƯ</a:t>
            </a:r>
            <a:r>
              <a:rPr lang="en-US" sz="2600" b="1" dirty="0" smtClean="0">
                <a:solidFill>
                  <a:srgbClr val="FFFF00"/>
                </a:solidFill>
              </a:rPr>
              <a:t> </a:t>
            </a:r>
            <a:r>
              <a:rPr lang="en-US" sz="2600" b="1" dirty="0" err="1" smtClean="0">
                <a:solidFill>
                  <a:srgbClr val="FFFF00"/>
                </a:solidFill>
              </a:rPr>
              <a:t>PHÁP</a:t>
            </a:r>
            <a:r>
              <a:rPr lang="en-US" sz="2600" b="1" dirty="0" smtClean="0">
                <a:solidFill>
                  <a:srgbClr val="FFFF00"/>
                </a:solidFill>
              </a:rPr>
              <a:t>, </a:t>
            </a:r>
            <a:r>
              <a:rPr lang="en-US" sz="2600" b="1" dirty="0" err="1" smtClean="0">
                <a:solidFill>
                  <a:srgbClr val="FFFF00"/>
                </a:solidFill>
              </a:rPr>
              <a:t>THANH</a:t>
            </a:r>
            <a:r>
              <a:rPr lang="en-US" sz="2600" b="1" dirty="0" smtClean="0">
                <a:solidFill>
                  <a:srgbClr val="FFFF00"/>
                </a:solidFill>
              </a:rPr>
              <a:t> </a:t>
            </a:r>
            <a:r>
              <a:rPr lang="en-US" sz="2600" b="1" dirty="0" err="1" smtClean="0">
                <a:solidFill>
                  <a:srgbClr val="FFFF00"/>
                </a:solidFill>
              </a:rPr>
              <a:t>TRA</a:t>
            </a:r>
            <a:endParaRPr lang="en-US" sz="26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70C0"/>
                </a:solidFill>
              </a:rPr>
              <a:t>	</a:t>
            </a:r>
            <a:r>
              <a:rPr lang="en-US" sz="2700" b="1" dirty="0" smtClean="0">
                <a:solidFill>
                  <a:srgbClr val="FF0000"/>
                </a:solidFill>
              </a:rPr>
              <a:t>2. An </a:t>
            </a:r>
            <a:r>
              <a:rPr lang="en-US" sz="2700" b="1" dirty="0" err="1" smtClean="0">
                <a:solidFill>
                  <a:srgbClr val="FF0000"/>
                </a:solidFill>
              </a:rPr>
              <a:t>ninh</a:t>
            </a:r>
            <a:r>
              <a:rPr lang="en-US" sz="2700" b="1" dirty="0" smtClean="0">
                <a:solidFill>
                  <a:srgbClr val="FF0000"/>
                </a:solidFill>
              </a:rPr>
              <a:t> </a:t>
            </a:r>
            <a:r>
              <a:rPr lang="en-US" sz="2700" b="1" dirty="0" err="1" smtClean="0">
                <a:solidFill>
                  <a:srgbClr val="FF0000"/>
                </a:solidFill>
              </a:rPr>
              <a:t>chính</a:t>
            </a:r>
            <a:r>
              <a:rPr lang="en-US" sz="2700" b="1" dirty="0" smtClean="0">
                <a:solidFill>
                  <a:srgbClr val="FF0000"/>
                </a:solidFill>
              </a:rPr>
              <a:t> trị, </a:t>
            </a:r>
            <a:r>
              <a:rPr lang="en-US" sz="2700" b="1" dirty="0" err="1" smtClean="0">
                <a:solidFill>
                  <a:srgbClr val="FF0000"/>
                </a:solidFill>
              </a:rPr>
              <a:t>trật</a:t>
            </a:r>
            <a:r>
              <a:rPr lang="en-US" sz="2700" b="1" dirty="0" smtClean="0">
                <a:solidFill>
                  <a:srgbClr val="FF0000"/>
                </a:solidFill>
              </a:rPr>
              <a:t> </a:t>
            </a:r>
            <a:r>
              <a:rPr lang="en-US" sz="2700" b="1" dirty="0" err="1" smtClean="0">
                <a:solidFill>
                  <a:srgbClr val="FF0000"/>
                </a:solidFill>
              </a:rPr>
              <a:t>tư</a:t>
            </a:r>
            <a:r>
              <a:rPr lang="en-US" sz="2700" b="1" dirty="0" smtClean="0">
                <a:solidFill>
                  <a:srgbClr val="FF0000"/>
                </a:solidFill>
              </a:rPr>
              <a:t>̣ </a:t>
            </a:r>
            <a:r>
              <a:rPr lang="en-US" sz="2700" b="1" dirty="0" err="1" smtClean="0">
                <a:solidFill>
                  <a:srgbClr val="FF0000"/>
                </a:solidFill>
              </a:rPr>
              <a:t>xa</a:t>
            </a:r>
            <a:r>
              <a:rPr lang="en-US" sz="2700" b="1" dirty="0" smtClean="0">
                <a:solidFill>
                  <a:srgbClr val="FF0000"/>
                </a:solidFill>
              </a:rPr>
              <a:t>̃ </a:t>
            </a:r>
            <a:r>
              <a:rPr lang="en-US" sz="2700" b="1" dirty="0" err="1" smtClean="0">
                <a:solidFill>
                  <a:srgbClr val="FF0000"/>
                </a:solidFill>
              </a:rPr>
              <a:t>hội</a:t>
            </a:r>
            <a:r>
              <a:rPr lang="en-US" sz="2700" b="1" dirty="0" smtClean="0">
                <a:solidFill>
                  <a:srgbClr val="FF0000"/>
                </a:solidFill>
              </a:rPr>
              <a:t>:</a:t>
            </a:r>
          </a:p>
          <a:p>
            <a:pPr algn="just">
              <a:spcBef>
                <a:spcPts val="300"/>
              </a:spcBef>
              <a:spcAft>
                <a:spcPts val="300"/>
              </a:spcAft>
            </a:pPr>
            <a:r>
              <a:rPr lang="en-US" sz="2700" dirty="0" smtClean="0">
                <a:solidFill>
                  <a:schemeClr val="tx1"/>
                </a:solidFill>
              </a:rPr>
              <a:t>	</a:t>
            </a:r>
            <a:r>
              <a:rPr lang="en-US" sz="2700" b="1" dirty="0" smtClean="0">
                <a:solidFill>
                  <a:srgbClr val="7030A0"/>
                </a:solidFill>
              </a:rPr>
              <a:t>* Vi </a:t>
            </a:r>
            <a:r>
              <a:rPr lang="en-US" sz="2700" b="1" dirty="0" err="1" smtClean="0">
                <a:solidFill>
                  <a:srgbClr val="7030A0"/>
                </a:solidFill>
              </a:rPr>
              <a:t>phạm</a:t>
            </a:r>
            <a:r>
              <a:rPr lang="en-US" sz="2700" b="1" dirty="0" smtClean="0">
                <a:solidFill>
                  <a:srgbClr val="7030A0"/>
                </a:solidFill>
              </a:rPr>
              <a:t> </a:t>
            </a:r>
            <a:r>
              <a:rPr lang="en-US" sz="2700" b="1" dirty="0" err="1" smtClean="0">
                <a:solidFill>
                  <a:srgbClr val="7030A0"/>
                </a:solidFill>
              </a:rPr>
              <a:t>kinh</a:t>
            </a:r>
            <a:r>
              <a:rPr lang="en-US" sz="2700" b="1" dirty="0" smtClean="0">
                <a:solidFill>
                  <a:srgbClr val="7030A0"/>
                </a:solidFill>
              </a:rPr>
              <a:t> </a:t>
            </a:r>
            <a:r>
              <a:rPr lang="en-US" sz="2700" b="1" dirty="0" err="1" smtClean="0">
                <a:solidFill>
                  <a:srgbClr val="7030A0"/>
                </a:solidFill>
              </a:rPr>
              <a:t>tê</a:t>
            </a:r>
            <a:r>
              <a:rPr lang="en-US" sz="2700" b="1" dirty="0" smtClean="0">
                <a:solidFill>
                  <a:srgbClr val="7030A0"/>
                </a:solidFill>
              </a:rPr>
              <a:t>́: </a:t>
            </a:r>
            <a:r>
              <a:rPr lang="en-US" sz="2700" b="1" dirty="0" err="1" smtClean="0">
                <a:solidFill>
                  <a:schemeClr val="tx1"/>
                </a:solidFill>
              </a:rPr>
              <a:t>đa</a:t>
            </a:r>
            <a:r>
              <a:rPr lang="en-US" sz="2700" b="1" dirty="0" smtClean="0">
                <a:solidFill>
                  <a:schemeClr val="tx1"/>
                </a:solidFill>
              </a:rPr>
              <a:t>̃ </a:t>
            </a:r>
            <a:r>
              <a:rPr lang="en-US" sz="2700" b="1" dirty="0" err="1" smtClean="0">
                <a:solidFill>
                  <a:schemeClr val="tx1"/>
                </a:solidFill>
              </a:rPr>
              <a:t>điều</a:t>
            </a:r>
            <a:r>
              <a:rPr lang="en-US" sz="2700" b="1" dirty="0" smtClean="0">
                <a:solidFill>
                  <a:schemeClr val="tx1"/>
                </a:solidFill>
              </a:rPr>
              <a:t> </a:t>
            </a:r>
            <a:r>
              <a:rPr lang="en-US" sz="2700" b="1" dirty="0" err="1" smtClean="0">
                <a:solidFill>
                  <a:schemeClr val="tx1"/>
                </a:solidFill>
              </a:rPr>
              <a:t>tra</a:t>
            </a:r>
            <a:r>
              <a:rPr lang="en-US" sz="2700" b="1" dirty="0" smtClean="0">
                <a:solidFill>
                  <a:schemeClr val="tx1"/>
                </a:solidFill>
              </a:rPr>
              <a:t>, </a:t>
            </a:r>
            <a:r>
              <a:rPr lang="en-US" sz="2700" b="1" dirty="0" err="1" smtClean="0">
                <a:solidFill>
                  <a:schemeClr val="tx1"/>
                </a:solidFill>
              </a:rPr>
              <a:t>xư</a:t>
            </a:r>
            <a:r>
              <a:rPr lang="en-US" sz="2700" b="1" dirty="0" smtClean="0">
                <a:solidFill>
                  <a:schemeClr val="tx1"/>
                </a:solidFill>
              </a:rPr>
              <a:t>̉ </a:t>
            </a:r>
            <a:r>
              <a:rPr lang="en-US" sz="2700" b="1" dirty="0" err="1" smtClean="0">
                <a:solidFill>
                  <a:schemeClr val="tx1"/>
                </a:solidFill>
              </a:rPr>
              <a:t>ly</a:t>
            </a:r>
            <a:r>
              <a:rPr lang="en-US" sz="2700" b="1" dirty="0" smtClean="0">
                <a:solidFill>
                  <a:schemeClr val="tx1"/>
                </a:solidFill>
              </a:rPr>
              <a:t>́ 49 vụ, </a:t>
            </a:r>
            <a:r>
              <a:rPr lang="en-US" sz="2700" b="1" dirty="0" err="1" smtClean="0">
                <a:solidFill>
                  <a:schemeClr val="tx1"/>
                </a:solidFill>
              </a:rPr>
              <a:t>bắt</a:t>
            </a:r>
            <a:r>
              <a:rPr lang="en-US" sz="2700" b="1" dirty="0" smtClean="0">
                <a:solidFill>
                  <a:schemeClr val="tx1"/>
                </a:solidFill>
              </a:rPr>
              <a:t> 47 </a:t>
            </a:r>
            <a:r>
              <a:rPr lang="en-US" sz="2700" b="1" dirty="0" err="1" smtClean="0">
                <a:solidFill>
                  <a:schemeClr val="tx1"/>
                </a:solidFill>
              </a:rPr>
              <a:t>đối</a:t>
            </a:r>
            <a:r>
              <a:rPr lang="en-US" sz="2700" b="1" dirty="0" smtClean="0">
                <a:solidFill>
                  <a:schemeClr val="tx1"/>
                </a:solidFill>
              </a:rPr>
              <a:t> </a:t>
            </a:r>
            <a:r>
              <a:rPr lang="en-US" sz="2700" b="1" dirty="0" err="1" smtClean="0">
                <a:solidFill>
                  <a:schemeClr val="tx1"/>
                </a:solidFill>
              </a:rPr>
              <a:t>tượng</a:t>
            </a:r>
            <a:r>
              <a:rPr lang="en-US" sz="2700" b="1" dirty="0" smtClean="0">
                <a:solidFill>
                  <a:schemeClr val="tx1"/>
                </a:solidFill>
              </a:rPr>
              <a:t> </a:t>
            </a:r>
            <a:r>
              <a:rPr lang="en-US" sz="2700" b="1" dirty="0" err="1" smtClean="0">
                <a:solidFill>
                  <a:schemeClr val="tx1"/>
                </a:solidFill>
              </a:rPr>
              <a:t>kinh</a:t>
            </a:r>
            <a:r>
              <a:rPr lang="en-US" sz="2700" b="1" dirty="0" smtClean="0">
                <a:solidFill>
                  <a:schemeClr val="tx1"/>
                </a:solidFill>
              </a:rPr>
              <a:t> </a:t>
            </a:r>
            <a:r>
              <a:rPr lang="en-US" sz="2700" b="1" dirty="0" err="1" smtClean="0">
                <a:solidFill>
                  <a:schemeClr val="tx1"/>
                </a:solidFill>
              </a:rPr>
              <a:t>doanh</a:t>
            </a:r>
            <a:r>
              <a:rPr lang="en-US" sz="2700" b="1" dirty="0" smtClean="0">
                <a:solidFill>
                  <a:schemeClr val="tx1"/>
                </a:solidFill>
              </a:rPr>
              <a:t> </a:t>
            </a:r>
            <a:r>
              <a:rPr lang="en-US" sz="2700" b="1" dirty="0" err="1" smtClean="0">
                <a:solidFill>
                  <a:schemeClr val="tx1"/>
                </a:solidFill>
              </a:rPr>
              <a:t>hàng</a:t>
            </a:r>
            <a:r>
              <a:rPr lang="en-US" sz="2700" b="1" dirty="0" smtClean="0">
                <a:solidFill>
                  <a:schemeClr val="tx1"/>
                </a:solidFill>
              </a:rPr>
              <a:t> </a:t>
            </a:r>
            <a:r>
              <a:rPr lang="en-US" sz="2700" b="1" dirty="0" err="1" smtClean="0">
                <a:solidFill>
                  <a:schemeClr val="tx1"/>
                </a:solidFill>
              </a:rPr>
              <a:t>hóa</a:t>
            </a:r>
            <a:r>
              <a:rPr lang="en-US" sz="2700" b="1" dirty="0" smtClean="0">
                <a:solidFill>
                  <a:schemeClr val="tx1"/>
                </a:solidFill>
              </a:rPr>
              <a:t> </a:t>
            </a:r>
            <a:r>
              <a:rPr lang="en-US" sz="2700" b="1" dirty="0" err="1" smtClean="0">
                <a:solidFill>
                  <a:schemeClr val="tx1"/>
                </a:solidFill>
              </a:rPr>
              <a:t>không</a:t>
            </a:r>
            <a:r>
              <a:rPr lang="en-US" sz="2700" b="1" dirty="0" smtClean="0">
                <a:solidFill>
                  <a:schemeClr val="tx1"/>
                </a:solidFill>
              </a:rPr>
              <a:t> </a:t>
            </a:r>
            <a:r>
              <a:rPr lang="en-US" sz="2700" b="1" dirty="0" err="1" smtClean="0">
                <a:solidFill>
                  <a:schemeClr val="tx1"/>
                </a:solidFill>
              </a:rPr>
              <a:t>ro</a:t>
            </a:r>
            <a:r>
              <a:rPr lang="en-US" sz="2700" b="1" dirty="0" smtClean="0">
                <a:solidFill>
                  <a:schemeClr val="tx1"/>
                </a:solidFill>
              </a:rPr>
              <a:t>̃ </a:t>
            </a:r>
            <a:r>
              <a:rPr lang="en-US" sz="2700" b="1" dirty="0" err="1" smtClean="0">
                <a:solidFill>
                  <a:schemeClr val="tx1"/>
                </a:solidFill>
              </a:rPr>
              <a:t>nguồn</a:t>
            </a:r>
            <a:r>
              <a:rPr lang="en-US" sz="2700" b="1" dirty="0" smtClean="0">
                <a:solidFill>
                  <a:schemeClr val="tx1"/>
                </a:solidFill>
              </a:rPr>
              <a:t> </a:t>
            </a:r>
            <a:r>
              <a:rPr lang="en-US" sz="2700" b="1" dirty="0" err="1" smtClean="0">
                <a:solidFill>
                  <a:schemeClr val="tx1"/>
                </a:solidFill>
              </a:rPr>
              <a:t>gốc</a:t>
            </a:r>
            <a:r>
              <a:rPr lang="en-US" sz="2700" b="1" dirty="0" smtClean="0">
                <a:solidFill>
                  <a:schemeClr val="tx1"/>
                </a:solidFill>
              </a:rPr>
              <a:t>, </a:t>
            </a:r>
            <a:r>
              <a:rPr lang="en-US" sz="2700" b="1" dirty="0" err="1" smtClean="0">
                <a:solidFill>
                  <a:schemeClr val="tx1"/>
                </a:solidFill>
              </a:rPr>
              <a:t>xuất</a:t>
            </a:r>
            <a:r>
              <a:rPr lang="en-US" sz="2700" b="1" dirty="0" smtClean="0">
                <a:solidFill>
                  <a:schemeClr val="tx1"/>
                </a:solidFill>
              </a:rPr>
              <a:t> </a:t>
            </a:r>
            <a:r>
              <a:rPr lang="en-US" sz="2700" b="1" dirty="0" err="1" smtClean="0">
                <a:solidFill>
                  <a:schemeClr val="tx1"/>
                </a:solidFill>
              </a:rPr>
              <a:t>xư</a:t>
            </a:r>
            <a:r>
              <a:rPr lang="en-US" sz="2700" b="1" dirty="0" smtClean="0">
                <a:solidFill>
                  <a:schemeClr val="tx1"/>
                </a:solidFill>
              </a:rPr>
              <a:t>́; </a:t>
            </a:r>
            <a:r>
              <a:rPr lang="en-US" sz="2700" b="1" dirty="0" err="1" smtClean="0">
                <a:solidFill>
                  <a:schemeClr val="tx1"/>
                </a:solidFill>
              </a:rPr>
              <a:t>vận</a:t>
            </a:r>
            <a:r>
              <a:rPr lang="en-US" sz="2700" b="1" dirty="0" smtClean="0">
                <a:solidFill>
                  <a:schemeClr val="tx1"/>
                </a:solidFill>
              </a:rPr>
              <a:t> </a:t>
            </a:r>
            <a:r>
              <a:rPr lang="en-US" sz="2700" b="1" dirty="0" err="1" smtClean="0">
                <a:solidFill>
                  <a:schemeClr val="tx1"/>
                </a:solidFill>
              </a:rPr>
              <a:t>chuyển</a:t>
            </a:r>
            <a:r>
              <a:rPr lang="en-US" sz="2700" b="1" dirty="0" smtClean="0">
                <a:solidFill>
                  <a:schemeClr val="tx1"/>
                </a:solidFill>
              </a:rPr>
              <a:t> </a:t>
            </a:r>
            <a:r>
              <a:rPr lang="en-US" sz="2700" b="1" dirty="0" err="1" smtClean="0">
                <a:solidFill>
                  <a:schemeClr val="tx1"/>
                </a:solidFill>
              </a:rPr>
              <a:t>hàng</a:t>
            </a:r>
            <a:r>
              <a:rPr lang="en-US" sz="2700" b="1" dirty="0" smtClean="0">
                <a:solidFill>
                  <a:schemeClr val="tx1"/>
                </a:solidFill>
              </a:rPr>
              <a:t> </a:t>
            </a:r>
            <a:r>
              <a:rPr lang="en-US" sz="2700" b="1" dirty="0" err="1" smtClean="0">
                <a:solidFill>
                  <a:schemeClr val="tx1"/>
                </a:solidFill>
              </a:rPr>
              <a:t>hóa</a:t>
            </a:r>
            <a:r>
              <a:rPr lang="en-US" sz="2700" b="1" dirty="0" smtClean="0">
                <a:solidFill>
                  <a:schemeClr val="tx1"/>
                </a:solidFill>
              </a:rPr>
              <a:t> </a:t>
            </a:r>
            <a:r>
              <a:rPr lang="en-US" sz="2700" b="1" dirty="0" err="1" smtClean="0">
                <a:solidFill>
                  <a:schemeClr val="tx1"/>
                </a:solidFill>
              </a:rPr>
              <a:t>nhập</a:t>
            </a:r>
            <a:r>
              <a:rPr lang="en-US" sz="2700" b="1" dirty="0" smtClean="0">
                <a:solidFill>
                  <a:schemeClr val="tx1"/>
                </a:solidFill>
              </a:rPr>
              <a:t> </a:t>
            </a:r>
            <a:r>
              <a:rPr lang="en-US" sz="2700" b="1" dirty="0" err="1" smtClean="0">
                <a:solidFill>
                  <a:schemeClr val="tx1"/>
                </a:solidFill>
              </a:rPr>
              <a:t>lậu</a:t>
            </a:r>
            <a:r>
              <a:rPr lang="en-US" sz="2700" b="1" dirty="0" smtClean="0">
                <a:solidFill>
                  <a:schemeClr val="tx1"/>
                </a:solidFill>
              </a:rPr>
              <a:t>, </a:t>
            </a:r>
            <a:r>
              <a:rPr lang="en-US" sz="2700" b="1" dirty="0" err="1" smtClean="0">
                <a:solidFill>
                  <a:schemeClr val="tx1"/>
                </a:solidFill>
              </a:rPr>
              <a:t>hàng</a:t>
            </a:r>
            <a:r>
              <a:rPr lang="en-US" sz="2700" b="1" dirty="0" smtClean="0">
                <a:solidFill>
                  <a:schemeClr val="tx1"/>
                </a:solidFill>
              </a:rPr>
              <a:t> </a:t>
            </a:r>
            <a:r>
              <a:rPr lang="en-US" sz="2700" b="1" dirty="0" err="1" smtClean="0">
                <a:solidFill>
                  <a:schemeClr val="tx1"/>
                </a:solidFill>
              </a:rPr>
              <a:t>cấm</a:t>
            </a:r>
            <a:r>
              <a:rPr lang="en-US" sz="2700" b="1" dirty="0" smtClean="0">
                <a:solidFill>
                  <a:schemeClr val="tx1"/>
                </a:solidFill>
              </a:rPr>
              <a:t>,…</a:t>
            </a:r>
          </a:p>
          <a:p>
            <a:pPr algn="just">
              <a:spcBef>
                <a:spcPts val="300"/>
              </a:spcBef>
              <a:spcAft>
                <a:spcPts val="300"/>
              </a:spcAft>
            </a:pPr>
            <a:r>
              <a:rPr lang="en-US" sz="2700" b="1" dirty="0" smtClean="0">
                <a:solidFill>
                  <a:schemeClr val="tx1"/>
                </a:solidFill>
              </a:rPr>
              <a:t>	</a:t>
            </a:r>
            <a:r>
              <a:rPr lang="en-US" sz="2700" b="1" dirty="0" smtClean="0">
                <a:solidFill>
                  <a:srgbClr val="0070C0"/>
                </a:solidFill>
              </a:rPr>
              <a:t>* </a:t>
            </a:r>
            <a:r>
              <a:rPr lang="en-US" sz="2700" b="1" dirty="0" err="1" smtClean="0">
                <a:solidFill>
                  <a:srgbClr val="0070C0"/>
                </a:solidFill>
              </a:rPr>
              <a:t>Phạm</a:t>
            </a:r>
            <a:r>
              <a:rPr lang="en-US" sz="2700" b="1" dirty="0" smtClean="0">
                <a:solidFill>
                  <a:srgbClr val="0070C0"/>
                </a:solidFill>
              </a:rPr>
              <a:t> </a:t>
            </a:r>
            <a:r>
              <a:rPr lang="en-US" sz="2700" b="1" dirty="0" err="1" smtClean="0">
                <a:solidFill>
                  <a:srgbClr val="0070C0"/>
                </a:solidFill>
              </a:rPr>
              <a:t>pháp</a:t>
            </a:r>
            <a:r>
              <a:rPr lang="en-US" sz="2700" b="1" dirty="0" smtClean="0">
                <a:solidFill>
                  <a:srgbClr val="0070C0"/>
                </a:solidFill>
              </a:rPr>
              <a:t> </a:t>
            </a:r>
            <a:r>
              <a:rPr lang="en-US" sz="2700" b="1" dirty="0" err="1" smtClean="0">
                <a:solidFill>
                  <a:srgbClr val="0070C0"/>
                </a:solidFill>
              </a:rPr>
              <a:t>hình</a:t>
            </a:r>
            <a:r>
              <a:rPr lang="en-US" sz="2700" b="1" dirty="0" smtClean="0">
                <a:solidFill>
                  <a:srgbClr val="0070C0"/>
                </a:solidFill>
              </a:rPr>
              <a:t> </a:t>
            </a:r>
            <a:r>
              <a:rPr lang="en-US" sz="2700" b="1" dirty="0" err="1" smtClean="0">
                <a:solidFill>
                  <a:srgbClr val="0070C0"/>
                </a:solidFill>
              </a:rPr>
              <a:t>sư</a:t>
            </a:r>
            <a:r>
              <a:rPr lang="en-US" sz="2700" b="1" dirty="0" smtClean="0">
                <a:solidFill>
                  <a:srgbClr val="0070C0"/>
                </a:solidFill>
              </a:rPr>
              <a:t>̣: </a:t>
            </a:r>
            <a:r>
              <a:rPr lang="en-US" sz="2700" b="1" dirty="0" err="1" smtClean="0">
                <a:solidFill>
                  <a:schemeClr val="tx1"/>
                </a:solidFill>
              </a:rPr>
              <a:t>ghi</a:t>
            </a:r>
            <a:r>
              <a:rPr lang="en-US" sz="2700" b="1" dirty="0" smtClean="0">
                <a:solidFill>
                  <a:schemeClr val="tx1"/>
                </a:solidFill>
              </a:rPr>
              <a:t> </a:t>
            </a:r>
            <a:r>
              <a:rPr lang="en-US" sz="2700" b="1" dirty="0" err="1" smtClean="0">
                <a:solidFill>
                  <a:schemeClr val="tx1"/>
                </a:solidFill>
              </a:rPr>
              <a:t>nhận</a:t>
            </a:r>
            <a:r>
              <a:rPr lang="en-US" sz="2700" b="1" dirty="0" smtClean="0">
                <a:solidFill>
                  <a:schemeClr val="tx1"/>
                </a:solidFill>
              </a:rPr>
              <a:t> 150 vụ (</a:t>
            </a:r>
            <a:r>
              <a:rPr lang="en-US" sz="2700" b="1" dirty="0" err="1" smtClean="0">
                <a:solidFill>
                  <a:schemeClr val="tx1"/>
                </a:solidFill>
              </a:rPr>
              <a:t>tăng</a:t>
            </a:r>
            <a:r>
              <a:rPr lang="en-US" sz="2700" b="1" dirty="0" smtClean="0">
                <a:solidFill>
                  <a:schemeClr val="tx1"/>
                </a:solidFill>
              </a:rPr>
              <a:t> 14 vụ); </a:t>
            </a:r>
            <a:r>
              <a:rPr lang="en-US" sz="2700" b="1" dirty="0" err="1" smtClean="0">
                <a:solidFill>
                  <a:schemeClr val="tx1"/>
                </a:solidFill>
              </a:rPr>
              <a:t>khám</a:t>
            </a:r>
            <a:r>
              <a:rPr lang="en-US" sz="2700" b="1" dirty="0" smtClean="0">
                <a:solidFill>
                  <a:schemeClr val="tx1"/>
                </a:solidFill>
              </a:rPr>
              <a:t> </a:t>
            </a:r>
            <a:r>
              <a:rPr lang="en-US" sz="2700" b="1" dirty="0" err="1" smtClean="0">
                <a:solidFill>
                  <a:schemeClr val="tx1"/>
                </a:solidFill>
              </a:rPr>
              <a:t>pha</a:t>
            </a:r>
            <a:r>
              <a:rPr lang="en-US" sz="2700" b="1" dirty="0" smtClean="0">
                <a:solidFill>
                  <a:schemeClr val="tx1"/>
                </a:solidFill>
              </a:rPr>
              <a:t>́ 92 vụ, </a:t>
            </a:r>
            <a:r>
              <a:rPr lang="en-US" sz="2700" b="1" dirty="0" err="1" smtClean="0">
                <a:solidFill>
                  <a:schemeClr val="tx1"/>
                </a:solidFill>
              </a:rPr>
              <a:t>bắt</a:t>
            </a:r>
            <a:r>
              <a:rPr lang="en-US" sz="2700" b="1" dirty="0" smtClean="0">
                <a:solidFill>
                  <a:schemeClr val="tx1"/>
                </a:solidFill>
              </a:rPr>
              <a:t> 114 </a:t>
            </a:r>
            <a:r>
              <a:rPr lang="en-US" sz="2700" b="1" dirty="0" err="1" smtClean="0">
                <a:solidFill>
                  <a:schemeClr val="tx1"/>
                </a:solidFill>
              </a:rPr>
              <a:t>đối</a:t>
            </a:r>
            <a:r>
              <a:rPr lang="en-US" sz="2700" b="1" dirty="0" smtClean="0">
                <a:solidFill>
                  <a:schemeClr val="tx1"/>
                </a:solidFill>
              </a:rPr>
              <a:t> </a:t>
            </a:r>
            <a:r>
              <a:rPr lang="en-US" sz="2700" b="1" dirty="0" err="1" smtClean="0">
                <a:solidFill>
                  <a:schemeClr val="tx1"/>
                </a:solidFill>
              </a:rPr>
              <a:t>tượng</a:t>
            </a:r>
            <a:r>
              <a:rPr lang="en-US" sz="2700" b="1" dirty="0" smtClean="0">
                <a:solidFill>
                  <a:schemeClr val="tx1"/>
                </a:solidFill>
              </a:rPr>
              <a:t>.</a:t>
            </a:r>
          </a:p>
          <a:p>
            <a:pPr algn="just">
              <a:spcBef>
                <a:spcPts val="300"/>
              </a:spcBef>
              <a:spcAft>
                <a:spcPts val="300"/>
              </a:spcAft>
            </a:pPr>
            <a:r>
              <a:rPr lang="en-US" sz="2700" b="1" dirty="0" smtClean="0">
                <a:solidFill>
                  <a:schemeClr val="tx1"/>
                </a:solidFill>
              </a:rPr>
              <a:t>	</a:t>
            </a:r>
            <a:r>
              <a:rPr lang="en-US" sz="2700" b="1" dirty="0" smtClean="0">
                <a:solidFill>
                  <a:schemeClr val="accent6">
                    <a:lumMod val="50000"/>
                  </a:schemeClr>
                </a:solidFill>
              </a:rPr>
              <a:t>* An </a:t>
            </a:r>
            <a:r>
              <a:rPr lang="en-US" sz="2700" b="1" dirty="0" err="1" smtClean="0">
                <a:solidFill>
                  <a:schemeClr val="accent6">
                    <a:lumMod val="50000"/>
                  </a:schemeClr>
                </a:solidFill>
              </a:rPr>
              <a:t>toàn</a:t>
            </a:r>
            <a:r>
              <a:rPr lang="en-US" sz="2700" b="1" dirty="0" smtClean="0">
                <a:solidFill>
                  <a:schemeClr val="accent6">
                    <a:lumMod val="50000"/>
                  </a:schemeClr>
                </a:solidFill>
              </a:rPr>
              <a:t> </a:t>
            </a:r>
            <a:r>
              <a:rPr lang="en-US" sz="2700" b="1" dirty="0" err="1" smtClean="0">
                <a:solidFill>
                  <a:schemeClr val="accent6">
                    <a:lumMod val="50000"/>
                  </a:schemeClr>
                </a:solidFill>
              </a:rPr>
              <a:t>giao</a:t>
            </a:r>
            <a:r>
              <a:rPr lang="en-US" sz="2700" b="1" dirty="0" smtClean="0">
                <a:solidFill>
                  <a:schemeClr val="accent6">
                    <a:lumMod val="50000"/>
                  </a:schemeClr>
                </a:solidFill>
              </a:rPr>
              <a:t> </a:t>
            </a:r>
            <a:r>
              <a:rPr lang="en-US" sz="2700" b="1" dirty="0" err="1" smtClean="0">
                <a:solidFill>
                  <a:schemeClr val="accent6">
                    <a:lumMod val="50000"/>
                  </a:schemeClr>
                </a:solidFill>
              </a:rPr>
              <a:t>thông</a:t>
            </a:r>
            <a:r>
              <a:rPr lang="en-US" sz="2700" b="1" dirty="0" smtClean="0">
                <a:solidFill>
                  <a:schemeClr val="accent6">
                    <a:lumMod val="50000"/>
                  </a:schemeClr>
                </a:solidFill>
              </a:rPr>
              <a:t>- </a:t>
            </a:r>
            <a:r>
              <a:rPr lang="en-US" sz="2700" b="1" dirty="0" err="1" smtClean="0">
                <a:solidFill>
                  <a:schemeClr val="accent6">
                    <a:lumMod val="50000"/>
                  </a:schemeClr>
                </a:solidFill>
              </a:rPr>
              <a:t>Trật</a:t>
            </a:r>
            <a:r>
              <a:rPr lang="en-US" sz="2700" b="1" dirty="0" smtClean="0">
                <a:solidFill>
                  <a:schemeClr val="accent6">
                    <a:lumMod val="50000"/>
                  </a:schemeClr>
                </a:solidFill>
              </a:rPr>
              <a:t> </a:t>
            </a:r>
            <a:r>
              <a:rPr lang="en-US" sz="2700" b="1" dirty="0" err="1" smtClean="0">
                <a:solidFill>
                  <a:schemeClr val="accent6">
                    <a:lumMod val="50000"/>
                  </a:schemeClr>
                </a:solidFill>
              </a:rPr>
              <a:t>tư</a:t>
            </a:r>
            <a:r>
              <a:rPr lang="en-US" sz="2700" b="1" dirty="0" smtClean="0">
                <a:solidFill>
                  <a:schemeClr val="accent6">
                    <a:lumMod val="50000"/>
                  </a:schemeClr>
                </a:solidFill>
              </a:rPr>
              <a:t>̣ </a:t>
            </a:r>
            <a:r>
              <a:rPr lang="en-US" sz="2700" b="1" dirty="0" err="1" smtClean="0">
                <a:solidFill>
                  <a:schemeClr val="accent6">
                    <a:lumMod val="50000"/>
                  </a:schemeClr>
                </a:solidFill>
              </a:rPr>
              <a:t>lòng</a:t>
            </a:r>
            <a:r>
              <a:rPr lang="en-US" sz="2700" b="1" dirty="0" smtClean="0">
                <a:solidFill>
                  <a:schemeClr val="accent6">
                    <a:lumMod val="50000"/>
                  </a:schemeClr>
                </a:solidFill>
              </a:rPr>
              <a:t> </a:t>
            </a:r>
            <a:r>
              <a:rPr lang="en-US" sz="2700" b="1" dirty="0" err="1" smtClean="0">
                <a:solidFill>
                  <a:schemeClr val="accent6">
                    <a:lumMod val="50000"/>
                  </a:schemeClr>
                </a:solidFill>
              </a:rPr>
              <a:t>lê</a:t>
            </a:r>
            <a:r>
              <a:rPr lang="en-US" sz="2700" b="1" dirty="0" smtClean="0">
                <a:solidFill>
                  <a:schemeClr val="accent6">
                    <a:lumMod val="50000"/>
                  </a:schemeClr>
                </a:solidFill>
              </a:rPr>
              <a:t>̀ </a:t>
            </a:r>
            <a:r>
              <a:rPr lang="en-US" sz="2700" b="1" dirty="0" err="1" smtClean="0">
                <a:solidFill>
                  <a:schemeClr val="accent6">
                    <a:lumMod val="50000"/>
                  </a:schemeClr>
                </a:solidFill>
              </a:rPr>
              <a:t>đường</a:t>
            </a:r>
            <a:r>
              <a:rPr lang="en-US" sz="2700" b="1" dirty="0" smtClean="0">
                <a:solidFill>
                  <a:schemeClr val="accent6">
                    <a:lumMod val="50000"/>
                  </a:schemeClr>
                </a:solidFill>
              </a:rPr>
              <a:t>: </a:t>
            </a:r>
            <a:r>
              <a:rPr lang="en-US" sz="2700" b="1" dirty="0" smtClean="0">
                <a:solidFill>
                  <a:schemeClr val="tx1"/>
                </a:solidFill>
              </a:rPr>
              <a:t>07 vụ tai </a:t>
            </a:r>
            <a:r>
              <a:rPr lang="en-US" sz="2700" b="1" dirty="0" err="1" smtClean="0">
                <a:solidFill>
                  <a:schemeClr val="tx1"/>
                </a:solidFill>
              </a:rPr>
              <a:t>nạn</a:t>
            </a:r>
            <a:r>
              <a:rPr lang="en-US" sz="2700" b="1" dirty="0" smtClean="0">
                <a:solidFill>
                  <a:schemeClr val="tx1"/>
                </a:solidFill>
              </a:rPr>
              <a:t> </a:t>
            </a:r>
            <a:r>
              <a:rPr lang="en-US" sz="2700" b="1" dirty="0" err="1" smtClean="0">
                <a:solidFill>
                  <a:schemeClr val="tx1"/>
                </a:solidFill>
              </a:rPr>
              <a:t>giao</a:t>
            </a:r>
            <a:r>
              <a:rPr lang="en-US" sz="2700" b="1" dirty="0" smtClean="0">
                <a:solidFill>
                  <a:schemeClr val="tx1"/>
                </a:solidFill>
              </a:rPr>
              <a:t> </a:t>
            </a:r>
            <a:r>
              <a:rPr lang="en-US" sz="2700" b="1" dirty="0" err="1" smtClean="0">
                <a:solidFill>
                  <a:schemeClr val="tx1"/>
                </a:solidFill>
              </a:rPr>
              <a:t>thông</a:t>
            </a:r>
            <a:r>
              <a:rPr lang="en-US" sz="2700" b="1" dirty="0" smtClean="0">
                <a:solidFill>
                  <a:schemeClr val="tx1"/>
                </a:solidFill>
              </a:rPr>
              <a:t> </a:t>
            </a:r>
            <a:r>
              <a:rPr lang="en-US" sz="2700" b="1" dirty="0" err="1" smtClean="0">
                <a:solidFill>
                  <a:schemeClr val="tx1"/>
                </a:solidFill>
              </a:rPr>
              <a:t>nghiêm</a:t>
            </a:r>
            <a:r>
              <a:rPr lang="en-US" sz="2700" b="1" dirty="0" smtClean="0">
                <a:solidFill>
                  <a:schemeClr val="tx1"/>
                </a:solidFill>
              </a:rPr>
              <a:t> </a:t>
            </a:r>
            <a:r>
              <a:rPr lang="en-US" sz="2700" b="1" dirty="0" err="1" smtClean="0">
                <a:solidFill>
                  <a:schemeClr val="tx1"/>
                </a:solidFill>
              </a:rPr>
              <a:t>trọng</a:t>
            </a:r>
            <a:r>
              <a:rPr lang="en-US" sz="2700" b="1" dirty="0" smtClean="0">
                <a:solidFill>
                  <a:schemeClr val="tx1"/>
                </a:solidFill>
              </a:rPr>
              <a:t> (</a:t>
            </a:r>
            <a:r>
              <a:rPr lang="en-US" sz="2700" b="1" dirty="0" err="1" smtClean="0">
                <a:solidFill>
                  <a:schemeClr val="tx1"/>
                </a:solidFill>
              </a:rPr>
              <a:t>chết</a:t>
            </a:r>
            <a:r>
              <a:rPr lang="en-US" sz="2700" b="1" dirty="0" smtClean="0">
                <a:solidFill>
                  <a:schemeClr val="tx1"/>
                </a:solidFill>
              </a:rPr>
              <a:t> 07 </a:t>
            </a:r>
            <a:r>
              <a:rPr lang="en-US" sz="2700" b="1" dirty="0" err="1" smtClean="0">
                <a:solidFill>
                  <a:schemeClr val="tx1"/>
                </a:solidFill>
              </a:rPr>
              <a:t>người</a:t>
            </a:r>
            <a:r>
              <a:rPr lang="en-US" sz="2700" b="1" dirty="0" smtClean="0">
                <a:solidFill>
                  <a:schemeClr val="tx1"/>
                </a:solidFill>
              </a:rPr>
              <a:t>) </a:t>
            </a:r>
            <a:r>
              <a:rPr lang="en-US" sz="2700" b="1" dirty="0" err="1" smtClean="0">
                <a:solidFill>
                  <a:schemeClr val="tx1"/>
                </a:solidFill>
              </a:rPr>
              <a:t>giảm</a:t>
            </a:r>
            <a:r>
              <a:rPr lang="en-US" sz="2700" b="1" dirty="0" smtClean="0">
                <a:solidFill>
                  <a:schemeClr val="tx1"/>
                </a:solidFill>
              </a:rPr>
              <a:t> 03 vụ. Ban </a:t>
            </a:r>
            <a:r>
              <a:rPr lang="en-US" sz="2700" b="1" dirty="0" err="1" smtClean="0">
                <a:solidFill>
                  <a:schemeClr val="tx1"/>
                </a:solidFill>
              </a:rPr>
              <a:t>hành</a:t>
            </a:r>
            <a:r>
              <a:rPr lang="en-US" sz="2700" b="1" dirty="0" smtClean="0">
                <a:solidFill>
                  <a:schemeClr val="tx1"/>
                </a:solidFill>
              </a:rPr>
              <a:t> 8.887 </a:t>
            </a:r>
            <a:r>
              <a:rPr lang="en-US" sz="2700" b="1" dirty="0" err="1" smtClean="0">
                <a:solidFill>
                  <a:schemeClr val="tx1"/>
                </a:solidFill>
              </a:rPr>
              <a:t>trường</a:t>
            </a:r>
            <a:r>
              <a:rPr lang="en-US" sz="2700" b="1" dirty="0" smtClean="0">
                <a:solidFill>
                  <a:schemeClr val="tx1"/>
                </a:solidFill>
              </a:rPr>
              <a:t> </a:t>
            </a:r>
            <a:r>
              <a:rPr lang="en-US" sz="2700" b="1" dirty="0" err="1" smtClean="0">
                <a:solidFill>
                  <a:schemeClr val="tx1"/>
                </a:solidFill>
              </a:rPr>
              <a:t>hợp</a:t>
            </a:r>
            <a:r>
              <a:rPr lang="en-US" sz="2700" b="1" dirty="0" smtClean="0">
                <a:solidFill>
                  <a:schemeClr val="tx1"/>
                </a:solidFill>
              </a:rPr>
              <a:t> vi </a:t>
            </a:r>
            <a:r>
              <a:rPr lang="en-US" sz="2700" b="1" dirty="0" err="1" smtClean="0">
                <a:solidFill>
                  <a:schemeClr val="tx1"/>
                </a:solidFill>
              </a:rPr>
              <a:t>phạm</a:t>
            </a:r>
            <a:r>
              <a:rPr lang="en-US" sz="2700" b="1" dirty="0" smtClean="0">
                <a:solidFill>
                  <a:schemeClr val="tx1"/>
                </a:solidFill>
              </a:rPr>
              <a:t> </a:t>
            </a:r>
            <a:r>
              <a:rPr lang="en-US" sz="2700" b="1" dirty="0" err="1" smtClean="0">
                <a:solidFill>
                  <a:schemeClr val="tx1"/>
                </a:solidFill>
              </a:rPr>
              <a:t>trật</a:t>
            </a:r>
            <a:r>
              <a:rPr lang="en-US" sz="2700" b="1" dirty="0" smtClean="0">
                <a:solidFill>
                  <a:schemeClr val="tx1"/>
                </a:solidFill>
              </a:rPr>
              <a:t> </a:t>
            </a:r>
            <a:r>
              <a:rPr lang="en-US" sz="2700" b="1" dirty="0" err="1" smtClean="0">
                <a:solidFill>
                  <a:schemeClr val="tx1"/>
                </a:solidFill>
              </a:rPr>
              <a:t>tư</a:t>
            </a:r>
            <a:r>
              <a:rPr lang="en-US" sz="2700" b="1" dirty="0" smtClean="0">
                <a:solidFill>
                  <a:schemeClr val="tx1"/>
                </a:solidFill>
              </a:rPr>
              <a:t>̣ an </a:t>
            </a:r>
            <a:r>
              <a:rPr lang="en-US" sz="2700" b="1" dirty="0" err="1" smtClean="0">
                <a:solidFill>
                  <a:schemeClr val="tx1"/>
                </a:solidFill>
              </a:rPr>
              <a:t>toàn</a:t>
            </a:r>
            <a:r>
              <a:rPr lang="en-US" sz="2700" b="1" dirty="0" smtClean="0">
                <a:solidFill>
                  <a:schemeClr val="tx1"/>
                </a:solidFill>
              </a:rPr>
              <a:t> </a:t>
            </a:r>
            <a:r>
              <a:rPr lang="en-US" sz="2700" b="1" dirty="0" err="1" smtClean="0">
                <a:solidFill>
                  <a:schemeClr val="tx1"/>
                </a:solidFill>
              </a:rPr>
              <a:t>giao</a:t>
            </a:r>
            <a:r>
              <a:rPr lang="en-US" sz="2700" b="1" dirty="0" smtClean="0">
                <a:solidFill>
                  <a:schemeClr val="tx1"/>
                </a:solidFill>
              </a:rPr>
              <a:t> </a:t>
            </a:r>
            <a:r>
              <a:rPr lang="en-US" sz="2700" b="1" dirty="0" err="1" smtClean="0">
                <a:solidFill>
                  <a:schemeClr val="tx1"/>
                </a:solidFill>
              </a:rPr>
              <a:t>thông</a:t>
            </a:r>
            <a:r>
              <a:rPr lang="en-US" sz="2700" b="1" dirty="0" smtClean="0">
                <a:solidFill>
                  <a:schemeClr val="tx1"/>
                </a:solidFill>
              </a:rPr>
              <a:t>, </a:t>
            </a:r>
            <a:r>
              <a:rPr lang="en-US" sz="2700" b="1" dirty="0" err="1" smtClean="0">
                <a:solidFill>
                  <a:schemeClr val="tx1"/>
                </a:solidFill>
              </a:rPr>
              <a:t>trật</a:t>
            </a:r>
            <a:r>
              <a:rPr lang="en-US" sz="2700" b="1" dirty="0" smtClean="0">
                <a:solidFill>
                  <a:schemeClr val="tx1"/>
                </a:solidFill>
              </a:rPr>
              <a:t> </a:t>
            </a:r>
            <a:r>
              <a:rPr lang="en-US" sz="2700" b="1" dirty="0" err="1" smtClean="0">
                <a:solidFill>
                  <a:schemeClr val="tx1"/>
                </a:solidFill>
              </a:rPr>
              <a:t>tư</a:t>
            </a:r>
            <a:r>
              <a:rPr lang="en-US" sz="2700" b="1" dirty="0" smtClean="0">
                <a:solidFill>
                  <a:schemeClr val="tx1"/>
                </a:solidFill>
              </a:rPr>
              <a:t>̣ </a:t>
            </a:r>
            <a:r>
              <a:rPr lang="en-US" sz="2700" b="1" dirty="0" err="1" smtClean="0">
                <a:solidFill>
                  <a:schemeClr val="tx1"/>
                </a:solidFill>
              </a:rPr>
              <a:t>đô</a:t>
            </a:r>
            <a:r>
              <a:rPr lang="en-US" sz="2700" b="1" dirty="0" smtClean="0">
                <a:solidFill>
                  <a:schemeClr val="tx1"/>
                </a:solidFill>
              </a:rPr>
              <a:t> </a:t>
            </a:r>
            <a:r>
              <a:rPr lang="en-US" sz="2700" b="1" dirty="0" err="1" smtClean="0">
                <a:solidFill>
                  <a:schemeClr val="tx1"/>
                </a:solidFill>
              </a:rPr>
              <a:t>thi</a:t>
            </a:r>
            <a:r>
              <a:rPr lang="en-US" sz="2700" b="1" dirty="0" smtClean="0">
                <a:solidFill>
                  <a:schemeClr val="tx1"/>
                </a:solidFill>
              </a:rPr>
              <a:t>̣ </a:t>
            </a:r>
            <a:r>
              <a:rPr lang="en-US" sz="2700" b="1" dirty="0" err="1" smtClean="0">
                <a:solidFill>
                  <a:schemeClr val="tx1"/>
                </a:solidFill>
              </a:rPr>
              <a:t>với</a:t>
            </a:r>
            <a:r>
              <a:rPr lang="en-US" sz="2700" b="1" dirty="0" smtClean="0">
                <a:solidFill>
                  <a:schemeClr val="tx1"/>
                </a:solidFill>
              </a:rPr>
              <a:t> </a:t>
            </a:r>
            <a:r>
              <a:rPr lang="en-US" sz="2700" b="1" dirty="0" err="1" smtClean="0">
                <a:solidFill>
                  <a:schemeClr val="tx1"/>
                </a:solidFill>
              </a:rPr>
              <a:t>tổng</a:t>
            </a:r>
            <a:r>
              <a:rPr lang="en-US" sz="2700" b="1" dirty="0" smtClean="0">
                <a:solidFill>
                  <a:schemeClr val="tx1"/>
                </a:solidFill>
              </a:rPr>
              <a:t> </a:t>
            </a:r>
            <a:r>
              <a:rPr lang="en-US" sz="2700" b="1" dirty="0" err="1" smtClean="0">
                <a:solidFill>
                  <a:schemeClr val="tx1"/>
                </a:solidFill>
              </a:rPr>
              <a:t>sô</a:t>
            </a:r>
            <a:r>
              <a:rPr lang="en-US" sz="2700" b="1" dirty="0" smtClean="0">
                <a:solidFill>
                  <a:schemeClr val="tx1"/>
                </a:solidFill>
              </a:rPr>
              <a:t>́ </a:t>
            </a:r>
            <a:r>
              <a:rPr lang="en-US" sz="2700" b="1" dirty="0" err="1" smtClean="0">
                <a:solidFill>
                  <a:schemeClr val="tx1"/>
                </a:solidFill>
              </a:rPr>
              <a:t>tiền</a:t>
            </a:r>
            <a:r>
              <a:rPr lang="en-US" sz="2700" b="1" dirty="0" smtClean="0">
                <a:solidFill>
                  <a:schemeClr val="tx1"/>
                </a:solidFill>
              </a:rPr>
              <a:t> là 8.105 </a:t>
            </a:r>
            <a:r>
              <a:rPr lang="en-US" sz="2700" b="1" dirty="0" err="1" smtClean="0">
                <a:solidFill>
                  <a:schemeClr val="tx1"/>
                </a:solidFill>
              </a:rPr>
              <a:t>ty</a:t>
            </a:r>
            <a:r>
              <a:rPr lang="en-US" sz="2700" b="1" dirty="0" smtClean="0">
                <a:solidFill>
                  <a:schemeClr val="tx1"/>
                </a:solidFill>
              </a:rPr>
              <a:t>̉ </a:t>
            </a:r>
            <a:r>
              <a:rPr lang="en-US" sz="2700" b="1" dirty="0" err="1" smtClean="0">
                <a:solidFill>
                  <a:schemeClr val="tx1"/>
                </a:solidFill>
              </a:rPr>
              <a:t>đồng</a:t>
            </a:r>
            <a:r>
              <a:rPr lang="en-US" sz="2700" b="1" dirty="0" smtClean="0">
                <a:solidFill>
                  <a:schemeClr val="tx1"/>
                </a:solidFill>
              </a:rPr>
              <a:t>.</a:t>
            </a:r>
          </a:p>
          <a:p>
            <a:pPr algn="just">
              <a:spcBef>
                <a:spcPts val="300"/>
              </a:spcBef>
              <a:spcAft>
                <a:spcPts val="300"/>
              </a:spcAft>
            </a:pPr>
            <a:r>
              <a:rPr lang="en-US" sz="2700" b="1" dirty="0" smtClean="0">
                <a:solidFill>
                  <a:schemeClr val="tx1"/>
                </a:solidFill>
              </a:rPr>
              <a:t>	</a:t>
            </a:r>
            <a:r>
              <a:rPr lang="en-US" sz="2700" b="1" dirty="0" smtClean="0">
                <a:solidFill>
                  <a:srgbClr val="FF0000"/>
                </a:solidFill>
              </a:rPr>
              <a:t>- </a:t>
            </a:r>
            <a:r>
              <a:rPr lang="en-US" sz="2700" b="1" dirty="0" err="1" smtClean="0">
                <a:solidFill>
                  <a:srgbClr val="FF0000"/>
                </a:solidFill>
              </a:rPr>
              <a:t>Công</a:t>
            </a:r>
            <a:r>
              <a:rPr lang="en-US" sz="2700" b="1" dirty="0" smtClean="0">
                <a:solidFill>
                  <a:srgbClr val="FF0000"/>
                </a:solidFill>
              </a:rPr>
              <a:t> </a:t>
            </a:r>
            <a:r>
              <a:rPr lang="en-US" sz="2700" b="1" dirty="0" err="1" smtClean="0">
                <a:solidFill>
                  <a:srgbClr val="FF0000"/>
                </a:solidFill>
              </a:rPr>
              <a:t>tác</a:t>
            </a:r>
            <a:r>
              <a:rPr lang="en-US" sz="2700" b="1" dirty="0" smtClean="0">
                <a:solidFill>
                  <a:srgbClr val="FF0000"/>
                </a:solidFill>
              </a:rPr>
              <a:t> </a:t>
            </a:r>
            <a:r>
              <a:rPr lang="en-US" sz="2700" b="1" dirty="0" err="1" smtClean="0">
                <a:solidFill>
                  <a:srgbClr val="FF0000"/>
                </a:solidFill>
              </a:rPr>
              <a:t>phòng</a:t>
            </a:r>
            <a:r>
              <a:rPr lang="en-US" sz="2700" b="1" dirty="0" smtClean="0">
                <a:solidFill>
                  <a:srgbClr val="FF0000"/>
                </a:solidFill>
              </a:rPr>
              <a:t>, </a:t>
            </a:r>
            <a:r>
              <a:rPr lang="en-US" sz="2700" b="1" dirty="0" err="1" smtClean="0">
                <a:solidFill>
                  <a:srgbClr val="FF0000"/>
                </a:solidFill>
              </a:rPr>
              <a:t>chống</a:t>
            </a:r>
            <a:r>
              <a:rPr lang="en-US" sz="2700" b="1" dirty="0" smtClean="0">
                <a:solidFill>
                  <a:srgbClr val="FF0000"/>
                </a:solidFill>
              </a:rPr>
              <a:t> </a:t>
            </a:r>
            <a:r>
              <a:rPr lang="en-US" sz="2700" b="1" dirty="0" err="1" smtClean="0">
                <a:solidFill>
                  <a:srgbClr val="FF0000"/>
                </a:solidFill>
              </a:rPr>
              <a:t>cháy</a:t>
            </a:r>
            <a:r>
              <a:rPr lang="en-US" sz="2700" b="1" dirty="0" smtClean="0">
                <a:solidFill>
                  <a:srgbClr val="FF0000"/>
                </a:solidFill>
              </a:rPr>
              <a:t> </a:t>
            </a:r>
            <a:r>
              <a:rPr lang="en-US" sz="2700" b="1" dirty="0" err="1" smtClean="0">
                <a:solidFill>
                  <a:srgbClr val="FF0000"/>
                </a:solidFill>
              </a:rPr>
              <a:t>nô</a:t>
            </a:r>
            <a:r>
              <a:rPr lang="en-US" sz="2700" b="1" dirty="0" smtClean="0">
                <a:solidFill>
                  <a:srgbClr val="FF0000"/>
                </a:solidFill>
              </a:rPr>
              <a:t>̉: </a:t>
            </a:r>
            <a:r>
              <a:rPr lang="en-US" sz="2700" b="1" dirty="0" err="1" smtClean="0">
                <a:solidFill>
                  <a:schemeClr val="tx1"/>
                </a:solidFill>
              </a:rPr>
              <a:t>phát</a:t>
            </a:r>
            <a:r>
              <a:rPr lang="en-US" sz="2700" b="1" dirty="0" smtClean="0">
                <a:solidFill>
                  <a:schemeClr val="tx1"/>
                </a:solidFill>
              </a:rPr>
              <a:t> </a:t>
            </a:r>
            <a:r>
              <a:rPr lang="en-US" sz="2700" b="1" dirty="0" err="1" smtClean="0">
                <a:solidFill>
                  <a:schemeClr val="tx1"/>
                </a:solidFill>
              </a:rPr>
              <a:t>hiện</a:t>
            </a:r>
            <a:r>
              <a:rPr lang="en-US" sz="2700" b="1" dirty="0" smtClean="0">
                <a:solidFill>
                  <a:schemeClr val="tx1"/>
                </a:solidFill>
              </a:rPr>
              <a:t> </a:t>
            </a:r>
            <a:r>
              <a:rPr lang="en-US" sz="2700" b="1" dirty="0" err="1" smtClean="0">
                <a:solidFill>
                  <a:schemeClr val="tx1"/>
                </a:solidFill>
              </a:rPr>
              <a:t>va</a:t>
            </a:r>
            <a:r>
              <a:rPr lang="en-US" sz="2700" b="1" dirty="0" smtClean="0">
                <a:solidFill>
                  <a:schemeClr val="tx1"/>
                </a:solidFill>
              </a:rPr>
              <a:t>̀ </a:t>
            </a:r>
            <a:r>
              <a:rPr lang="en-US" sz="2700" b="1" dirty="0" err="1" smtClean="0">
                <a:solidFill>
                  <a:schemeClr val="tx1"/>
                </a:solidFill>
              </a:rPr>
              <a:t>xư</a:t>
            </a:r>
            <a:r>
              <a:rPr lang="en-US" sz="2700" b="1" dirty="0" smtClean="0">
                <a:solidFill>
                  <a:schemeClr val="tx1"/>
                </a:solidFill>
              </a:rPr>
              <a:t>̉ </a:t>
            </a:r>
            <a:r>
              <a:rPr lang="en-US" sz="2700" b="1" dirty="0" err="1" smtClean="0">
                <a:solidFill>
                  <a:schemeClr val="tx1"/>
                </a:solidFill>
              </a:rPr>
              <a:t>phạt</a:t>
            </a:r>
            <a:r>
              <a:rPr lang="en-US" sz="2700" b="1" dirty="0" smtClean="0">
                <a:solidFill>
                  <a:schemeClr val="tx1"/>
                </a:solidFill>
              </a:rPr>
              <a:t> 251 </a:t>
            </a:r>
            <a:r>
              <a:rPr lang="en-US" sz="2700" b="1" dirty="0" err="1" smtClean="0">
                <a:solidFill>
                  <a:schemeClr val="tx1"/>
                </a:solidFill>
              </a:rPr>
              <a:t>cơ</a:t>
            </a:r>
            <a:r>
              <a:rPr lang="en-US" sz="2700" b="1" dirty="0" smtClean="0">
                <a:solidFill>
                  <a:schemeClr val="tx1"/>
                </a:solidFill>
              </a:rPr>
              <a:t> </a:t>
            </a:r>
            <a:r>
              <a:rPr lang="en-US" sz="2700" b="1" dirty="0" err="1" smtClean="0">
                <a:solidFill>
                  <a:schemeClr val="tx1"/>
                </a:solidFill>
              </a:rPr>
              <a:t>sơ</a:t>
            </a:r>
            <a:r>
              <a:rPr lang="en-US" sz="2700" b="1" dirty="0" smtClean="0">
                <a:solidFill>
                  <a:schemeClr val="tx1"/>
                </a:solidFill>
              </a:rPr>
              <a:t>̉ vi </a:t>
            </a:r>
            <a:r>
              <a:rPr lang="en-US" sz="2700" b="1" dirty="0" err="1" smtClean="0">
                <a:solidFill>
                  <a:schemeClr val="tx1"/>
                </a:solidFill>
              </a:rPr>
              <a:t>phạm</a:t>
            </a:r>
            <a:r>
              <a:rPr lang="en-US" sz="2700" b="1" dirty="0" smtClean="0">
                <a:solidFill>
                  <a:schemeClr val="tx1"/>
                </a:solidFill>
              </a:rPr>
              <a:t>, </a:t>
            </a:r>
            <a:r>
              <a:rPr lang="en-US" sz="2700" b="1" dirty="0" err="1" smtClean="0">
                <a:solidFill>
                  <a:schemeClr val="tx1"/>
                </a:solidFill>
              </a:rPr>
              <a:t>với</a:t>
            </a:r>
            <a:r>
              <a:rPr lang="en-US" sz="2700" b="1" dirty="0" smtClean="0">
                <a:solidFill>
                  <a:schemeClr val="tx1"/>
                </a:solidFill>
              </a:rPr>
              <a:t> </a:t>
            </a:r>
            <a:r>
              <a:rPr lang="en-US" sz="2700" b="1" dirty="0" err="1" smtClean="0">
                <a:solidFill>
                  <a:schemeClr val="tx1"/>
                </a:solidFill>
              </a:rPr>
              <a:t>tổng</a:t>
            </a:r>
            <a:r>
              <a:rPr lang="en-US" sz="2700" b="1" dirty="0" smtClean="0">
                <a:solidFill>
                  <a:schemeClr val="tx1"/>
                </a:solidFill>
              </a:rPr>
              <a:t> </a:t>
            </a:r>
            <a:r>
              <a:rPr lang="en-US" sz="2700" b="1" dirty="0" err="1" smtClean="0">
                <a:solidFill>
                  <a:schemeClr val="tx1"/>
                </a:solidFill>
              </a:rPr>
              <a:t>sô</a:t>
            </a:r>
            <a:r>
              <a:rPr lang="en-US" sz="2700" b="1" dirty="0" smtClean="0">
                <a:solidFill>
                  <a:schemeClr val="tx1"/>
                </a:solidFill>
              </a:rPr>
              <a:t>́ </a:t>
            </a:r>
            <a:r>
              <a:rPr lang="en-US" sz="2700" b="1" dirty="0" err="1" smtClean="0">
                <a:solidFill>
                  <a:schemeClr val="tx1"/>
                </a:solidFill>
              </a:rPr>
              <a:t>tiền</a:t>
            </a:r>
            <a:r>
              <a:rPr lang="en-US" sz="2700" b="1" dirty="0" smtClean="0">
                <a:solidFill>
                  <a:schemeClr val="tx1"/>
                </a:solidFill>
              </a:rPr>
              <a:t> 164,7 </a:t>
            </a:r>
            <a:r>
              <a:rPr lang="en-US" sz="2700" b="1" dirty="0" err="1" smtClean="0">
                <a:solidFill>
                  <a:schemeClr val="tx1"/>
                </a:solidFill>
              </a:rPr>
              <a:t>triệu</a:t>
            </a:r>
            <a:r>
              <a:rPr lang="en-US" sz="2700" b="1" dirty="0" smtClean="0">
                <a:solidFill>
                  <a:schemeClr val="tx1"/>
                </a:solidFill>
              </a:rPr>
              <a:t> </a:t>
            </a:r>
            <a:r>
              <a:rPr lang="en-US" sz="2700" b="1" dirty="0" err="1" smtClean="0">
                <a:solidFill>
                  <a:schemeClr val="tx1"/>
                </a:solidFill>
              </a:rPr>
              <a:t>đồng</a:t>
            </a:r>
            <a:r>
              <a:rPr lang="en-US" sz="2700" b="1" dirty="0" smtClean="0">
                <a:solidFill>
                  <a:schemeClr val="tx1"/>
                </a:solidFill>
              </a:rPr>
              <a:t>.</a:t>
            </a:r>
            <a:endParaRPr lang="en-US" sz="2700" dirty="0">
              <a:solidFill>
                <a:srgbClr val="7030A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7370" y="1066800"/>
            <a:ext cx="88392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FF00"/>
                </a:solidFill>
              </a:rPr>
              <a:t>III. </a:t>
            </a:r>
            <a:r>
              <a:rPr lang="en-US" sz="2600" b="1" dirty="0" err="1" smtClean="0">
                <a:solidFill>
                  <a:srgbClr val="FFFF00"/>
                </a:solidFill>
              </a:rPr>
              <a:t>QUỐC</a:t>
            </a:r>
            <a:r>
              <a:rPr lang="en-US" sz="2600" b="1" dirty="0" smtClean="0">
                <a:solidFill>
                  <a:srgbClr val="FFFF00"/>
                </a:solidFill>
              </a:rPr>
              <a:t> </a:t>
            </a:r>
            <a:r>
              <a:rPr lang="en-US" sz="2600" b="1" dirty="0" err="1" smtClean="0">
                <a:solidFill>
                  <a:srgbClr val="FFFF00"/>
                </a:solidFill>
              </a:rPr>
              <a:t>PHÒNG</a:t>
            </a:r>
            <a:r>
              <a:rPr lang="en-US" sz="2600" b="1" dirty="0" smtClean="0">
                <a:solidFill>
                  <a:srgbClr val="FFFF00"/>
                </a:solidFill>
              </a:rPr>
              <a:t>- AN </a:t>
            </a:r>
            <a:r>
              <a:rPr lang="en-US" sz="2600" b="1" dirty="0" err="1" smtClean="0">
                <a:solidFill>
                  <a:srgbClr val="FFFF00"/>
                </a:solidFill>
              </a:rPr>
              <a:t>NINH</a:t>
            </a:r>
            <a:r>
              <a:rPr lang="en-US" sz="2600" b="1" dirty="0" smtClean="0">
                <a:solidFill>
                  <a:srgbClr val="FFFF00"/>
                </a:solidFill>
              </a:rPr>
              <a:t>, </a:t>
            </a:r>
            <a:r>
              <a:rPr lang="en-US" sz="2600" b="1" dirty="0" err="1" smtClean="0">
                <a:solidFill>
                  <a:srgbClr val="FFFF00"/>
                </a:solidFill>
              </a:rPr>
              <a:t>TƯ</a:t>
            </a:r>
            <a:r>
              <a:rPr lang="en-US" sz="2600" b="1" dirty="0" smtClean="0">
                <a:solidFill>
                  <a:srgbClr val="FFFF00"/>
                </a:solidFill>
              </a:rPr>
              <a:t> </a:t>
            </a:r>
            <a:r>
              <a:rPr lang="en-US" sz="2600" b="1" dirty="0" err="1" smtClean="0">
                <a:solidFill>
                  <a:srgbClr val="FFFF00"/>
                </a:solidFill>
              </a:rPr>
              <a:t>PHÁP</a:t>
            </a:r>
            <a:r>
              <a:rPr lang="en-US" sz="2600" b="1" dirty="0" smtClean="0">
                <a:solidFill>
                  <a:srgbClr val="FFFF00"/>
                </a:solidFill>
              </a:rPr>
              <a:t>, </a:t>
            </a:r>
            <a:r>
              <a:rPr lang="en-US" sz="2600" b="1" dirty="0" err="1" smtClean="0">
                <a:solidFill>
                  <a:srgbClr val="FFFF00"/>
                </a:solidFill>
              </a:rPr>
              <a:t>THANH</a:t>
            </a:r>
            <a:r>
              <a:rPr lang="en-US" sz="2600" b="1" dirty="0" smtClean="0">
                <a:solidFill>
                  <a:srgbClr val="FFFF00"/>
                </a:solidFill>
              </a:rPr>
              <a:t> </a:t>
            </a:r>
            <a:r>
              <a:rPr lang="en-US" sz="2600" b="1" dirty="0" err="1" smtClean="0">
                <a:solidFill>
                  <a:srgbClr val="FFFF00"/>
                </a:solidFill>
              </a:rPr>
              <a:t>TRA</a:t>
            </a:r>
            <a:endParaRPr lang="en-US" sz="26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b="1" dirty="0" smtClean="0">
                <a:solidFill>
                  <a:srgbClr val="0070C0"/>
                </a:solidFill>
              </a:rPr>
              <a:t>	</a:t>
            </a:r>
            <a:r>
              <a:rPr lang="en-US" sz="3200" b="1" dirty="0" smtClean="0">
                <a:solidFill>
                  <a:srgbClr val="FF0000"/>
                </a:solidFill>
              </a:rPr>
              <a:t>3. </a:t>
            </a:r>
            <a:r>
              <a:rPr lang="en-US" sz="3200" b="1" dirty="0" err="1" smtClean="0">
                <a:solidFill>
                  <a:srgbClr val="FF0000"/>
                </a:solidFill>
              </a:rPr>
              <a:t>Công</a:t>
            </a:r>
            <a:r>
              <a:rPr lang="en-US" sz="3200" b="1" dirty="0" smtClean="0">
                <a:solidFill>
                  <a:srgbClr val="FF0000"/>
                </a:solidFill>
              </a:rPr>
              <a:t> </a:t>
            </a:r>
            <a:r>
              <a:rPr lang="en-US" sz="3200" b="1" dirty="0" err="1" smtClean="0">
                <a:solidFill>
                  <a:srgbClr val="FF0000"/>
                </a:solidFill>
              </a:rPr>
              <a:t>tác</a:t>
            </a:r>
            <a:r>
              <a:rPr lang="en-US" sz="3200" b="1" dirty="0" smtClean="0">
                <a:solidFill>
                  <a:srgbClr val="FF0000"/>
                </a:solidFill>
              </a:rPr>
              <a:t> </a:t>
            </a:r>
            <a:r>
              <a:rPr lang="en-US" sz="3200" b="1" dirty="0" err="1" smtClean="0">
                <a:solidFill>
                  <a:srgbClr val="FF0000"/>
                </a:solidFill>
              </a:rPr>
              <a:t>tư</a:t>
            </a:r>
            <a:r>
              <a:rPr lang="en-US" sz="3200" b="1" dirty="0" smtClean="0">
                <a:solidFill>
                  <a:srgbClr val="FF0000"/>
                </a:solidFill>
              </a:rPr>
              <a:t> </a:t>
            </a:r>
            <a:r>
              <a:rPr lang="en-US" sz="3200" b="1" dirty="0" err="1" smtClean="0">
                <a:solidFill>
                  <a:srgbClr val="FF0000"/>
                </a:solidFill>
              </a:rPr>
              <a:t>pháp</a:t>
            </a:r>
            <a:r>
              <a:rPr lang="en-US" sz="3200" b="1" dirty="0" smtClean="0">
                <a:solidFill>
                  <a:srgbClr val="FF0000"/>
                </a:solidFill>
              </a:rPr>
              <a:t>:</a:t>
            </a:r>
          </a:p>
          <a:p>
            <a:pPr algn="just">
              <a:spcBef>
                <a:spcPts val="300"/>
              </a:spcBef>
              <a:spcAft>
                <a:spcPts val="300"/>
              </a:spcAft>
            </a:pPr>
            <a:r>
              <a:rPr lang="en-US" sz="3200" dirty="0" smtClean="0">
                <a:solidFill>
                  <a:schemeClr val="tx1"/>
                </a:solidFill>
              </a:rPr>
              <a:t>	</a:t>
            </a:r>
            <a:r>
              <a:rPr lang="en-US" sz="3200" b="1" dirty="0" smtClean="0">
                <a:solidFill>
                  <a:srgbClr val="002060"/>
                </a:solidFill>
              </a:rPr>
              <a:t>- </a:t>
            </a:r>
            <a:r>
              <a:rPr lang="en-US" sz="3200" b="1" dirty="0" err="1" smtClean="0">
                <a:solidFill>
                  <a:srgbClr val="002060"/>
                </a:solidFill>
              </a:rPr>
              <a:t>Công</a:t>
            </a:r>
            <a:r>
              <a:rPr lang="en-US" sz="3200" b="1" dirty="0" smtClean="0">
                <a:solidFill>
                  <a:srgbClr val="002060"/>
                </a:solidFill>
              </a:rPr>
              <a:t> </a:t>
            </a:r>
            <a:r>
              <a:rPr lang="en-US" sz="3200" b="1" dirty="0" err="1" smtClean="0">
                <a:solidFill>
                  <a:srgbClr val="002060"/>
                </a:solidFill>
              </a:rPr>
              <a:t>tác</a:t>
            </a:r>
            <a:r>
              <a:rPr lang="en-US" sz="3200" b="1" dirty="0" smtClean="0">
                <a:solidFill>
                  <a:srgbClr val="002060"/>
                </a:solidFill>
              </a:rPr>
              <a:t> </a:t>
            </a:r>
            <a:r>
              <a:rPr lang="en-US" sz="3200" b="1" dirty="0" err="1" smtClean="0">
                <a:solidFill>
                  <a:srgbClr val="002060"/>
                </a:solidFill>
              </a:rPr>
              <a:t>hòa</a:t>
            </a:r>
            <a:r>
              <a:rPr lang="en-US" sz="3200" b="1" dirty="0" smtClean="0">
                <a:solidFill>
                  <a:srgbClr val="002060"/>
                </a:solidFill>
              </a:rPr>
              <a:t> </a:t>
            </a:r>
            <a:r>
              <a:rPr lang="en-US" sz="3200" b="1" dirty="0" err="1" smtClean="0">
                <a:solidFill>
                  <a:srgbClr val="002060"/>
                </a:solidFill>
              </a:rPr>
              <a:t>giải</a:t>
            </a:r>
            <a:r>
              <a:rPr lang="en-US" sz="3200" b="1" dirty="0" smtClean="0">
                <a:solidFill>
                  <a:srgbClr val="002060"/>
                </a:solidFill>
              </a:rPr>
              <a:t> </a:t>
            </a:r>
            <a:r>
              <a:rPr lang="en-US" sz="3200" b="1" dirty="0" err="1" smtClean="0">
                <a:solidFill>
                  <a:srgbClr val="002060"/>
                </a:solidFill>
              </a:rPr>
              <a:t>cơ</a:t>
            </a:r>
            <a:r>
              <a:rPr lang="en-US" sz="3200" b="1" dirty="0" smtClean="0">
                <a:solidFill>
                  <a:srgbClr val="002060"/>
                </a:solidFill>
              </a:rPr>
              <a:t> </a:t>
            </a:r>
            <a:r>
              <a:rPr lang="en-US" sz="3200" b="1" dirty="0" err="1" smtClean="0">
                <a:solidFill>
                  <a:srgbClr val="002060"/>
                </a:solidFill>
              </a:rPr>
              <a:t>sơ</a:t>
            </a:r>
            <a:r>
              <a:rPr lang="en-US" sz="3200" b="1" dirty="0" smtClean="0">
                <a:solidFill>
                  <a:srgbClr val="002060"/>
                </a:solidFill>
              </a:rPr>
              <a:t>̉: </a:t>
            </a:r>
            <a:r>
              <a:rPr lang="en-US" sz="3200" b="1" dirty="0" err="1" smtClean="0">
                <a:solidFill>
                  <a:srgbClr val="002060"/>
                </a:solidFill>
              </a:rPr>
              <a:t>hòa</a:t>
            </a:r>
            <a:r>
              <a:rPr lang="en-US" sz="3200" b="1" dirty="0" smtClean="0">
                <a:solidFill>
                  <a:srgbClr val="002060"/>
                </a:solidFill>
              </a:rPr>
              <a:t> </a:t>
            </a:r>
            <a:r>
              <a:rPr lang="en-US" sz="3200" b="1" dirty="0" err="1" smtClean="0">
                <a:solidFill>
                  <a:srgbClr val="002060"/>
                </a:solidFill>
              </a:rPr>
              <a:t>giải</a:t>
            </a:r>
            <a:r>
              <a:rPr lang="en-US" sz="3200" b="1" dirty="0" smtClean="0">
                <a:solidFill>
                  <a:srgbClr val="002060"/>
                </a:solidFill>
              </a:rPr>
              <a:t> </a:t>
            </a:r>
            <a:r>
              <a:rPr lang="en-US" sz="3200" b="1" dirty="0" err="1" smtClean="0">
                <a:solidFill>
                  <a:srgbClr val="002060"/>
                </a:solidFill>
              </a:rPr>
              <a:t>thành</a:t>
            </a:r>
            <a:r>
              <a:rPr lang="en-US" sz="3200" b="1" dirty="0" smtClean="0">
                <a:solidFill>
                  <a:srgbClr val="002060"/>
                </a:solidFill>
              </a:rPr>
              <a:t> </a:t>
            </a:r>
            <a:r>
              <a:rPr lang="en-US" sz="3200" b="1" dirty="0" err="1" smtClean="0">
                <a:solidFill>
                  <a:srgbClr val="002060"/>
                </a:solidFill>
              </a:rPr>
              <a:t>công</a:t>
            </a:r>
            <a:r>
              <a:rPr lang="en-US" sz="3200" b="1" dirty="0" smtClean="0">
                <a:solidFill>
                  <a:srgbClr val="002060"/>
                </a:solidFill>
              </a:rPr>
              <a:t> 22/37 vụ.</a:t>
            </a:r>
          </a:p>
          <a:p>
            <a:pPr algn="just">
              <a:spcBef>
                <a:spcPts val="300"/>
              </a:spcBef>
              <a:spcAft>
                <a:spcPts val="300"/>
              </a:spcAft>
            </a:pPr>
            <a:r>
              <a:rPr lang="en-US" sz="3200" b="1" dirty="0" smtClean="0">
                <a:solidFill>
                  <a:srgbClr val="7030A0"/>
                </a:solidFill>
              </a:rPr>
              <a:t>	</a:t>
            </a:r>
            <a:r>
              <a:rPr lang="en-US" sz="3200" b="1" dirty="0" smtClean="0">
                <a:solidFill>
                  <a:srgbClr val="0070C0"/>
                </a:solidFill>
              </a:rPr>
              <a:t>- </a:t>
            </a:r>
            <a:r>
              <a:rPr lang="en-US" sz="3200" b="1" dirty="0" err="1" smtClean="0">
                <a:solidFill>
                  <a:srgbClr val="0070C0"/>
                </a:solidFill>
              </a:rPr>
              <a:t>Công</a:t>
            </a:r>
            <a:r>
              <a:rPr lang="en-US" sz="3200" b="1" dirty="0" smtClean="0">
                <a:solidFill>
                  <a:srgbClr val="0070C0"/>
                </a:solidFill>
              </a:rPr>
              <a:t> </a:t>
            </a:r>
            <a:r>
              <a:rPr lang="en-US" sz="3200" b="1" dirty="0" err="1" smtClean="0">
                <a:solidFill>
                  <a:srgbClr val="0070C0"/>
                </a:solidFill>
              </a:rPr>
              <a:t>tác</a:t>
            </a:r>
            <a:r>
              <a:rPr lang="en-US" sz="3200" b="1" dirty="0" smtClean="0">
                <a:solidFill>
                  <a:srgbClr val="0070C0"/>
                </a:solidFill>
              </a:rPr>
              <a:t> </a:t>
            </a:r>
            <a:r>
              <a:rPr lang="en-US" sz="3200" b="1" dirty="0" err="1" smtClean="0">
                <a:solidFill>
                  <a:srgbClr val="0070C0"/>
                </a:solidFill>
              </a:rPr>
              <a:t>hô</a:t>
            </a:r>
            <a:r>
              <a:rPr lang="en-US" sz="3200" b="1" dirty="0" smtClean="0">
                <a:solidFill>
                  <a:srgbClr val="0070C0"/>
                </a:solidFill>
              </a:rPr>
              <a:t>̣ </a:t>
            </a:r>
            <a:r>
              <a:rPr lang="en-US" sz="3200" b="1" dirty="0" err="1" smtClean="0">
                <a:solidFill>
                  <a:srgbClr val="0070C0"/>
                </a:solidFill>
              </a:rPr>
              <a:t>tịch</a:t>
            </a:r>
            <a:r>
              <a:rPr lang="en-US" sz="3200" b="1" dirty="0" smtClean="0">
                <a:solidFill>
                  <a:srgbClr val="0070C0"/>
                </a:solidFill>
              </a:rPr>
              <a:t>: </a:t>
            </a:r>
            <a:r>
              <a:rPr lang="en-US" sz="3200" b="1" dirty="0" err="1" smtClean="0">
                <a:solidFill>
                  <a:srgbClr val="0070C0"/>
                </a:solidFill>
              </a:rPr>
              <a:t>đúng</a:t>
            </a:r>
            <a:r>
              <a:rPr lang="en-US" sz="3200" b="1" dirty="0" smtClean="0">
                <a:solidFill>
                  <a:srgbClr val="0070C0"/>
                </a:solidFill>
              </a:rPr>
              <a:t> </a:t>
            </a:r>
            <a:r>
              <a:rPr lang="en-US" sz="3200" b="1" dirty="0" err="1" smtClean="0">
                <a:solidFill>
                  <a:srgbClr val="0070C0"/>
                </a:solidFill>
              </a:rPr>
              <a:t>hạn</a:t>
            </a:r>
            <a:r>
              <a:rPr lang="en-US" sz="3200" b="1" dirty="0" smtClean="0">
                <a:solidFill>
                  <a:srgbClr val="0070C0"/>
                </a:solidFill>
              </a:rPr>
              <a:t> 9.741/9.741 </a:t>
            </a:r>
            <a:r>
              <a:rPr lang="en-US" sz="3200" b="1" dirty="0" err="1" smtClean="0">
                <a:solidFill>
                  <a:srgbClr val="0070C0"/>
                </a:solidFill>
              </a:rPr>
              <a:t>hô</a:t>
            </a:r>
            <a:r>
              <a:rPr lang="en-US" sz="3200" b="1" dirty="0" smtClean="0">
                <a:solidFill>
                  <a:srgbClr val="0070C0"/>
                </a:solidFill>
              </a:rPr>
              <a:t>̀ </a:t>
            </a:r>
            <a:r>
              <a:rPr lang="en-US" sz="3200" b="1" dirty="0" err="1" smtClean="0">
                <a:solidFill>
                  <a:srgbClr val="0070C0"/>
                </a:solidFill>
              </a:rPr>
              <a:t>sơ</a:t>
            </a:r>
            <a:r>
              <a:rPr lang="en-US" sz="3200" b="1" dirty="0" smtClean="0">
                <a:solidFill>
                  <a:srgbClr val="0070C0"/>
                </a:solidFill>
              </a:rPr>
              <a:t>.</a:t>
            </a:r>
          </a:p>
          <a:p>
            <a:pPr algn="just">
              <a:spcBef>
                <a:spcPts val="300"/>
              </a:spcBef>
              <a:spcAft>
                <a:spcPts val="300"/>
              </a:spcAft>
            </a:pPr>
            <a:r>
              <a:rPr lang="en-US" sz="3200" b="1" dirty="0" smtClean="0">
                <a:solidFill>
                  <a:srgbClr val="7030A0"/>
                </a:solidFill>
              </a:rPr>
              <a:t>	</a:t>
            </a:r>
            <a:r>
              <a:rPr lang="en-US" sz="3200" b="1" dirty="0" smtClean="0">
                <a:solidFill>
                  <a:schemeClr val="accent6">
                    <a:lumMod val="50000"/>
                  </a:schemeClr>
                </a:solidFill>
              </a:rPr>
              <a:t>- </a:t>
            </a:r>
            <a:r>
              <a:rPr lang="en-US" sz="3200" b="1" dirty="0" err="1" smtClean="0">
                <a:solidFill>
                  <a:schemeClr val="accent6">
                    <a:lumMod val="50000"/>
                  </a:schemeClr>
                </a:solidFill>
              </a:rPr>
              <a:t>Công</a:t>
            </a:r>
            <a:r>
              <a:rPr lang="en-US" sz="3200" b="1" dirty="0" smtClean="0">
                <a:solidFill>
                  <a:schemeClr val="accent6">
                    <a:lumMod val="50000"/>
                  </a:schemeClr>
                </a:solidFill>
              </a:rPr>
              <a:t> </a:t>
            </a:r>
            <a:r>
              <a:rPr lang="en-US" sz="3200" b="1" dirty="0" err="1" smtClean="0">
                <a:solidFill>
                  <a:schemeClr val="accent6">
                    <a:lumMod val="50000"/>
                  </a:schemeClr>
                </a:solidFill>
              </a:rPr>
              <a:t>tác</a:t>
            </a:r>
            <a:r>
              <a:rPr lang="en-US" sz="3200" b="1" dirty="0" smtClean="0">
                <a:solidFill>
                  <a:schemeClr val="accent6">
                    <a:lumMod val="50000"/>
                  </a:schemeClr>
                </a:solidFill>
              </a:rPr>
              <a:t> </a:t>
            </a:r>
            <a:r>
              <a:rPr lang="en-US" sz="3200" b="1" dirty="0" err="1" smtClean="0">
                <a:solidFill>
                  <a:schemeClr val="accent6">
                    <a:lumMod val="50000"/>
                  </a:schemeClr>
                </a:solidFill>
              </a:rPr>
              <a:t>chứng</a:t>
            </a:r>
            <a:r>
              <a:rPr lang="en-US" sz="3200" b="1" dirty="0" smtClean="0">
                <a:solidFill>
                  <a:schemeClr val="accent6">
                    <a:lumMod val="50000"/>
                  </a:schemeClr>
                </a:solidFill>
              </a:rPr>
              <a:t> </a:t>
            </a:r>
            <a:r>
              <a:rPr lang="en-US" sz="3200" b="1" dirty="0" err="1" smtClean="0">
                <a:solidFill>
                  <a:schemeClr val="accent6">
                    <a:lumMod val="50000"/>
                  </a:schemeClr>
                </a:solidFill>
              </a:rPr>
              <a:t>thực</a:t>
            </a:r>
            <a:r>
              <a:rPr lang="en-US" sz="3200" b="1" dirty="0" smtClean="0">
                <a:solidFill>
                  <a:schemeClr val="accent6">
                    <a:lumMod val="50000"/>
                  </a:schemeClr>
                </a:solidFill>
              </a:rPr>
              <a:t>: 246.605 </a:t>
            </a:r>
            <a:r>
              <a:rPr lang="en-US" sz="3200" b="1" dirty="0" err="1" smtClean="0">
                <a:solidFill>
                  <a:schemeClr val="accent6">
                    <a:lumMod val="50000"/>
                  </a:schemeClr>
                </a:solidFill>
              </a:rPr>
              <a:t>trường</a:t>
            </a:r>
            <a:r>
              <a:rPr lang="en-US" sz="3200" b="1" dirty="0" smtClean="0">
                <a:solidFill>
                  <a:schemeClr val="accent6">
                    <a:lumMod val="50000"/>
                  </a:schemeClr>
                </a:solidFill>
              </a:rPr>
              <a:t> </a:t>
            </a:r>
            <a:r>
              <a:rPr lang="en-US" sz="3200" b="1" dirty="0" err="1" smtClean="0">
                <a:solidFill>
                  <a:schemeClr val="accent6">
                    <a:lumMod val="50000"/>
                  </a:schemeClr>
                </a:solidFill>
              </a:rPr>
              <a:t>hợp</a:t>
            </a:r>
            <a:r>
              <a:rPr lang="en-US" sz="3200" b="1" dirty="0" smtClean="0">
                <a:solidFill>
                  <a:schemeClr val="accent6">
                    <a:lumMod val="50000"/>
                  </a:schemeClr>
                </a:solidFill>
              </a:rPr>
              <a:t>.</a:t>
            </a:r>
          </a:p>
          <a:p>
            <a:pPr algn="just">
              <a:spcBef>
                <a:spcPts val="300"/>
              </a:spcBef>
              <a:spcAft>
                <a:spcPts val="300"/>
              </a:spcAft>
            </a:pPr>
            <a:r>
              <a:rPr lang="en-US" sz="3200" b="1" dirty="0" smtClean="0">
                <a:solidFill>
                  <a:srgbClr val="7030A0"/>
                </a:solidFill>
              </a:rPr>
              <a:t>	</a:t>
            </a:r>
            <a:r>
              <a:rPr lang="en-US" sz="3200" b="1" dirty="0" smtClean="0">
                <a:solidFill>
                  <a:schemeClr val="accent5">
                    <a:lumMod val="50000"/>
                  </a:schemeClr>
                </a:solidFill>
              </a:rPr>
              <a:t>- </a:t>
            </a:r>
            <a:r>
              <a:rPr lang="en-US" sz="3200" b="1" dirty="0" err="1" smtClean="0">
                <a:solidFill>
                  <a:schemeClr val="accent5">
                    <a:lumMod val="50000"/>
                  </a:schemeClr>
                </a:solidFill>
              </a:rPr>
              <a:t>Tô</a:t>
            </a:r>
            <a:r>
              <a:rPr lang="en-US" sz="3200" b="1" dirty="0" smtClean="0">
                <a:solidFill>
                  <a:schemeClr val="accent5">
                    <a:lumMod val="50000"/>
                  </a:schemeClr>
                </a:solidFill>
              </a:rPr>
              <a:t>̉ </a:t>
            </a:r>
            <a:r>
              <a:rPr lang="en-US" sz="3200" b="1" dirty="0" err="1" smtClean="0">
                <a:solidFill>
                  <a:schemeClr val="accent5">
                    <a:lumMod val="50000"/>
                  </a:schemeClr>
                </a:solidFill>
              </a:rPr>
              <a:t>chức</a:t>
            </a:r>
            <a:r>
              <a:rPr lang="en-US" sz="3200" b="1" dirty="0" smtClean="0">
                <a:solidFill>
                  <a:schemeClr val="accent5">
                    <a:lumMod val="50000"/>
                  </a:schemeClr>
                </a:solidFill>
              </a:rPr>
              <a:t> </a:t>
            </a:r>
            <a:r>
              <a:rPr lang="en-US" sz="3200" b="1" dirty="0" err="1" smtClean="0">
                <a:solidFill>
                  <a:schemeClr val="accent5">
                    <a:lumMod val="50000"/>
                  </a:schemeClr>
                </a:solidFill>
              </a:rPr>
              <a:t>tốt</a:t>
            </a:r>
            <a:r>
              <a:rPr lang="en-US" sz="3200" b="1" dirty="0" smtClean="0">
                <a:solidFill>
                  <a:schemeClr val="accent5">
                    <a:lumMod val="50000"/>
                  </a:schemeClr>
                </a:solidFill>
              </a:rPr>
              <a:t> </a:t>
            </a:r>
            <a:r>
              <a:rPr lang="en-US" sz="3200" b="1" dirty="0" err="1" smtClean="0">
                <a:solidFill>
                  <a:schemeClr val="accent5">
                    <a:lumMod val="50000"/>
                  </a:schemeClr>
                </a:solidFill>
              </a:rPr>
              <a:t>các</a:t>
            </a:r>
            <a:r>
              <a:rPr lang="en-US" sz="3200" b="1" dirty="0" smtClean="0">
                <a:solidFill>
                  <a:schemeClr val="accent5">
                    <a:lumMod val="50000"/>
                  </a:schemeClr>
                </a:solidFill>
              </a:rPr>
              <a:t> </a:t>
            </a:r>
            <a:r>
              <a:rPr lang="en-US" sz="3200" b="1" dirty="0" err="1" smtClean="0">
                <a:solidFill>
                  <a:schemeClr val="accent5">
                    <a:lumMod val="50000"/>
                  </a:schemeClr>
                </a:solidFill>
              </a:rPr>
              <a:t>hoạt</a:t>
            </a:r>
            <a:r>
              <a:rPr lang="en-US" sz="3200" b="1" dirty="0" smtClean="0">
                <a:solidFill>
                  <a:schemeClr val="accent5">
                    <a:lumMod val="50000"/>
                  </a:schemeClr>
                </a:solidFill>
              </a:rPr>
              <a:t> </a:t>
            </a:r>
            <a:r>
              <a:rPr lang="en-US" sz="3200" b="1" dirty="0" err="1" smtClean="0">
                <a:solidFill>
                  <a:schemeClr val="accent5">
                    <a:lumMod val="50000"/>
                  </a:schemeClr>
                </a:solidFill>
              </a:rPr>
              <a:t>động</a:t>
            </a:r>
            <a:r>
              <a:rPr lang="en-US" sz="3200" b="1" dirty="0" smtClean="0">
                <a:solidFill>
                  <a:schemeClr val="accent5">
                    <a:lumMod val="50000"/>
                  </a:schemeClr>
                </a:solidFill>
              </a:rPr>
              <a:t> </a:t>
            </a:r>
            <a:r>
              <a:rPr lang="en-US" sz="3200" b="1" dirty="0" err="1" smtClean="0">
                <a:solidFill>
                  <a:schemeClr val="accent5">
                    <a:lumMod val="50000"/>
                  </a:schemeClr>
                </a:solidFill>
              </a:rPr>
              <a:t>tuyên</a:t>
            </a:r>
            <a:r>
              <a:rPr lang="en-US" sz="3200" b="1" dirty="0" smtClean="0">
                <a:solidFill>
                  <a:schemeClr val="accent5">
                    <a:lumMod val="50000"/>
                  </a:schemeClr>
                </a:solidFill>
              </a:rPr>
              <a:t> </a:t>
            </a:r>
            <a:r>
              <a:rPr lang="en-US" sz="3200" b="1" dirty="0" err="1" smtClean="0">
                <a:solidFill>
                  <a:schemeClr val="accent5">
                    <a:lumMod val="50000"/>
                  </a:schemeClr>
                </a:solidFill>
              </a:rPr>
              <a:t>truyền</a:t>
            </a:r>
            <a:r>
              <a:rPr lang="en-US" sz="3200" b="1" dirty="0" smtClean="0">
                <a:solidFill>
                  <a:schemeClr val="accent5">
                    <a:lumMod val="50000"/>
                  </a:schemeClr>
                </a:solidFill>
              </a:rPr>
              <a:t>, </a:t>
            </a:r>
            <a:r>
              <a:rPr lang="en-US" sz="3200" b="1" dirty="0" err="1" smtClean="0">
                <a:solidFill>
                  <a:schemeClr val="accent5">
                    <a:lumMod val="50000"/>
                  </a:schemeClr>
                </a:solidFill>
              </a:rPr>
              <a:t>phô</a:t>
            </a:r>
            <a:r>
              <a:rPr lang="en-US" sz="3200" b="1" dirty="0" smtClean="0">
                <a:solidFill>
                  <a:schemeClr val="accent5">
                    <a:lumMod val="50000"/>
                  </a:schemeClr>
                </a:solidFill>
              </a:rPr>
              <a:t>̉ </a:t>
            </a:r>
            <a:r>
              <a:rPr lang="en-US" sz="3200" b="1" dirty="0" err="1" smtClean="0">
                <a:solidFill>
                  <a:schemeClr val="accent5">
                    <a:lumMod val="50000"/>
                  </a:schemeClr>
                </a:solidFill>
              </a:rPr>
              <a:t>biến</a:t>
            </a:r>
            <a:r>
              <a:rPr lang="en-US" sz="3200" b="1" dirty="0" smtClean="0">
                <a:solidFill>
                  <a:schemeClr val="accent5">
                    <a:lumMod val="50000"/>
                  </a:schemeClr>
                </a:solidFill>
              </a:rPr>
              <a:t>, </a:t>
            </a:r>
            <a:r>
              <a:rPr lang="en-US" sz="3200" b="1" dirty="0" err="1" smtClean="0">
                <a:solidFill>
                  <a:schemeClr val="accent5">
                    <a:lumMod val="50000"/>
                  </a:schemeClr>
                </a:solidFill>
              </a:rPr>
              <a:t>giáo</a:t>
            </a:r>
            <a:r>
              <a:rPr lang="en-US" sz="3200" b="1" dirty="0" smtClean="0">
                <a:solidFill>
                  <a:schemeClr val="accent5">
                    <a:lumMod val="50000"/>
                  </a:schemeClr>
                </a:solidFill>
              </a:rPr>
              <a:t> </a:t>
            </a:r>
            <a:r>
              <a:rPr lang="en-US" sz="3200" b="1" dirty="0" err="1" smtClean="0">
                <a:solidFill>
                  <a:schemeClr val="accent5">
                    <a:lumMod val="50000"/>
                  </a:schemeClr>
                </a:solidFill>
              </a:rPr>
              <a:t>dục</a:t>
            </a:r>
            <a:r>
              <a:rPr lang="en-US" sz="3200" b="1" dirty="0" smtClean="0">
                <a:solidFill>
                  <a:schemeClr val="accent5">
                    <a:lumMod val="50000"/>
                  </a:schemeClr>
                </a:solidFill>
              </a:rPr>
              <a:t> </a:t>
            </a:r>
            <a:r>
              <a:rPr lang="en-US" sz="3200" b="1" dirty="0" err="1" smtClean="0">
                <a:solidFill>
                  <a:schemeClr val="accent5">
                    <a:lumMod val="50000"/>
                  </a:schemeClr>
                </a:solidFill>
              </a:rPr>
              <a:t>pháp</a:t>
            </a:r>
            <a:r>
              <a:rPr lang="en-US" sz="3200" b="1" dirty="0" smtClean="0">
                <a:solidFill>
                  <a:schemeClr val="accent5">
                    <a:lumMod val="50000"/>
                  </a:schemeClr>
                </a:solidFill>
              </a:rPr>
              <a:t> </a:t>
            </a:r>
            <a:r>
              <a:rPr lang="en-US" sz="3200" b="1" dirty="0" err="1" smtClean="0">
                <a:solidFill>
                  <a:schemeClr val="accent5">
                    <a:lumMod val="50000"/>
                  </a:schemeClr>
                </a:solidFill>
              </a:rPr>
              <a:t>luật</a:t>
            </a:r>
            <a:r>
              <a:rPr lang="en-US" sz="3200" b="1" dirty="0" smtClean="0">
                <a:solidFill>
                  <a:schemeClr val="accent5">
                    <a:lumMod val="50000"/>
                  </a:schemeClr>
                </a:solidFill>
              </a:rPr>
              <a:t> </a:t>
            </a:r>
            <a:r>
              <a:rPr lang="en-US" sz="3200" b="1" dirty="0" err="1" smtClean="0">
                <a:solidFill>
                  <a:schemeClr val="accent5">
                    <a:lumMod val="50000"/>
                  </a:schemeClr>
                </a:solidFill>
              </a:rPr>
              <a:t>với</a:t>
            </a:r>
            <a:r>
              <a:rPr lang="en-US" sz="3200" b="1" dirty="0" smtClean="0">
                <a:solidFill>
                  <a:schemeClr val="accent5">
                    <a:lumMod val="50000"/>
                  </a:schemeClr>
                </a:solidFill>
              </a:rPr>
              <a:t> 562 </a:t>
            </a:r>
            <a:r>
              <a:rPr lang="en-US" sz="3200" b="1" dirty="0" err="1" smtClean="0">
                <a:solidFill>
                  <a:schemeClr val="accent5">
                    <a:lumMod val="50000"/>
                  </a:schemeClr>
                </a:solidFill>
              </a:rPr>
              <a:t>cuộc</a:t>
            </a:r>
            <a:r>
              <a:rPr lang="en-US" sz="3200" b="1" dirty="0" smtClean="0">
                <a:solidFill>
                  <a:schemeClr val="accent5">
                    <a:lumMod val="50000"/>
                  </a:schemeClr>
                </a:solidFill>
              </a:rPr>
              <a:t> </a:t>
            </a:r>
            <a:r>
              <a:rPr lang="en-US" sz="3200" b="1" dirty="0" err="1" smtClean="0">
                <a:solidFill>
                  <a:schemeClr val="accent5">
                    <a:lumMod val="50000"/>
                  </a:schemeClr>
                </a:solidFill>
              </a:rPr>
              <a:t>tuyên</a:t>
            </a:r>
            <a:r>
              <a:rPr lang="en-US" sz="3200" b="1" dirty="0" smtClean="0">
                <a:solidFill>
                  <a:schemeClr val="accent5">
                    <a:lumMod val="50000"/>
                  </a:schemeClr>
                </a:solidFill>
              </a:rPr>
              <a:t> </a:t>
            </a:r>
            <a:r>
              <a:rPr lang="en-US" sz="3200" b="1" dirty="0" err="1" smtClean="0">
                <a:solidFill>
                  <a:schemeClr val="accent5">
                    <a:lumMod val="50000"/>
                  </a:schemeClr>
                </a:solidFill>
              </a:rPr>
              <a:t>truyền</a:t>
            </a:r>
            <a:r>
              <a:rPr lang="en-US" sz="3200" b="1" dirty="0" smtClean="0">
                <a:solidFill>
                  <a:schemeClr val="accent5">
                    <a:lumMod val="50000"/>
                  </a:schemeClr>
                </a:solidFill>
              </a:rPr>
              <a:t> </a:t>
            </a:r>
            <a:r>
              <a:rPr lang="en-US" sz="3200" b="1" dirty="0" err="1" smtClean="0">
                <a:solidFill>
                  <a:schemeClr val="accent5">
                    <a:lumMod val="50000"/>
                  </a:schemeClr>
                </a:solidFill>
              </a:rPr>
              <a:t>với</a:t>
            </a:r>
            <a:r>
              <a:rPr lang="en-US" sz="3200" b="1" dirty="0" smtClean="0">
                <a:solidFill>
                  <a:schemeClr val="accent5">
                    <a:lumMod val="50000"/>
                  </a:schemeClr>
                </a:solidFill>
              </a:rPr>
              <a:t> 71.024 </a:t>
            </a:r>
            <a:r>
              <a:rPr lang="en-US" sz="3200" b="1" dirty="0" err="1" smtClean="0">
                <a:solidFill>
                  <a:schemeClr val="accent5">
                    <a:lumMod val="50000"/>
                  </a:schemeClr>
                </a:solidFill>
              </a:rPr>
              <a:t>lượt</a:t>
            </a:r>
            <a:r>
              <a:rPr lang="en-US" sz="3200" b="1" dirty="0" smtClean="0">
                <a:solidFill>
                  <a:schemeClr val="accent5">
                    <a:lumMod val="50000"/>
                  </a:schemeClr>
                </a:solidFill>
              </a:rPr>
              <a:t> </a:t>
            </a:r>
            <a:r>
              <a:rPr lang="en-US" sz="3200" b="1" dirty="0" err="1" smtClean="0">
                <a:solidFill>
                  <a:schemeClr val="accent5">
                    <a:lumMod val="50000"/>
                  </a:schemeClr>
                </a:solidFill>
              </a:rPr>
              <a:t>người</a:t>
            </a:r>
            <a:r>
              <a:rPr lang="en-US" sz="3200" b="1" dirty="0" smtClean="0">
                <a:solidFill>
                  <a:schemeClr val="accent5">
                    <a:lumMod val="50000"/>
                  </a:schemeClr>
                </a:solidFill>
              </a:rPr>
              <a:t> </a:t>
            </a:r>
            <a:r>
              <a:rPr lang="en-US" sz="3200" b="1" dirty="0" err="1" smtClean="0">
                <a:solidFill>
                  <a:schemeClr val="accent5">
                    <a:lumMod val="50000"/>
                  </a:schemeClr>
                </a:solidFill>
              </a:rPr>
              <a:t>tham</a:t>
            </a:r>
            <a:r>
              <a:rPr lang="en-US" sz="3200" b="1" dirty="0" smtClean="0">
                <a:solidFill>
                  <a:schemeClr val="accent5">
                    <a:lumMod val="50000"/>
                  </a:schemeClr>
                </a:solidFill>
              </a:rPr>
              <a:t> </a:t>
            </a:r>
            <a:r>
              <a:rPr lang="en-US" sz="3200" b="1" dirty="0" err="1" smtClean="0">
                <a:solidFill>
                  <a:schemeClr val="accent5">
                    <a:lumMod val="50000"/>
                  </a:schemeClr>
                </a:solidFill>
              </a:rPr>
              <a:t>dư</a:t>
            </a:r>
            <a:r>
              <a:rPr lang="en-US" sz="3200" b="1" dirty="0" smtClean="0">
                <a:solidFill>
                  <a:schemeClr val="accent5">
                    <a:lumMod val="50000"/>
                  </a:schemeClr>
                </a:solidFill>
              </a:rPr>
              <a:t>̣.</a:t>
            </a:r>
            <a:endParaRPr lang="en-US" sz="32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97370" y="1066800"/>
            <a:ext cx="88392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FF00"/>
                </a:solidFill>
              </a:rPr>
              <a:t>III. </a:t>
            </a:r>
            <a:r>
              <a:rPr lang="en-US" sz="2600" b="1" dirty="0" err="1" smtClean="0">
                <a:solidFill>
                  <a:srgbClr val="FFFF00"/>
                </a:solidFill>
              </a:rPr>
              <a:t>QUỐC</a:t>
            </a:r>
            <a:r>
              <a:rPr lang="en-US" sz="2600" b="1" dirty="0" smtClean="0">
                <a:solidFill>
                  <a:srgbClr val="FFFF00"/>
                </a:solidFill>
              </a:rPr>
              <a:t> </a:t>
            </a:r>
            <a:r>
              <a:rPr lang="en-US" sz="2600" b="1" dirty="0" err="1" smtClean="0">
                <a:solidFill>
                  <a:srgbClr val="FFFF00"/>
                </a:solidFill>
              </a:rPr>
              <a:t>PHÒNG</a:t>
            </a:r>
            <a:r>
              <a:rPr lang="en-US" sz="2600" b="1" dirty="0" smtClean="0">
                <a:solidFill>
                  <a:srgbClr val="FFFF00"/>
                </a:solidFill>
              </a:rPr>
              <a:t>- AN </a:t>
            </a:r>
            <a:r>
              <a:rPr lang="en-US" sz="2600" b="1" dirty="0" err="1" smtClean="0">
                <a:solidFill>
                  <a:srgbClr val="FFFF00"/>
                </a:solidFill>
              </a:rPr>
              <a:t>NINH</a:t>
            </a:r>
            <a:r>
              <a:rPr lang="en-US" sz="2600" b="1" dirty="0" smtClean="0">
                <a:solidFill>
                  <a:srgbClr val="FFFF00"/>
                </a:solidFill>
              </a:rPr>
              <a:t>, </a:t>
            </a:r>
            <a:r>
              <a:rPr lang="en-US" sz="2600" b="1" dirty="0" err="1" smtClean="0">
                <a:solidFill>
                  <a:srgbClr val="FFFF00"/>
                </a:solidFill>
              </a:rPr>
              <a:t>TƯ</a:t>
            </a:r>
            <a:r>
              <a:rPr lang="en-US" sz="2600" b="1" dirty="0" smtClean="0">
                <a:solidFill>
                  <a:srgbClr val="FFFF00"/>
                </a:solidFill>
              </a:rPr>
              <a:t> </a:t>
            </a:r>
            <a:r>
              <a:rPr lang="en-US" sz="2600" b="1" dirty="0" err="1" smtClean="0">
                <a:solidFill>
                  <a:srgbClr val="FFFF00"/>
                </a:solidFill>
              </a:rPr>
              <a:t>PHÁP</a:t>
            </a:r>
            <a:r>
              <a:rPr lang="en-US" sz="2600" b="1" dirty="0" smtClean="0">
                <a:solidFill>
                  <a:srgbClr val="FFFF00"/>
                </a:solidFill>
              </a:rPr>
              <a:t>, </a:t>
            </a:r>
            <a:r>
              <a:rPr lang="en-US" sz="2600" b="1" dirty="0" err="1" smtClean="0">
                <a:solidFill>
                  <a:srgbClr val="FFFF00"/>
                </a:solidFill>
              </a:rPr>
              <a:t>THANH</a:t>
            </a:r>
            <a:r>
              <a:rPr lang="en-US" sz="2600" b="1" dirty="0" smtClean="0">
                <a:solidFill>
                  <a:srgbClr val="FFFF00"/>
                </a:solidFill>
              </a:rPr>
              <a:t> </a:t>
            </a:r>
            <a:r>
              <a:rPr lang="en-US" sz="2600" b="1" dirty="0" err="1" smtClean="0">
                <a:solidFill>
                  <a:srgbClr val="FFFF00"/>
                </a:solidFill>
              </a:rPr>
              <a:t>TRA</a:t>
            </a:r>
            <a:endParaRPr lang="en-US" sz="2600" b="1" dirty="0">
              <a:solidFill>
                <a:srgbClr val="FFFF00"/>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400"/>
              </a:spcBef>
              <a:spcAft>
                <a:spcPts val="2400"/>
              </a:spcAft>
            </a:pPr>
            <a:r>
              <a:rPr lang="en-US" b="1" dirty="0" smtClean="0">
                <a:solidFill>
                  <a:srgbClr val="0070C0"/>
                </a:solidFill>
              </a:rPr>
              <a:t>	</a:t>
            </a:r>
            <a:r>
              <a:rPr lang="en-US" sz="4000" b="1" dirty="0" smtClean="0">
                <a:solidFill>
                  <a:srgbClr val="0070C0"/>
                </a:solidFill>
              </a:rPr>
              <a:t>4</a:t>
            </a:r>
            <a:r>
              <a:rPr lang="en-US" sz="4000" b="1" dirty="0" smtClean="0">
                <a:solidFill>
                  <a:srgbClr val="FF0000"/>
                </a:solidFill>
              </a:rPr>
              <a:t>. </a:t>
            </a:r>
            <a:r>
              <a:rPr lang="en-US" sz="4000" b="1" dirty="0" err="1" smtClean="0">
                <a:solidFill>
                  <a:srgbClr val="FF0000"/>
                </a:solidFill>
              </a:rPr>
              <a:t>Công</a:t>
            </a:r>
            <a:r>
              <a:rPr lang="en-US" sz="4000" b="1" dirty="0" smtClean="0">
                <a:solidFill>
                  <a:srgbClr val="FF0000"/>
                </a:solidFill>
              </a:rPr>
              <a:t> </a:t>
            </a:r>
            <a:r>
              <a:rPr lang="en-US" sz="4000" b="1" dirty="0" err="1" smtClean="0">
                <a:solidFill>
                  <a:srgbClr val="FF0000"/>
                </a:solidFill>
              </a:rPr>
              <a:t>tác</a:t>
            </a:r>
            <a:r>
              <a:rPr lang="en-US" sz="4000" b="1" dirty="0" smtClean="0">
                <a:solidFill>
                  <a:srgbClr val="FF0000"/>
                </a:solidFill>
              </a:rPr>
              <a:t> </a:t>
            </a:r>
            <a:r>
              <a:rPr lang="en-US" sz="4000" b="1" dirty="0" err="1" smtClean="0">
                <a:solidFill>
                  <a:srgbClr val="FF0000"/>
                </a:solidFill>
              </a:rPr>
              <a:t>thanh</a:t>
            </a:r>
            <a:r>
              <a:rPr lang="en-US" sz="4000" b="1" dirty="0" smtClean="0">
                <a:solidFill>
                  <a:srgbClr val="FF0000"/>
                </a:solidFill>
              </a:rPr>
              <a:t> </a:t>
            </a:r>
            <a:r>
              <a:rPr lang="en-US" sz="4000" b="1" dirty="0" err="1" smtClean="0">
                <a:solidFill>
                  <a:srgbClr val="FF0000"/>
                </a:solidFill>
              </a:rPr>
              <a:t>tra</a:t>
            </a:r>
            <a:r>
              <a:rPr lang="en-US" sz="4000" b="1" dirty="0" smtClean="0">
                <a:solidFill>
                  <a:srgbClr val="FF0000"/>
                </a:solidFill>
              </a:rPr>
              <a:t>: </a:t>
            </a:r>
            <a:r>
              <a:rPr lang="en-US" sz="3500" b="1" dirty="0" smtClean="0">
                <a:solidFill>
                  <a:srgbClr val="002060"/>
                </a:solidFill>
              </a:rPr>
              <a:t>Ban </a:t>
            </a:r>
            <a:r>
              <a:rPr lang="en-US" sz="3500" b="1" dirty="0" err="1" smtClean="0">
                <a:solidFill>
                  <a:srgbClr val="002060"/>
                </a:solidFill>
              </a:rPr>
              <a:t>hành</a:t>
            </a:r>
            <a:r>
              <a:rPr lang="en-US" sz="3500" b="1" dirty="0" smtClean="0">
                <a:solidFill>
                  <a:srgbClr val="002060"/>
                </a:solidFill>
              </a:rPr>
              <a:t> </a:t>
            </a:r>
            <a:r>
              <a:rPr lang="en-US" sz="3500" b="1" dirty="0" err="1" smtClean="0">
                <a:solidFill>
                  <a:srgbClr val="002060"/>
                </a:solidFill>
              </a:rPr>
              <a:t>kết</a:t>
            </a:r>
            <a:r>
              <a:rPr lang="en-US" sz="3500" b="1" dirty="0" smtClean="0">
                <a:solidFill>
                  <a:srgbClr val="002060"/>
                </a:solidFill>
              </a:rPr>
              <a:t> </a:t>
            </a:r>
            <a:r>
              <a:rPr lang="en-US" sz="3500" b="1" dirty="0" err="1" smtClean="0">
                <a:solidFill>
                  <a:srgbClr val="002060"/>
                </a:solidFill>
              </a:rPr>
              <a:t>luận</a:t>
            </a:r>
            <a:r>
              <a:rPr lang="en-US" sz="3500" b="1" dirty="0" smtClean="0">
                <a:solidFill>
                  <a:srgbClr val="002060"/>
                </a:solidFill>
              </a:rPr>
              <a:t> </a:t>
            </a:r>
            <a:r>
              <a:rPr lang="en-US" sz="3500" b="1" dirty="0" smtClean="0">
                <a:solidFill>
                  <a:srgbClr val="C00000"/>
                </a:solidFill>
              </a:rPr>
              <a:t>05</a:t>
            </a:r>
            <a:r>
              <a:rPr lang="en-US" sz="3500" b="1" dirty="0" smtClean="0">
                <a:solidFill>
                  <a:srgbClr val="002060"/>
                </a:solidFill>
              </a:rPr>
              <a:t> </a:t>
            </a:r>
            <a:r>
              <a:rPr lang="en-US" sz="3500" b="1" dirty="0" err="1" smtClean="0">
                <a:solidFill>
                  <a:srgbClr val="002060"/>
                </a:solidFill>
              </a:rPr>
              <a:t>cuộc</a:t>
            </a:r>
            <a:r>
              <a:rPr lang="en-US" sz="3500" b="1" dirty="0" smtClean="0">
                <a:solidFill>
                  <a:srgbClr val="002060"/>
                </a:solidFill>
              </a:rPr>
              <a:t> </a:t>
            </a:r>
            <a:r>
              <a:rPr lang="en-US" sz="3500" b="1" dirty="0" err="1" smtClean="0">
                <a:solidFill>
                  <a:srgbClr val="002060"/>
                </a:solidFill>
              </a:rPr>
              <a:t>thanh</a:t>
            </a:r>
            <a:r>
              <a:rPr lang="en-US" sz="3500" b="1" dirty="0" smtClean="0">
                <a:solidFill>
                  <a:srgbClr val="002060"/>
                </a:solidFill>
              </a:rPr>
              <a:t> </a:t>
            </a:r>
            <a:r>
              <a:rPr lang="en-US" sz="3500" b="1" dirty="0" err="1" smtClean="0">
                <a:solidFill>
                  <a:srgbClr val="002060"/>
                </a:solidFill>
              </a:rPr>
              <a:t>tra</a:t>
            </a:r>
            <a:r>
              <a:rPr lang="en-US" sz="3500" b="1" dirty="0" smtClean="0">
                <a:solidFill>
                  <a:srgbClr val="002060"/>
                </a:solidFill>
              </a:rPr>
              <a:t> </a:t>
            </a:r>
            <a:r>
              <a:rPr lang="en-US" sz="3500" b="1" dirty="0" err="1" smtClean="0">
                <a:solidFill>
                  <a:srgbClr val="002060"/>
                </a:solidFill>
              </a:rPr>
              <a:t>đối</a:t>
            </a:r>
            <a:r>
              <a:rPr lang="en-US" sz="3500" b="1" dirty="0" smtClean="0">
                <a:solidFill>
                  <a:srgbClr val="002060"/>
                </a:solidFill>
              </a:rPr>
              <a:t> </a:t>
            </a:r>
            <a:r>
              <a:rPr lang="en-US" sz="3500" b="1" dirty="0" err="1" smtClean="0">
                <a:solidFill>
                  <a:srgbClr val="002060"/>
                </a:solidFill>
              </a:rPr>
              <a:t>với</a:t>
            </a:r>
            <a:r>
              <a:rPr lang="en-US" sz="3500" b="1" dirty="0" smtClean="0">
                <a:solidFill>
                  <a:srgbClr val="002060"/>
                </a:solidFill>
              </a:rPr>
              <a:t> </a:t>
            </a:r>
            <a:r>
              <a:rPr lang="en-US" sz="3500" b="1" u="sng" dirty="0" err="1" smtClean="0">
                <a:solidFill>
                  <a:schemeClr val="accent2">
                    <a:lumMod val="50000"/>
                  </a:schemeClr>
                </a:solidFill>
              </a:rPr>
              <a:t>UBND</a:t>
            </a:r>
            <a:r>
              <a:rPr lang="en-US" sz="3500" b="1" u="sng" dirty="0" smtClean="0">
                <a:solidFill>
                  <a:schemeClr val="accent2">
                    <a:lumMod val="50000"/>
                  </a:schemeClr>
                </a:solidFill>
              </a:rPr>
              <a:t> </a:t>
            </a:r>
            <a:r>
              <a:rPr lang="en-US" sz="3500" b="1" u="sng" dirty="0" err="1" smtClean="0">
                <a:solidFill>
                  <a:schemeClr val="accent2">
                    <a:lumMod val="50000"/>
                  </a:schemeClr>
                </a:solidFill>
              </a:rPr>
              <a:t>Phường</a:t>
            </a:r>
            <a:r>
              <a:rPr lang="en-US" sz="3500" b="1" u="sng" dirty="0" smtClean="0">
                <a:solidFill>
                  <a:schemeClr val="accent2">
                    <a:lumMod val="50000"/>
                  </a:schemeClr>
                </a:solidFill>
              </a:rPr>
              <a:t> 11, </a:t>
            </a:r>
            <a:r>
              <a:rPr lang="en-US" sz="3500" b="1" u="sng" dirty="0" err="1" smtClean="0">
                <a:solidFill>
                  <a:schemeClr val="accent2">
                    <a:lumMod val="50000"/>
                  </a:schemeClr>
                </a:solidFill>
              </a:rPr>
              <a:t>Phường</a:t>
            </a:r>
            <a:r>
              <a:rPr lang="en-US" sz="3500" b="1" u="sng" dirty="0" smtClean="0">
                <a:solidFill>
                  <a:schemeClr val="accent2">
                    <a:lumMod val="50000"/>
                  </a:schemeClr>
                </a:solidFill>
              </a:rPr>
              <a:t> 13</a:t>
            </a:r>
            <a:r>
              <a:rPr lang="en-US" sz="3500" b="1" dirty="0" smtClean="0">
                <a:solidFill>
                  <a:srgbClr val="002060"/>
                </a:solidFill>
              </a:rPr>
              <a:t>; </a:t>
            </a:r>
            <a:r>
              <a:rPr lang="en-US" sz="3500" b="1" u="sng" dirty="0" smtClean="0">
                <a:solidFill>
                  <a:srgbClr val="FF0000"/>
                </a:solidFill>
              </a:rPr>
              <a:t>Ban </a:t>
            </a:r>
            <a:r>
              <a:rPr lang="en-US" sz="3500" b="1" u="sng" dirty="0" err="1" smtClean="0">
                <a:solidFill>
                  <a:srgbClr val="FF0000"/>
                </a:solidFill>
              </a:rPr>
              <a:t>BTGPMB</a:t>
            </a:r>
            <a:r>
              <a:rPr lang="en-US" sz="3500" b="1" dirty="0" smtClean="0">
                <a:solidFill>
                  <a:srgbClr val="002060"/>
                </a:solidFill>
              </a:rPr>
              <a:t>; </a:t>
            </a:r>
            <a:r>
              <a:rPr lang="en-US" sz="3500" b="1" u="sng" dirty="0" err="1" smtClean="0">
                <a:solidFill>
                  <a:schemeClr val="accent3">
                    <a:lumMod val="50000"/>
                  </a:schemeClr>
                </a:solidFill>
              </a:rPr>
              <a:t>Trung</a:t>
            </a:r>
            <a:r>
              <a:rPr lang="en-US" sz="3500" b="1" u="sng" dirty="0" smtClean="0">
                <a:solidFill>
                  <a:schemeClr val="accent3">
                    <a:lumMod val="50000"/>
                  </a:schemeClr>
                </a:solidFill>
              </a:rPr>
              <a:t> </a:t>
            </a:r>
            <a:r>
              <a:rPr lang="en-US" sz="3500" b="1" u="sng" dirty="0" err="1" smtClean="0">
                <a:solidFill>
                  <a:schemeClr val="accent3">
                    <a:lumMod val="50000"/>
                  </a:schemeClr>
                </a:solidFill>
              </a:rPr>
              <a:t>tâm</a:t>
            </a:r>
            <a:r>
              <a:rPr lang="en-US" sz="3500" b="1" u="sng" dirty="0" smtClean="0">
                <a:solidFill>
                  <a:schemeClr val="accent3">
                    <a:lumMod val="50000"/>
                  </a:schemeClr>
                </a:solidFill>
              </a:rPr>
              <a:t> </a:t>
            </a:r>
            <a:r>
              <a:rPr lang="en-US" sz="3500" b="1" u="sng" dirty="0" err="1" smtClean="0">
                <a:solidFill>
                  <a:schemeClr val="accent3">
                    <a:lumMod val="50000"/>
                  </a:schemeClr>
                </a:solidFill>
              </a:rPr>
              <a:t>Dạy</a:t>
            </a:r>
            <a:r>
              <a:rPr lang="en-US" sz="3500" b="1" u="sng" dirty="0" smtClean="0">
                <a:solidFill>
                  <a:schemeClr val="accent3">
                    <a:lumMod val="50000"/>
                  </a:schemeClr>
                </a:solidFill>
              </a:rPr>
              <a:t> </a:t>
            </a:r>
            <a:r>
              <a:rPr lang="en-US" sz="3500" b="1" u="sng" dirty="0" err="1" smtClean="0">
                <a:solidFill>
                  <a:schemeClr val="accent3">
                    <a:lumMod val="50000"/>
                  </a:schemeClr>
                </a:solidFill>
              </a:rPr>
              <a:t>nghê</a:t>
            </a:r>
            <a:r>
              <a:rPr lang="en-US" sz="3500" b="1" u="sng" dirty="0" smtClean="0">
                <a:solidFill>
                  <a:schemeClr val="accent3">
                    <a:lumMod val="50000"/>
                  </a:schemeClr>
                </a:solidFill>
              </a:rPr>
              <a:t>, </a:t>
            </a:r>
            <a:r>
              <a:rPr lang="en-US" sz="3500" b="1" u="sng" dirty="0" err="1" smtClean="0">
                <a:solidFill>
                  <a:schemeClr val="accent3">
                    <a:lumMod val="50000"/>
                  </a:schemeClr>
                </a:solidFill>
              </a:rPr>
              <a:t>BQL</a:t>
            </a:r>
            <a:r>
              <a:rPr lang="en-US" sz="3500" b="1" u="sng" dirty="0" smtClean="0">
                <a:solidFill>
                  <a:schemeClr val="accent3">
                    <a:lumMod val="50000"/>
                  </a:schemeClr>
                </a:solidFill>
              </a:rPr>
              <a:t> </a:t>
            </a:r>
            <a:r>
              <a:rPr lang="en-US" sz="3500" b="1" u="sng" dirty="0" err="1" smtClean="0">
                <a:solidFill>
                  <a:schemeClr val="accent3">
                    <a:lumMod val="50000"/>
                  </a:schemeClr>
                </a:solidFill>
              </a:rPr>
              <a:t>chơ</a:t>
            </a:r>
            <a:r>
              <a:rPr lang="en-US" sz="3500" b="1" u="sng" dirty="0" smtClean="0">
                <a:solidFill>
                  <a:schemeClr val="accent3">
                    <a:lumMod val="50000"/>
                  </a:schemeClr>
                </a:solidFill>
              </a:rPr>
              <a:t>̣ </a:t>
            </a:r>
            <a:r>
              <a:rPr lang="en-US" sz="3500" b="1" u="sng" dirty="0" err="1" smtClean="0">
                <a:solidFill>
                  <a:schemeClr val="accent3">
                    <a:lumMod val="50000"/>
                  </a:schemeClr>
                </a:solidFill>
              </a:rPr>
              <a:t>Bàu</a:t>
            </a:r>
            <a:r>
              <a:rPr lang="en-US" sz="3500" b="1" u="sng" dirty="0" smtClean="0">
                <a:solidFill>
                  <a:schemeClr val="accent3">
                    <a:lumMod val="50000"/>
                  </a:schemeClr>
                </a:solidFill>
              </a:rPr>
              <a:t> </a:t>
            </a:r>
            <a:r>
              <a:rPr lang="en-US" sz="3500" b="1" u="sng" dirty="0" err="1" smtClean="0">
                <a:solidFill>
                  <a:schemeClr val="accent3">
                    <a:lumMod val="50000"/>
                  </a:schemeClr>
                </a:solidFill>
              </a:rPr>
              <a:t>Cát</a:t>
            </a:r>
            <a:r>
              <a:rPr lang="en-US" sz="3500" b="1" dirty="0" smtClean="0">
                <a:solidFill>
                  <a:srgbClr val="002060"/>
                </a:solidFill>
              </a:rPr>
              <a:t>; </a:t>
            </a:r>
            <a:r>
              <a:rPr lang="en-US" sz="3500" b="1" u="sng" dirty="0" err="1" smtClean="0">
                <a:solidFill>
                  <a:schemeClr val="accent6">
                    <a:lumMod val="50000"/>
                  </a:schemeClr>
                </a:solidFill>
              </a:rPr>
              <a:t>việc</a:t>
            </a:r>
            <a:r>
              <a:rPr lang="en-US" sz="3500" b="1" u="sng" dirty="0" smtClean="0">
                <a:solidFill>
                  <a:schemeClr val="accent6">
                    <a:lumMod val="50000"/>
                  </a:schemeClr>
                </a:solidFill>
              </a:rPr>
              <a:t> </a:t>
            </a:r>
            <a:r>
              <a:rPr lang="en-US" sz="3500" b="1" u="sng" dirty="0" err="1" smtClean="0">
                <a:solidFill>
                  <a:schemeClr val="accent6">
                    <a:lumMod val="50000"/>
                  </a:schemeClr>
                </a:solidFill>
              </a:rPr>
              <a:t>cấp</a:t>
            </a:r>
            <a:r>
              <a:rPr lang="en-US" sz="3500" b="1" u="sng" dirty="0" smtClean="0">
                <a:solidFill>
                  <a:schemeClr val="accent6">
                    <a:lumMod val="50000"/>
                  </a:schemeClr>
                </a:solidFill>
              </a:rPr>
              <a:t> </a:t>
            </a:r>
            <a:r>
              <a:rPr lang="en-US" sz="3500" b="1" u="sng" dirty="0" err="1" smtClean="0">
                <a:solidFill>
                  <a:schemeClr val="accent6">
                    <a:lumMod val="50000"/>
                  </a:schemeClr>
                </a:solidFill>
              </a:rPr>
              <a:t>giấy</a:t>
            </a:r>
            <a:r>
              <a:rPr lang="en-US" sz="3500" b="1" u="sng" dirty="0" smtClean="0">
                <a:solidFill>
                  <a:schemeClr val="accent6">
                    <a:lumMod val="50000"/>
                  </a:schemeClr>
                </a:solidFill>
              </a:rPr>
              <a:t> </a:t>
            </a:r>
            <a:r>
              <a:rPr lang="en-US" sz="3500" b="1" u="sng" dirty="0" err="1" smtClean="0">
                <a:solidFill>
                  <a:schemeClr val="accent6">
                    <a:lumMod val="50000"/>
                  </a:schemeClr>
                </a:solidFill>
              </a:rPr>
              <a:t>chứng</a:t>
            </a:r>
            <a:r>
              <a:rPr lang="en-US" sz="3500" b="1" u="sng" dirty="0" smtClean="0">
                <a:solidFill>
                  <a:schemeClr val="accent6">
                    <a:lumMod val="50000"/>
                  </a:schemeClr>
                </a:solidFill>
              </a:rPr>
              <a:t> </a:t>
            </a:r>
            <a:r>
              <a:rPr lang="en-US" sz="3500" b="1" u="sng" dirty="0" err="1" smtClean="0">
                <a:solidFill>
                  <a:schemeClr val="accent6">
                    <a:lumMod val="50000"/>
                  </a:schemeClr>
                </a:solidFill>
              </a:rPr>
              <a:t>nhận</a:t>
            </a:r>
            <a:r>
              <a:rPr lang="en-US" sz="3500" b="1" u="sng" dirty="0" smtClean="0">
                <a:solidFill>
                  <a:schemeClr val="accent6">
                    <a:lumMod val="50000"/>
                  </a:schemeClr>
                </a:solidFill>
              </a:rPr>
              <a:t> </a:t>
            </a:r>
            <a:r>
              <a:rPr lang="en-US" sz="3500" b="1" u="sng" dirty="0" err="1" smtClean="0">
                <a:solidFill>
                  <a:schemeClr val="accent6">
                    <a:lumMod val="50000"/>
                  </a:schemeClr>
                </a:solidFill>
              </a:rPr>
              <a:t>quyền</a:t>
            </a:r>
            <a:r>
              <a:rPr lang="en-US" sz="3500" b="1" u="sng" dirty="0" smtClean="0">
                <a:solidFill>
                  <a:schemeClr val="accent6">
                    <a:lumMod val="50000"/>
                  </a:schemeClr>
                </a:solidFill>
              </a:rPr>
              <a:t> </a:t>
            </a:r>
            <a:r>
              <a:rPr lang="en-US" sz="3500" b="1" u="sng" dirty="0" err="1" smtClean="0">
                <a:solidFill>
                  <a:schemeClr val="accent6">
                    <a:lumMod val="50000"/>
                  </a:schemeClr>
                </a:solidFill>
              </a:rPr>
              <a:t>sư</a:t>
            </a:r>
            <a:r>
              <a:rPr lang="en-US" sz="3500" b="1" u="sng" dirty="0" smtClean="0">
                <a:solidFill>
                  <a:schemeClr val="accent6">
                    <a:lumMod val="50000"/>
                  </a:schemeClr>
                </a:solidFill>
              </a:rPr>
              <a:t>̉ </a:t>
            </a:r>
            <a:r>
              <a:rPr lang="en-US" sz="3500" b="1" u="sng" dirty="0" err="1" smtClean="0">
                <a:solidFill>
                  <a:schemeClr val="accent6">
                    <a:lumMod val="50000"/>
                  </a:schemeClr>
                </a:solidFill>
              </a:rPr>
              <a:t>dụng</a:t>
            </a:r>
            <a:r>
              <a:rPr lang="en-US" sz="3500" b="1" u="sng" dirty="0" smtClean="0">
                <a:solidFill>
                  <a:schemeClr val="accent6">
                    <a:lumMod val="50000"/>
                  </a:schemeClr>
                </a:solidFill>
              </a:rPr>
              <a:t> </a:t>
            </a:r>
            <a:r>
              <a:rPr lang="en-US" sz="3500" b="1" u="sng" dirty="0" err="1" smtClean="0">
                <a:solidFill>
                  <a:schemeClr val="accent6">
                    <a:lumMod val="50000"/>
                  </a:schemeClr>
                </a:solidFill>
              </a:rPr>
              <a:t>đất</a:t>
            </a:r>
            <a:r>
              <a:rPr lang="en-US" sz="3500" b="1" u="sng" dirty="0" smtClean="0">
                <a:solidFill>
                  <a:schemeClr val="accent6">
                    <a:lumMod val="50000"/>
                  </a:schemeClr>
                </a:solidFill>
              </a:rPr>
              <a:t>, </a:t>
            </a:r>
            <a:r>
              <a:rPr lang="en-US" sz="3500" b="1" u="sng" dirty="0" err="1" smtClean="0">
                <a:solidFill>
                  <a:schemeClr val="accent6">
                    <a:lumMod val="50000"/>
                  </a:schemeClr>
                </a:solidFill>
              </a:rPr>
              <a:t>quyền</a:t>
            </a:r>
            <a:r>
              <a:rPr lang="en-US" sz="3500" b="1" u="sng" dirty="0" smtClean="0">
                <a:solidFill>
                  <a:schemeClr val="accent6">
                    <a:lumMod val="50000"/>
                  </a:schemeClr>
                </a:solidFill>
              </a:rPr>
              <a:t> </a:t>
            </a:r>
            <a:r>
              <a:rPr lang="en-US" sz="3500" b="1" u="sng" dirty="0" err="1" smtClean="0">
                <a:solidFill>
                  <a:schemeClr val="accent6">
                    <a:lumMod val="50000"/>
                  </a:schemeClr>
                </a:solidFill>
              </a:rPr>
              <a:t>sơ</a:t>
            </a:r>
            <a:r>
              <a:rPr lang="en-US" sz="3500" b="1" u="sng" dirty="0" smtClean="0">
                <a:solidFill>
                  <a:schemeClr val="accent6">
                    <a:lumMod val="50000"/>
                  </a:schemeClr>
                </a:solidFill>
              </a:rPr>
              <a:t>̉ </a:t>
            </a:r>
            <a:r>
              <a:rPr lang="en-US" sz="3500" b="1" u="sng" dirty="0" err="1" smtClean="0">
                <a:solidFill>
                  <a:schemeClr val="accent6">
                    <a:lumMod val="50000"/>
                  </a:schemeClr>
                </a:solidFill>
              </a:rPr>
              <a:t>hữu</a:t>
            </a:r>
            <a:r>
              <a:rPr lang="en-US" sz="3500" b="1" u="sng" dirty="0" smtClean="0">
                <a:solidFill>
                  <a:schemeClr val="accent6">
                    <a:lumMod val="50000"/>
                  </a:schemeClr>
                </a:solidFill>
              </a:rPr>
              <a:t> </a:t>
            </a:r>
            <a:r>
              <a:rPr lang="en-US" sz="3500" b="1" u="sng" dirty="0" err="1" smtClean="0">
                <a:solidFill>
                  <a:schemeClr val="accent6">
                    <a:lumMod val="50000"/>
                  </a:schemeClr>
                </a:solidFill>
              </a:rPr>
              <a:t>nha</a:t>
            </a:r>
            <a:r>
              <a:rPr lang="en-US" sz="3500" b="1" u="sng" dirty="0" smtClean="0">
                <a:solidFill>
                  <a:schemeClr val="accent6">
                    <a:lumMod val="50000"/>
                  </a:schemeClr>
                </a:solidFill>
              </a:rPr>
              <a:t>̀ ở </a:t>
            </a:r>
            <a:r>
              <a:rPr lang="en-US" sz="3500" b="1" u="sng" dirty="0" err="1" smtClean="0">
                <a:solidFill>
                  <a:schemeClr val="accent6">
                    <a:lumMod val="50000"/>
                  </a:schemeClr>
                </a:solidFill>
              </a:rPr>
              <a:t>va</a:t>
            </a:r>
            <a:r>
              <a:rPr lang="en-US" sz="3500" b="1" u="sng" dirty="0" smtClean="0">
                <a:solidFill>
                  <a:schemeClr val="accent6">
                    <a:lumMod val="50000"/>
                  </a:schemeClr>
                </a:solidFill>
              </a:rPr>
              <a:t>̀ </a:t>
            </a:r>
            <a:r>
              <a:rPr lang="en-US" sz="3500" b="1" u="sng" dirty="0" err="1" smtClean="0">
                <a:solidFill>
                  <a:schemeClr val="accent6">
                    <a:lumMod val="50000"/>
                  </a:schemeClr>
                </a:solidFill>
              </a:rPr>
              <a:t>tài</a:t>
            </a:r>
            <a:r>
              <a:rPr lang="en-US" sz="3500" b="1" u="sng" dirty="0" smtClean="0">
                <a:solidFill>
                  <a:schemeClr val="accent6">
                    <a:lumMod val="50000"/>
                  </a:schemeClr>
                </a:solidFill>
              </a:rPr>
              <a:t> </a:t>
            </a:r>
            <a:r>
              <a:rPr lang="en-US" sz="3500" b="1" u="sng" dirty="0" err="1" smtClean="0">
                <a:solidFill>
                  <a:schemeClr val="accent6">
                    <a:lumMod val="50000"/>
                  </a:schemeClr>
                </a:solidFill>
              </a:rPr>
              <a:t>sản</a:t>
            </a:r>
            <a:r>
              <a:rPr lang="en-US" sz="3500" b="1" u="sng" dirty="0" smtClean="0">
                <a:solidFill>
                  <a:schemeClr val="accent6">
                    <a:lumMod val="50000"/>
                  </a:schemeClr>
                </a:solidFill>
              </a:rPr>
              <a:t> </a:t>
            </a:r>
            <a:r>
              <a:rPr lang="en-US" sz="3500" b="1" u="sng" dirty="0" err="1" smtClean="0">
                <a:solidFill>
                  <a:schemeClr val="accent6">
                    <a:lumMod val="50000"/>
                  </a:schemeClr>
                </a:solidFill>
              </a:rPr>
              <a:t>khác</a:t>
            </a:r>
            <a:r>
              <a:rPr lang="en-US" sz="3500" b="1" u="sng" dirty="0" smtClean="0">
                <a:solidFill>
                  <a:schemeClr val="accent6">
                    <a:lumMod val="50000"/>
                  </a:schemeClr>
                </a:solidFill>
              </a:rPr>
              <a:t> </a:t>
            </a:r>
            <a:r>
              <a:rPr lang="en-US" sz="3500" b="1" u="sng" dirty="0" err="1" smtClean="0">
                <a:solidFill>
                  <a:schemeClr val="accent6">
                    <a:lumMod val="50000"/>
                  </a:schemeClr>
                </a:solidFill>
              </a:rPr>
              <a:t>gắn</a:t>
            </a:r>
            <a:r>
              <a:rPr lang="en-US" sz="3500" b="1" u="sng" dirty="0" smtClean="0">
                <a:solidFill>
                  <a:schemeClr val="accent6">
                    <a:lumMod val="50000"/>
                  </a:schemeClr>
                </a:solidFill>
              </a:rPr>
              <a:t> </a:t>
            </a:r>
            <a:r>
              <a:rPr lang="en-US" sz="3500" b="1" u="sng" dirty="0" err="1" smtClean="0">
                <a:solidFill>
                  <a:schemeClr val="accent6">
                    <a:lumMod val="50000"/>
                  </a:schemeClr>
                </a:solidFill>
              </a:rPr>
              <a:t>liền</a:t>
            </a:r>
            <a:r>
              <a:rPr lang="en-US" sz="3500" b="1" u="sng" dirty="0" smtClean="0">
                <a:solidFill>
                  <a:schemeClr val="accent6">
                    <a:lumMod val="50000"/>
                  </a:schemeClr>
                </a:solidFill>
              </a:rPr>
              <a:t> </a:t>
            </a:r>
            <a:r>
              <a:rPr lang="en-US" sz="3500" b="1" u="sng" dirty="0" err="1" smtClean="0">
                <a:solidFill>
                  <a:schemeClr val="accent6">
                    <a:lumMod val="50000"/>
                  </a:schemeClr>
                </a:solidFill>
              </a:rPr>
              <a:t>với</a:t>
            </a:r>
            <a:r>
              <a:rPr lang="en-US" sz="3500" b="1" u="sng" dirty="0" smtClean="0">
                <a:solidFill>
                  <a:schemeClr val="accent6">
                    <a:lumMod val="50000"/>
                  </a:schemeClr>
                </a:solidFill>
              </a:rPr>
              <a:t> </a:t>
            </a:r>
            <a:r>
              <a:rPr lang="en-US" sz="3500" b="1" u="sng" dirty="0" err="1" smtClean="0">
                <a:solidFill>
                  <a:schemeClr val="accent6">
                    <a:lumMod val="50000"/>
                  </a:schemeClr>
                </a:solidFill>
              </a:rPr>
              <a:t>đất</a:t>
            </a:r>
            <a:r>
              <a:rPr lang="en-US" sz="3500" b="1" dirty="0" smtClean="0">
                <a:solidFill>
                  <a:srgbClr val="002060"/>
                </a:solidFill>
              </a:rPr>
              <a:t>; </a:t>
            </a:r>
            <a:r>
              <a:rPr lang="en-US" sz="3500" b="1" u="sng" dirty="0" err="1" smtClean="0">
                <a:solidFill>
                  <a:srgbClr val="002060"/>
                </a:solidFill>
              </a:rPr>
              <a:t>trường</a:t>
            </a:r>
            <a:r>
              <a:rPr lang="en-US" sz="3500" b="1" u="sng" dirty="0" smtClean="0">
                <a:solidFill>
                  <a:srgbClr val="002060"/>
                </a:solidFill>
              </a:rPr>
              <a:t> </a:t>
            </a:r>
            <a:r>
              <a:rPr lang="en-US" sz="3500" b="1" u="sng" dirty="0" err="1" smtClean="0">
                <a:solidFill>
                  <a:srgbClr val="002060"/>
                </a:solidFill>
              </a:rPr>
              <a:t>Tiểu</a:t>
            </a:r>
            <a:r>
              <a:rPr lang="en-US" sz="3500" b="1" u="sng" dirty="0" smtClean="0">
                <a:solidFill>
                  <a:srgbClr val="002060"/>
                </a:solidFill>
              </a:rPr>
              <a:t> </a:t>
            </a:r>
            <a:r>
              <a:rPr lang="en-US" sz="3500" b="1" u="sng" dirty="0" err="1" smtClean="0">
                <a:solidFill>
                  <a:srgbClr val="002060"/>
                </a:solidFill>
              </a:rPr>
              <a:t>học</a:t>
            </a:r>
            <a:r>
              <a:rPr lang="en-US" sz="3500" b="1" u="sng" dirty="0" smtClean="0">
                <a:solidFill>
                  <a:srgbClr val="002060"/>
                </a:solidFill>
              </a:rPr>
              <a:t> </a:t>
            </a:r>
            <a:r>
              <a:rPr lang="en-US" sz="3500" b="1" u="sng" dirty="0" err="1" smtClean="0">
                <a:solidFill>
                  <a:srgbClr val="002060"/>
                </a:solidFill>
              </a:rPr>
              <a:t>Nguyễn</a:t>
            </a:r>
            <a:r>
              <a:rPr lang="en-US" sz="3500" b="1" u="sng" dirty="0" smtClean="0">
                <a:solidFill>
                  <a:srgbClr val="002060"/>
                </a:solidFill>
              </a:rPr>
              <a:t> </a:t>
            </a:r>
            <a:r>
              <a:rPr lang="en-US" sz="3500" b="1" u="sng" dirty="0" err="1" smtClean="0">
                <a:solidFill>
                  <a:srgbClr val="002060"/>
                </a:solidFill>
              </a:rPr>
              <a:t>Văn</a:t>
            </a:r>
            <a:r>
              <a:rPr lang="en-US" sz="3500" b="1" u="sng" dirty="0" smtClean="0">
                <a:solidFill>
                  <a:srgbClr val="002060"/>
                </a:solidFill>
              </a:rPr>
              <a:t> </a:t>
            </a:r>
            <a:r>
              <a:rPr lang="en-US" sz="3500" b="1" u="sng" dirty="0" err="1" smtClean="0">
                <a:solidFill>
                  <a:srgbClr val="002060"/>
                </a:solidFill>
              </a:rPr>
              <a:t>Trỗi</a:t>
            </a:r>
            <a:r>
              <a:rPr lang="en-US" sz="3500" b="1" dirty="0" smtClean="0">
                <a:solidFill>
                  <a:srgbClr val="002060"/>
                </a:solidFill>
              </a:rPr>
              <a:t>.</a:t>
            </a:r>
            <a:endParaRPr lang="en-US" sz="35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828800" y="1066800"/>
            <a:ext cx="58674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bg1"/>
                </a:solidFill>
              </a:rPr>
              <a:t>IV. </a:t>
            </a:r>
            <a:r>
              <a:rPr lang="en-US" sz="2600" b="1" dirty="0" err="1" smtClean="0">
                <a:solidFill>
                  <a:schemeClr val="bg1"/>
                </a:solidFill>
              </a:rPr>
              <a:t>NHẬN</a:t>
            </a:r>
            <a:r>
              <a:rPr lang="en-US" sz="2600" b="1" dirty="0" smtClean="0">
                <a:solidFill>
                  <a:schemeClr val="bg1"/>
                </a:solidFill>
              </a:rPr>
              <a:t> </a:t>
            </a:r>
            <a:r>
              <a:rPr lang="en-US" sz="2600" b="1" dirty="0" err="1" smtClean="0">
                <a:solidFill>
                  <a:schemeClr val="bg1"/>
                </a:solidFill>
              </a:rPr>
              <a:t>XÉT</a:t>
            </a:r>
            <a:r>
              <a:rPr lang="en-US" sz="2600" b="1" dirty="0" smtClean="0">
                <a:solidFill>
                  <a:schemeClr val="bg1"/>
                </a:solidFill>
              </a:rPr>
              <a:t>- </a:t>
            </a:r>
            <a:r>
              <a:rPr lang="en-US" sz="2600" b="1" dirty="0" err="1" smtClean="0">
                <a:solidFill>
                  <a:schemeClr val="bg1"/>
                </a:solidFill>
              </a:rPr>
              <a:t>ĐÁNH</a:t>
            </a:r>
            <a:r>
              <a:rPr lang="en-US" sz="2600" b="1" dirty="0" smtClean="0">
                <a:solidFill>
                  <a:schemeClr val="bg1"/>
                </a:solidFill>
              </a:rPr>
              <a:t> </a:t>
            </a:r>
            <a:r>
              <a:rPr lang="en-US" sz="2600" b="1" dirty="0" err="1" smtClean="0">
                <a:solidFill>
                  <a:schemeClr val="bg1"/>
                </a:solidFill>
              </a:rPr>
              <a:t>GIA</a:t>
            </a:r>
            <a:r>
              <a:rPr lang="en-US" sz="2600" b="1" dirty="0" smtClean="0">
                <a:solidFill>
                  <a:schemeClr val="bg1"/>
                </a:solidFill>
              </a:rPr>
              <a:t>́</a:t>
            </a:r>
            <a:endParaRPr lang="en-US" sz="2600" b="1" dirty="0">
              <a:solidFill>
                <a:schemeClr val="bg1"/>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sz="2400" b="1" dirty="0" smtClean="0">
                <a:solidFill>
                  <a:srgbClr val="0070C0"/>
                </a:solidFill>
              </a:rPr>
              <a:t>	</a:t>
            </a:r>
            <a:r>
              <a:rPr lang="en-US" sz="2400" b="1" dirty="0" smtClean="0">
                <a:solidFill>
                  <a:srgbClr val="FF0000"/>
                </a:solidFill>
              </a:rPr>
              <a:t>1. </a:t>
            </a:r>
            <a:r>
              <a:rPr lang="en-US" sz="2400" b="1" dirty="0" err="1" smtClean="0">
                <a:solidFill>
                  <a:srgbClr val="FF0000"/>
                </a:solidFill>
              </a:rPr>
              <a:t>Mặt</a:t>
            </a:r>
            <a:r>
              <a:rPr lang="en-US" sz="2400" b="1" dirty="0" smtClean="0">
                <a:solidFill>
                  <a:srgbClr val="FF0000"/>
                </a:solidFill>
              </a:rPr>
              <a:t> </a:t>
            </a:r>
            <a:r>
              <a:rPr lang="en-US" sz="2400" b="1" dirty="0" err="1" smtClean="0">
                <a:solidFill>
                  <a:srgbClr val="FF0000"/>
                </a:solidFill>
              </a:rPr>
              <a:t>làm</a:t>
            </a:r>
            <a:r>
              <a:rPr lang="en-US" sz="2400" b="1" dirty="0" smtClean="0">
                <a:solidFill>
                  <a:srgbClr val="FF0000"/>
                </a:solidFill>
              </a:rPr>
              <a:t> </a:t>
            </a:r>
            <a:r>
              <a:rPr lang="en-US" sz="2400" b="1" dirty="0" err="1" smtClean="0">
                <a:solidFill>
                  <a:srgbClr val="FF0000"/>
                </a:solidFill>
              </a:rPr>
              <a:t>được</a:t>
            </a:r>
            <a:r>
              <a:rPr lang="en-US" sz="2400" b="1" dirty="0" smtClean="0">
                <a:solidFill>
                  <a:srgbClr val="FF0000"/>
                </a:solidFill>
              </a:rPr>
              <a:t>:</a:t>
            </a:r>
          </a:p>
          <a:p>
            <a:pPr algn="just">
              <a:spcBef>
                <a:spcPts val="300"/>
              </a:spcBef>
              <a:spcAft>
                <a:spcPts val="300"/>
              </a:spcAft>
            </a:pPr>
            <a:r>
              <a:rPr lang="en-US" sz="2400" dirty="0" smtClean="0">
                <a:solidFill>
                  <a:schemeClr val="tx1"/>
                </a:solidFill>
              </a:rPr>
              <a:t>	</a:t>
            </a:r>
            <a:r>
              <a:rPr lang="en-US" sz="2400" b="1" dirty="0" smtClean="0">
                <a:solidFill>
                  <a:srgbClr val="7030A0"/>
                </a:solidFill>
              </a:rPr>
              <a:t>- </a:t>
            </a:r>
            <a:r>
              <a:rPr lang="en-US" sz="2400" b="1" dirty="0" err="1" smtClean="0">
                <a:solidFill>
                  <a:srgbClr val="7030A0"/>
                </a:solidFill>
              </a:rPr>
              <a:t>Các</a:t>
            </a:r>
            <a:r>
              <a:rPr lang="en-US" sz="2400" b="1" dirty="0" smtClean="0">
                <a:solidFill>
                  <a:srgbClr val="7030A0"/>
                </a:solidFill>
              </a:rPr>
              <a:t> </a:t>
            </a:r>
            <a:r>
              <a:rPr lang="en-US" sz="2400" b="1" dirty="0" err="1" smtClean="0">
                <a:solidFill>
                  <a:srgbClr val="7030A0"/>
                </a:solidFill>
              </a:rPr>
              <a:t>đơn</a:t>
            </a:r>
            <a:r>
              <a:rPr lang="en-US" sz="2400" b="1" dirty="0" smtClean="0">
                <a:solidFill>
                  <a:srgbClr val="7030A0"/>
                </a:solidFill>
              </a:rPr>
              <a:t> vị </a:t>
            </a:r>
            <a:r>
              <a:rPr lang="en-US" sz="2400" b="1" dirty="0" err="1" smtClean="0">
                <a:solidFill>
                  <a:srgbClr val="7030A0"/>
                </a:solidFill>
              </a:rPr>
              <a:t>đa</a:t>
            </a:r>
            <a:r>
              <a:rPr lang="en-US" sz="2400" b="1" dirty="0" smtClean="0">
                <a:solidFill>
                  <a:srgbClr val="7030A0"/>
                </a:solidFill>
              </a:rPr>
              <a:t>̃ </a:t>
            </a:r>
            <a:r>
              <a:rPr lang="en-US" sz="2400" b="1" dirty="0" err="1" smtClean="0">
                <a:solidFill>
                  <a:srgbClr val="7030A0"/>
                </a:solidFill>
              </a:rPr>
              <a:t>triển</a:t>
            </a:r>
            <a:r>
              <a:rPr lang="en-US" sz="2400" b="1" dirty="0" smtClean="0">
                <a:solidFill>
                  <a:srgbClr val="7030A0"/>
                </a:solidFill>
              </a:rPr>
              <a:t> </a:t>
            </a:r>
            <a:r>
              <a:rPr lang="en-US" sz="2400" b="1" dirty="0" err="1" smtClean="0">
                <a:solidFill>
                  <a:srgbClr val="7030A0"/>
                </a:solidFill>
              </a:rPr>
              <a:t>khai</a:t>
            </a:r>
            <a:r>
              <a:rPr lang="en-US" sz="2400" b="1" dirty="0" smtClean="0">
                <a:solidFill>
                  <a:srgbClr val="7030A0"/>
                </a:solidFill>
              </a:rPr>
              <a:t> </a:t>
            </a:r>
            <a:r>
              <a:rPr lang="en-US" sz="2400" b="1" dirty="0" err="1" smtClean="0">
                <a:solidFill>
                  <a:srgbClr val="7030A0"/>
                </a:solidFill>
              </a:rPr>
              <a:t>nghiêm</a:t>
            </a:r>
            <a:r>
              <a:rPr lang="en-US" sz="2400" b="1" dirty="0" smtClean="0">
                <a:solidFill>
                  <a:srgbClr val="7030A0"/>
                </a:solidFill>
              </a:rPr>
              <a:t> </a:t>
            </a:r>
            <a:r>
              <a:rPr lang="en-US" sz="2400" b="1" dirty="0" err="1" smtClean="0">
                <a:solidFill>
                  <a:srgbClr val="7030A0"/>
                </a:solidFill>
              </a:rPr>
              <a:t>túc</a:t>
            </a:r>
            <a:r>
              <a:rPr lang="en-US" sz="2400" b="1" dirty="0" smtClean="0">
                <a:solidFill>
                  <a:srgbClr val="7030A0"/>
                </a:solidFill>
              </a:rPr>
              <a:t> </a:t>
            </a:r>
            <a:r>
              <a:rPr lang="en-US" sz="2400" b="1" dirty="0" err="1" smtClean="0">
                <a:solidFill>
                  <a:srgbClr val="7030A0"/>
                </a:solidFill>
              </a:rPr>
              <a:t>Kê</a:t>
            </a:r>
            <a:r>
              <a:rPr lang="en-US" sz="2400" b="1" dirty="0" smtClean="0">
                <a:solidFill>
                  <a:srgbClr val="7030A0"/>
                </a:solidFill>
              </a:rPr>
              <a:t>́ </a:t>
            </a:r>
            <a:r>
              <a:rPr lang="en-US" sz="2400" b="1" dirty="0" err="1" smtClean="0">
                <a:solidFill>
                  <a:srgbClr val="7030A0"/>
                </a:solidFill>
              </a:rPr>
              <a:t>hoạch</a:t>
            </a:r>
            <a:r>
              <a:rPr lang="en-US" sz="2400" b="1" dirty="0" smtClean="0">
                <a:solidFill>
                  <a:srgbClr val="7030A0"/>
                </a:solidFill>
              </a:rPr>
              <a:t> </a:t>
            </a:r>
            <a:r>
              <a:rPr lang="en-US" sz="2400" b="1" dirty="0" err="1" smtClean="0">
                <a:solidFill>
                  <a:srgbClr val="7030A0"/>
                </a:solidFill>
              </a:rPr>
              <a:t>phát</a:t>
            </a:r>
            <a:r>
              <a:rPr lang="en-US" sz="2400" b="1" dirty="0" smtClean="0">
                <a:solidFill>
                  <a:srgbClr val="7030A0"/>
                </a:solidFill>
              </a:rPr>
              <a:t> </a:t>
            </a:r>
            <a:r>
              <a:rPr lang="en-US" sz="2400" b="1" dirty="0" err="1" smtClean="0">
                <a:solidFill>
                  <a:srgbClr val="7030A0"/>
                </a:solidFill>
              </a:rPr>
              <a:t>triển</a:t>
            </a:r>
            <a:r>
              <a:rPr lang="en-US" sz="2400" b="1" dirty="0" smtClean="0">
                <a:solidFill>
                  <a:srgbClr val="7030A0"/>
                </a:solidFill>
              </a:rPr>
              <a:t> </a:t>
            </a:r>
            <a:r>
              <a:rPr lang="en-US" sz="2400" b="1" dirty="0" err="1" smtClean="0">
                <a:solidFill>
                  <a:srgbClr val="7030A0"/>
                </a:solidFill>
              </a:rPr>
              <a:t>kinh</a:t>
            </a:r>
            <a:r>
              <a:rPr lang="en-US" sz="2400" b="1" dirty="0" smtClean="0">
                <a:solidFill>
                  <a:srgbClr val="7030A0"/>
                </a:solidFill>
              </a:rPr>
              <a:t> </a:t>
            </a:r>
            <a:r>
              <a:rPr lang="en-US" sz="2400" b="1" dirty="0" err="1" smtClean="0">
                <a:solidFill>
                  <a:srgbClr val="7030A0"/>
                </a:solidFill>
              </a:rPr>
              <a:t>tê</a:t>
            </a:r>
            <a:r>
              <a:rPr lang="en-US" sz="2400" b="1" dirty="0" smtClean="0">
                <a:solidFill>
                  <a:srgbClr val="7030A0"/>
                </a:solidFill>
              </a:rPr>
              <a:t>́- </a:t>
            </a:r>
            <a:r>
              <a:rPr lang="en-US" sz="2400" b="1" dirty="0" err="1" smtClean="0">
                <a:solidFill>
                  <a:srgbClr val="7030A0"/>
                </a:solidFill>
              </a:rPr>
              <a:t>xa</a:t>
            </a:r>
            <a:r>
              <a:rPr lang="en-US" sz="2400" b="1" dirty="0" smtClean="0">
                <a:solidFill>
                  <a:srgbClr val="7030A0"/>
                </a:solidFill>
              </a:rPr>
              <a:t>̃ </a:t>
            </a:r>
            <a:r>
              <a:rPr lang="en-US" sz="2400" b="1" dirty="0" err="1" smtClean="0">
                <a:solidFill>
                  <a:srgbClr val="7030A0"/>
                </a:solidFill>
              </a:rPr>
              <a:t>hội</a:t>
            </a:r>
            <a:r>
              <a:rPr lang="en-US" sz="2400" b="1" dirty="0" smtClean="0">
                <a:solidFill>
                  <a:srgbClr val="7030A0"/>
                </a:solidFill>
              </a:rPr>
              <a:t>, </a:t>
            </a:r>
            <a:r>
              <a:rPr lang="en-US" sz="2400" b="1" dirty="0" err="1" smtClean="0">
                <a:solidFill>
                  <a:srgbClr val="7030A0"/>
                </a:solidFill>
              </a:rPr>
              <a:t>quốc</a:t>
            </a:r>
            <a:r>
              <a:rPr lang="en-US" sz="2400" b="1" dirty="0" smtClean="0">
                <a:solidFill>
                  <a:srgbClr val="7030A0"/>
                </a:solidFill>
              </a:rPr>
              <a:t> </a:t>
            </a:r>
            <a:r>
              <a:rPr lang="en-US" sz="2400" b="1" dirty="0" err="1" smtClean="0">
                <a:solidFill>
                  <a:srgbClr val="7030A0"/>
                </a:solidFill>
              </a:rPr>
              <a:t>phòng</a:t>
            </a:r>
            <a:r>
              <a:rPr lang="en-US" sz="2400" b="1" dirty="0" smtClean="0">
                <a:solidFill>
                  <a:srgbClr val="7030A0"/>
                </a:solidFill>
              </a:rPr>
              <a:t>- an </a:t>
            </a:r>
            <a:r>
              <a:rPr lang="en-US" sz="2400" b="1" dirty="0" err="1" smtClean="0">
                <a:solidFill>
                  <a:srgbClr val="7030A0"/>
                </a:solidFill>
              </a:rPr>
              <a:t>ninh</a:t>
            </a:r>
            <a:r>
              <a:rPr lang="en-US" sz="2400" b="1" dirty="0" smtClean="0">
                <a:solidFill>
                  <a:srgbClr val="7030A0"/>
                </a:solidFill>
              </a:rPr>
              <a:t> </a:t>
            </a:r>
            <a:r>
              <a:rPr lang="en-US" sz="2400" b="1" dirty="0" err="1" smtClean="0">
                <a:solidFill>
                  <a:srgbClr val="7030A0"/>
                </a:solidFill>
              </a:rPr>
              <a:t>năm</a:t>
            </a:r>
            <a:r>
              <a:rPr lang="en-US" sz="2400" b="1" dirty="0" smtClean="0">
                <a:solidFill>
                  <a:srgbClr val="7030A0"/>
                </a:solidFill>
              </a:rPr>
              <a:t> 2017. </a:t>
            </a:r>
            <a:r>
              <a:rPr lang="en-US" sz="2400" b="1" dirty="0" err="1" smtClean="0">
                <a:solidFill>
                  <a:srgbClr val="7030A0"/>
                </a:solidFill>
              </a:rPr>
              <a:t>Tình</a:t>
            </a:r>
            <a:r>
              <a:rPr lang="en-US" sz="2400" b="1" dirty="0" smtClean="0">
                <a:solidFill>
                  <a:srgbClr val="7030A0"/>
                </a:solidFill>
              </a:rPr>
              <a:t> </a:t>
            </a:r>
            <a:r>
              <a:rPr lang="en-US" sz="2400" b="1" dirty="0" err="1" smtClean="0">
                <a:solidFill>
                  <a:srgbClr val="7030A0"/>
                </a:solidFill>
              </a:rPr>
              <a:t>hình</a:t>
            </a:r>
            <a:r>
              <a:rPr lang="en-US" sz="2400" b="1" dirty="0" smtClean="0">
                <a:solidFill>
                  <a:srgbClr val="7030A0"/>
                </a:solidFill>
              </a:rPr>
              <a:t> </a:t>
            </a:r>
            <a:r>
              <a:rPr lang="en-US" sz="2400" b="1" dirty="0" err="1" smtClean="0">
                <a:solidFill>
                  <a:srgbClr val="7030A0"/>
                </a:solidFill>
              </a:rPr>
              <a:t>thực</a:t>
            </a:r>
            <a:r>
              <a:rPr lang="en-US" sz="2400" b="1" dirty="0" smtClean="0">
                <a:solidFill>
                  <a:srgbClr val="7030A0"/>
                </a:solidFill>
              </a:rPr>
              <a:t> </a:t>
            </a:r>
            <a:r>
              <a:rPr lang="en-US" sz="2400" b="1" dirty="0" err="1" smtClean="0">
                <a:solidFill>
                  <a:srgbClr val="7030A0"/>
                </a:solidFill>
              </a:rPr>
              <a:t>hiện</a:t>
            </a:r>
            <a:r>
              <a:rPr lang="en-US" sz="2400" b="1" dirty="0" smtClean="0">
                <a:solidFill>
                  <a:srgbClr val="7030A0"/>
                </a:solidFill>
              </a:rPr>
              <a:t> chỉ </a:t>
            </a:r>
            <a:r>
              <a:rPr lang="en-US" sz="2400" b="1" dirty="0" err="1" smtClean="0">
                <a:solidFill>
                  <a:srgbClr val="7030A0"/>
                </a:solidFill>
              </a:rPr>
              <a:t>tiêu</a:t>
            </a:r>
            <a:r>
              <a:rPr lang="en-US" sz="2400" b="1" dirty="0" smtClean="0">
                <a:solidFill>
                  <a:srgbClr val="7030A0"/>
                </a:solidFill>
              </a:rPr>
              <a:t>, </a:t>
            </a:r>
            <a:r>
              <a:rPr lang="en-US" sz="2400" b="1" dirty="0" err="1" smtClean="0">
                <a:solidFill>
                  <a:srgbClr val="7030A0"/>
                </a:solidFill>
              </a:rPr>
              <a:t>kê</a:t>
            </a:r>
            <a:r>
              <a:rPr lang="en-US" sz="2400" b="1" dirty="0" smtClean="0">
                <a:solidFill>
                  <a:srgbClr val="7030A0"/>
                </a:solidFill>
              </a:rPr>
              <a:t>́ </a:t>
            </a:r>
            <a:r>
              <a:rPr lang="en-US" sz="2400" b="1" dirty="0" err="1" smtClean="0">
                <a:solidFill>
                  <a:srgbClr val="7030A0"/>
                </a:solidFill>
              </a:rPr>
              <a:t>hoạch</a:t>
            </a:r>
            <a:r>
              <a:rPr lang="en-US" sz="2400" b="1" dirty="0" smtClean="0">
                <a:solidFill>
                  <a:srgbClr val="7030A0"/>
                </a:solidFill>
              </a:rPr>
              <a:t> </a:t>
            </a:r>
            <a:r>
              <a:rPr lang="en-US" sz="2400" b="1" dirty="0" err="1" smtClean="0">
                <a:solidFill>
                  <a:srgbClr val="7030A0"/>
                </a:solidFill>
              </a:rPr>
              <a:t>đạt</a:t>
            </a:r>
            <a:r>
              <a:rPr lang="en-US" sz="2400" b="1" dirty="0" smtClean="0">
                <a:solidFill>
                  <a:srgbClr val="7030A0"/>
                </a:solidFill>
              </a:rPr>
              <a:t> </a:t>
            </a:r>
            <a:r>
              <a:rPr lang="en-US" sz="2400" b="1" dirty="0" err="1" smtClean="0">
                <a:solidFill>
                  <a:srgbClr val="7030A0"/>
                </a:solidFill>
              </a:rPr>
              <a:t>tiến</a:t>
            </a:r>
            <a:r>
              <a:rPr lang="en-US" sz="2400" b="1" dirty="0" smtClean="0">
                <a:solidFill>
                  <a:srgbClr val="7030A0"/>
                </a:solidFill>
              </a:rPr>
              <a:t> </a:t>
            </a:r>
            <a:r>
              <a:rPr lang="en-US" sz="2400" b="1" dirty="0" err="1" smtClean="0">
                <a:solidFill>
                  <a:srgbClr val="7030A0"/>
                </a:solidFill>
              </a:rPr>
              <a:t>đô</a:t>
            </a:r>
            <a:r>
              <a:rPr lang="en-US" sz="2400" b="1" dirty="0" smtClean="0">
                <a:solidFill>
                  <a:srgbClr val="7030A0"/>
                </a:solidFill>
              </a:rPr>
              <a:t>̣; </a:t>
            </a:r>
            <a:r>
              <a:rPr lang="en-US" sz="2400" b="1" dirty="0" err="1" smtClean="0">
                <a:solidFill>
                  <a:srgbClr val="7030A0"/>
                </a:solidFill>
              </a:rPr>
              <a:t>đặc</a:t>
            </a:r>
            <a:r>
              <a:rPr lang="en-US" sz="2400" b="1" dirty="0" smtClean="0">
                <a:solidFill>
                  <a:srgbClr val="7030A0"/>
                </a:solidFill>
              </a:rPr>
              <a:t> </a:t>
            </a:r>
            <a:r>
              <a:rPr lang="en-US" sz="2400" b="1" dirty="0" err="1" smtClean="0">
                <a:solidFill>
                  <a:srgbClr val="7030A0"/>
                </a:solidFill>
              </a:rPr>
              <a:t>biệt</a:t>
            </a:r>
            <a:r>
              <a:rPr lang="en-US" sz="2400" b="1" dirty="0" smtClean="0">
                <a:solidFill>
                  <a:srgbClr val="7030A0"/>
                </a:solidFill>
              </a:rPr>
              <a:t> </a:t>
            </a:r>
            <a:r>
              <a:rPr lang="en-US" sz="2400" b="1" dirty="0" err="1" smtClean="0">
                <a:solidFill>
                  <a:srgbClr val="7030A0"/>
                </a:solidFill>
              </a:rPr>
              <a:t>thu</a:t>
            </a:r>
            <a:r>
              <a:rPr lang="en-US" sz="2400" b="1" dirty="0" smtClean="0">
                <a:solidFill>
                  <a:srgbClr val="7030A0"/>
                </a:solidFill>
              </a:rPr>
              <a:t> </a:t>
            </a:r>
            <a:r>
              <a:rPr lang="en-US" sz="2400" b="1" dirty="0" err="1" smtClean="0">
                <a:solidFill>
                  <a:srgbClr val="7030A0"/>
                </a:solidFill>
              </a:rPr>
              <a:t>ngân</a:t>
            </a:r>
            <a:r>
              <a:rPr lang="en-US" sz="2400" b="1" dirty="0" smtClean="0">
                <a:solidFill>
                  <a:srgbClr val="7030A0"/>
                </a:solidFill>
              </a:rPr>
              <a:t> </a:t>
            </a:r>
            <a:r>
              <a:rPr lang="en-US" sz="2400" b="1" dirty="0" err="1" smtClean="0">
                <a:solidFill>
                  <a:srgbClr val="7030A0"/>
                </a:solidFill>
              </a:rPr>
              <a:t>sách</a:t>
            </a:r>
            <a:r>
              <a:rPr lang="en-US" sz="2400" b="1" dirty="0" smtClean="0">
                <a:solidFill>
                  <a:srgbClr val="7030A0"/>
                </a:solidFill>
              </a:rPr>
              <a:t> </a:t>
            </a:r>
            <a:r>
              <a:rPr lang="en-US" sz="2400" b="1" dirty="0" err="1" smtClean="0">
                <a:solidFill>
                  <a:srgbClr val="7030A0"/>
                </a:solidFill>
              </a:rPr>
              <a:t>đạt</a:t>
            </a:r>
            <a:r>
              <a:rPr lang="en-US" sz="2400" b="1" dirty="0" smtClean="0">
                <a:solidFill>
                  <a:srgbClr val="7030A0"/>
                </a:solidFill>
              </a:rPr>
              <a:t> </a:t>
            </a:r>
            <a:r>
              <a:rPr lang="en-US" sz="2400" b="1" dirty="0" err="1" smtClean="0">
                <a:solidFill>
                  <a:srgbClr val="7030A0"/>
                </a:solidFill>
              </a:rPr>
              <a:t>kha</a:t>
            </a:r>
            <a:r>
              <a:rPr lang="en-US" sz="2400" b="1" dirty="0" smtClean="0">
                <a:solidFill>
                  <a:srgbClr val="7030A0"/>
                </a:solidFill>
              </a:rPr>
              <a:t>́ </a:t>
            </a:r>
            <a:r>
              <a:rPr lang="en-US" sz="2400" b="1" dirty="0" err="1" smtClean="0">
                <a:solidFill>
                  <a:srgbClr val="7030A0"/>
                </a:solidFill>
              </a:rPr>
              <a:t>cao</a:t>
            </a:r>
            <a:r>
              <a:rPr lang="en-US" sz="2400" b="1" dirty="0" smtClean="0">
                <a:solidFill>
                  <a:srgbClr val="7030A0"/>
                </a:solidFill>
              </a:rPr>
              <a:t>.</a:t>
            </a:r>
          </a:p>
          <a:p>
            <a:pPr algn="just">
              <a:spcBef>
                <a:spcPts val="300"/>
              </a:spcBef>
              <a:spcAft>
                <a:spcPts val="300"/>
              </a:spcAft>
            </a:pPr>
            <a:r>
              <a:rPr lang="en-US" sz="2400" b="1" dirty="0" smtClean="0">
                <a:solidFill>
                  <a:srgbClr val="002060"/>
                </a:solidFill>
              </a:rPr>
              <a:t>	</a:t>
            </a:r>
            <a:r>
              <a:rPr lang="en-US" sz="2400" b="1" dirty="0" smtClean="0">
                <a:solidFill>
                  <a:srgbClr val="00B050"/>
                </a:solidFill>
              </a:rPr>
              <a:t>- </a:t>
            </a:r>
            <a:r>
              <a:rPr lang="en-US" sz="2400" b="1" dirty="0" err="1" smtClean="0">
                <a:solidFill>
                  <a:srgbClr val="00B050"/>
                </a:solidFill>
              </a:rPr>
              <a:t>Công</a:t>
            </a:r>
            <a:r>
              <a:rPr lang="en-US" sz="2400" b="1" dirty="0" smtClean="0">
                <a:solidFill>
                  <a:srgbClr val="00B050"/>
                </a:solidFill>
              </a:rPr>
              <a:t> </a:t>
            </a:r>
            <a:r>
              <a:rPr lang="en-US" sz="2400" b="1" dirty="0" err="1" smtClean="0">
                <a:solidFill>
                  <a:srgbClr val="00B050"/>
                </a:solidFill>
              </a:rPr>
              <a:t>tác</a:t>
            </a:r>
            <a:r>
              <a:rPr lang="en-US" sz="2400" b="1" dirty="0" smtClean="0">
                <a:solidFill>
                  <a:srgbClr val="00B050"/>
                </a:solidFill>
              </a:rPr>
              <a:t> </a:t>
            </a:r>
            <a:r>
              <a:rPr lang="en-US" sz="2400" b="1" dirty="0" err="1" smtClean="0">
                <a:solidFill>
                  <a:srgbClr val="00B050"/>
                </a:solidFill>
              </a:rPr>
              <a:t>quản</a:t>
            </a:r>
            <a:r>
              <a:rPr lang="en-US" sz="2400" b="1" dirty="0" smtClean="0">
                <a:solidFill>
                  <a:srgbClr val="00B050"/>
                </a:solidFill>
              </a:rPr>
              <a:t> </a:t>
            </a:r>
            <a:r>
              <a:rPr lang="en-US" sz="2400" b="1" dirty="0" err="1" smtClean="0">
                <a:solidFill>
                  <a:srgbClr val="00B050"/>
                </a:solidFill>
              </a:rPr>
              <a:t>ly</a:t>
            </a:r>
            <a:r>
              <a:rPr lang="en-US" sz="2400" b="1" dirty="0" smtClean="0">
                <a:solidFill>
                  <a:srgbClr val="00B050"/>
                </a:solidFill>
              </a:rPr>
              <a:t>́ </a:t>
            </a:r>
            <a:r>
              <a:rPr lang="en-US" sz="2400" b="1" dirty="0" err="1" smtClean="0">
                <a:solidFill>
                  <a:srgbClr val="00B050"/>
                </a:solidFill>
              </a:rPr>
              <a:t>đô</a:t>
            </a:r>
            <a:r>
              <a:rPr lang="en-US" sz="2400" b="1" dirty="0" smtClean="0">
                <a:solidFill>
                  <a:srgbClr val="00B050"/>
                </a:solidFill>
              </a:rPr>
              <a:t> </a:t>
            </a:r>
            <a:r>
              <a:rPr lang="en-US" sz="2400" b="1" dirty="0" err="1" smtClean="0">
                <a:solidFill>
                  <a:srgbClr val="00B050"/>
                </a:solidFill>
              </a:rPr>
              <a:t>thi</a:t>
            </a:r>
            <a:r>
              <a:rPr lang="en-US" sz="2400" b="1" dirty="0" smtClean="0">
                <a:solidFill>
                  <a:srgbClr val="00B050"/>
                </a:solidFill>
              </a:rPr>
              <a:t>̣, </a:t>
            </a:r>
            <a:r>
              <a:rPr lang="en-US" sz="2400" b="1" dirty="0" err="1" smtClean="0">
                <a:solidFill>
                  <a:srgbClr val="00B050"/>
                </a:solidFill>
              </a:rPr>
              <a:t>đầu</a:t>
            </a:r>
            <a:r>
              <a:rPr lang="en-US" sz="2400" b="1" dirty="0" smtClean="0">
                <a:solidFill>
                  <a:srgbClr val="00B050"/>
                </a:solidFill>
              </a:rPr>
              <a:t> </a:t>
            </a:r>
            <a:r>
              <a:rPr lang="en-US" sz="2400" b="1" dirty="0" err="1" smtClean="0">
                <a:solidFill>
                  <a:srgbClr val="00B050"/>
                </a:solidFill>
              </a:rPr>
              <a:t>tư</a:t>
            </a:r>
            <a:r>
              <a:rPr lang="en-US" sz="2400" b="1" dirty="0" smtClean="0">
                <a:solidFill>
                  <a:srgbClr val="00B050"/>
                </a:solidFill>
              </a:rPr>
              <a:t> </a:t>
            </a:r>
            <a:r>
              <a:rPr lang="en-US" sz="2400" b="1" dirty="0" err="1" smtClean="0">
                <a:solidFill>
                  <a:srgbClr val="00B050"/>
                </a:solidFill>
              </a:rPr>
              <a:t>xây</a:t>
            </a:r>
            <a:r>
              <a:rPr lang="en-US" sz="2400" b="1" dirty="0" smtClean="0">
                <a:solidFill>
                  <a:srgbClr val="00B050"/>
                </a:solidFill>
              </a:rPr>
              <a:t> </a:t>
            </a:r>
            <a:r>
              <a:rPr lang="en-US" sz="2400" b="1" dirty="0" err="1" smtClean="0">
                <a:solidFill>
                  <a:srgbClr val="00B050"/>
                </a:solidFill>
              </a:rPr>
              <a:t>dựng</a:t>
            </a:r>
            <a:r>
              <a:rPr lang="en-US" sz="2400" b="1" dirty="0" smtClean="0">
                <a:solidFill>
                  <a:srgbClr val="00B050"/>
                </a:solidFill>
              </a:rPr>
              <a:t> </a:t>
            </a:r>
            <a:r>
              <a:rPr lang="en-US" sz="2400" b="1" dirty="0" err="1" smtClean="0">
                <a:solidFill>
                  <a:srgbClr val="00B050"/>
                </a:solidFill>
              </a:rPr>
              <a:t>cơ</a:t>
            </a:r>
            <a:r>
              <a:rPr lang="en-US" sz="2400" b="1" dirty="0" smtClean="0">
                <a:solidFill>
                  <a:srgbClr val="00B050"/>
                </a:solidFill>
              </a:rPr>
              <a:t> </a:t>
            </a:r>
            <a:r>
              <a:rPr lang="en-US" sz="2400" b="1" dirty="0" err="1" smtClean="0">
                <a:solidFill>
                  <a:srgbClr val="00B050"/>
                </a:solidFill>
              </a:rPr>
              <a:t>bản</a:t>
            </a:r>
            <a:r>
              <a:rPr lang="en-US" sz="2400" b="1" dirty="0" smtClean="0">
                <a:solidFill>
                  <a:srgbClr val="00B050"/>
                </a:solidFill>
              </a:rPr>
              <a:t> </a:t>
            </a:r>
            <a:r>
              <a:rPr lang="en-US" sz="2400" b="1" dirty="0" err="1" smtClean="0">
                <a:solidFill>
                  <a:srgbClr val="00B050"/>
                </a:solidFill>
              </a:rPr>
              <a:t>được</a:t>
            </a:r>
            <a:r>
              <a:rPr lang="en-US" sz="2400" b="1" dirty="0" smtClean="0">
                <a:solidFill>
                  <a:srgbClr val="00B050"/>
                </a:solidFill>
              </a:rPr>
              <a:t> </a:t>
            </a:r>
            <a:r>
              <a:rPr lang="en-US" sz="2400" b="1" dirty="0" err="1" smtClean="0">
                <a:solidFill>
                  <a:srgbClr val="00B050"/>
                </a:solidFill>
              </a:rPr>
              <a:t>tập</a:t>
            </a:r>
            <a:r>
              <a:rPr lang="en-US" sz="2400" b="1" dirty="0" smtClean="0">
                <a:solidFill>
                  <a:srgbClr val="00B050"/>
                </a:solidFill>
              </a:rPr>
              <a:t> </a:t>
            </a:r>
            <a:r>
              <a:rPr lang="en-US" sz="2400" b="1" dirty="0" err="1" smtClean="0">
                <a:solidFill>
                  <a:srgbClr val="00B050"/>
                </a:solidFill>
              </a:rPr>
              <a:t>trung</a:t>
            </a:r>
            <a:r>
              <a:rPr lang="en-US" sz="2400" b="1" dirty="0" smtClean="0">
                <a:solidFill>
                  <a:srgbClr val="00B050"/>
                </a:solidFill>
              </a:rPr>
              <a:t> </a:t>
            </a:r>
            <a:r>
              <a:rPr lang="en-US" sz="2400" b="1" dirty="0" err="1" smtClean="0">
                <a:solidFill>
                  <a:srgbClr val="00B050"/>
                </a:solidFill>
              </a:rPr>
              <a:t>từng</a:t>
            </a:r>
            <a:r>
              <a:rPr lang="en-US" sz="2400" b="1" dirty="0" smtClean="0">
                <a:solidFill>
                  <a:srgbClr val="00B050"/>
                </a:solidFill>
              </a:rPr>
              <a:t> </a:t>
            </a:r>
            <a:r>
              <a:rPr lang="en-US" sz="2400" b="1" dirty="0" err="1" smtClean="0">
                <a:solidFill>
                  <a:srgbClr val="00B050"/>
                </a:solidFill>
              </a:rPr>
              <a:t>bước</a:t>
            </a:r>
            <a:r>
              <a:rPr lang="en-US" sz="2400" b="1" dirty="0" smtClean="0">
                <a:solidFill>
                  <a:srgbClr val="00B050"/>
                </a:solidFill>
              </a:rPr>
              <a:t> </a:t>
            </a:r>
            <a:r>
              <a:rPr lang="en-US" sz="2400" b="1" dirty="0" err="1" smtClean="0">
                <a:solidFill>
                  <a:srgbClr val="00B050"/>
                </a:solidFill>
              </a:rPr>
              <a:t>lập</a:t>
            </a:r>
            <a:r>
              <a:rPr lang="en-US" sz="2400" b="1" dirty="0" smtClean="0">
                <a:solidFill>
                  <a:srgbClr val="00B050"/>
                </a:solidFill>
              </a:rPr>
              <a:t> </a:t>
            </a:r>
            <a:r>
              <a:rPr lang="en-US" sz="2400" b="1" dirty="0" err="1" smtClean="0">
                <a:solidFill>
                  <a:srgbClr val="00B050"/>
                </a:solidFill>
              </a:rPr>
              <a:t>lại</a:t>
            </a:r>
            <a:r>
              <a:rPr lang="en-US" sz="2400" b="1" dirty="0" smtClean="0">
                <a:solidFill>
                  <a:srgbClr val="00B050"/>
                </a:solidFill>
              </a:rPr>
              <a:t> </a:t>
            </a:r>
            <a:r>
              <a:rPr lang="en-US" sz="2400" b="1" dirty="0" err="1" smtClean="0">
                <a:solidFill>
                  <a:srgbClr val="00B050"/>
                </a:solidFill>
              </a:rPr>
              <a:t>ky</a:t>
            </a:r>
            <a:r>
              <a:rPr lang="en-US" sz="2400" b="1" dirty="0" smtClean="0">
                <a:solidFill>
                  <a:srgbClr val="00B050"/>
                </a:solidFill>
              </a:rPr>
              <a:t>̉ </a:t>
            </a:r>
            <a:r>
              <a:rPr lang="en-US" sz="2400" b="1" dirty="0" err="1" smtClean="0">
                <a:solidFill>
                  <a:srgbClr val="00B050"/>
                </a:solidFill>
              </a:rPr>
              <a:t>cương</a:t>
            </a:r>
            <a:r>
              <a:rPr lang="en-US" sz="2400" b="1" dirty="0" smtClean="0">
                <a:solidFill>
                  <a:srgbClr val="00B050"/>
                </a:solidFill>
              </a:rPr>
              <a:t> </a:t>
            </a:r>
            <a:r>
              <a:rPr lang="en-US" sz="2400" b="1" dirty="0" err="1" smtClean="0">
                <a:solidFill>
                  <a:srgbClr val="00B050"/>
                </a:solidFill>
              </a:rPr>
              <a:t>vê</a:t>
            </a:r>
            <a:r>
              <a:rPr lang="en-US" sz="2400" b="1" dirty="0" smtClean="0">
                <a:solidFill>
                  <a:srgbClr val="00B050"/>
                </a:solidFill>
              </a:rPr>
              <a:t>̀ </a:t>
            </a:r>
            <a:r>
              <a:rPr lang="en-US" sz="2400" b="1" dirty="0" err="1" smtClean="0">
                <a:solidFill>
                  <a:srgbClr val="00B050"/>
                </a:solidFill>
              </a:rPr>
              <a:t>trật</a:t>
            </a:r>
            <a:r>
              <a:rPr lang="en-US" sz="2400" b="1" dirty="0" smtClean="0">
                <a:solidFill>
                  <a:srgbClr val="00B050"/>
                </a:solidFill>
              </a:rPr>
              <a:t> </a:t>
            </a:r>
            <a:r>
              <a:rPr lang="en-US" sz="2400" b="1" dirty="0" err="1" smtClean="0">
                <a:solidFill>
                  <a:srgbClr val="00B050"/>
                </a:solidFill>
              </a:rPr>
              <a:t>tư</a:t>
            </a:r>
            <a:r>
              <a:rPr lang="en-US" sz="2400" b="1" dirty="0" smtClean="0">
                <a:solidFill>
                  <a:srgbClr val="00B050"/>
                </a:solidFill>
              </a:rPr>
              <a:t>̣ </a:t>
            </a:r>
            <a:r>
              <a:rPr lang="en-US" sz="2400" b="1" dirty="0" err="1" smtClean="0">
                <a:solidFill>
                  <a:srgbClr val="00B050"/>
                </a:solidFill>
              </a:rPr>
              <a:t>đô</a:t>
            </a:r>
            <a:r>
              <a:rPr lang="en-US" sz="2400" b="1" dirty="0" smtClean="0">
                <a:solidFill>
                  <a:srgbClr val="00B050"/>
                </a:solidFill>
              </a:rPr>
              <a:t> </a:t>
            </a:r>
            <a:r>
              <a:rPr lang="en-US" sz="2400" b="1" dirty="0" err="1" smtClean="0">
                <a:solidFill>
                  <a:srgbClr val="00B050"/>
                </a:solidFill>
              </a:rPr>
              <a:t>thi</a:t>
            </a:r>
            <a:r>
              <a:rPr lang="en-US" sz="2400" b="1" dirty="0" smtClean="0">
                <a:solidFill>
                  <a:srgbClr val="00B050"/>
                </a:solidFill>
              </a:rPr>
              <a:t>̣; </a:t>
            </a:r>
            <a:r>
              <a:rPr lang="en-US" sz="2400" b="1" dirty="0" err="1" smtClean="0">
                <a:solidFill>
                  <a:srgbClr val="00B050"/>
                </a:solidFill>
              </a:rPr>
              <a:t>tiến</a:t>
            </a:r>
            <a:r>
              <a:rPr lang="en-US" sz="2400" b="1" dirty="0" smtClean="0">
                <a:solidFill>
                  <a:srgbClr val="00B050"/>
                </a:solidFill>
              </a:rPr>
              <a:t> </a:t>
            </a:r>
            <a:r>
              <a:rPr lang="en-US" sz="2400" b="1" dirty="0" err="1" smtClean="0">
                <a:solidFill>
                  <a:srgbClr val="00B050"/>
                </a:solidFill>
              </a:rPr>
              <a:t>đô</a:t>
            </a:r>
            <a:r>
              <a:rPr lang="en-US" sz="2400" b="1" dirty="0" smtClean="0">
                <a:solidFill>
                  <a:srgbClr val="00B050"/>
                </a:solidFill>
              </a:rPr>
              <a:t>̣ </a:t>
            </a:r>
            <a:r>
              <a:rPr lang="en-US" sz="2400" b="1" dirty="0" err="1" smtClean="0">
                <a:solidFill>
                  <a:srgbClr val="00B050"/>
                </a:solidFill>
              </a:rPr>
              <a:t>triển</a:t>
            </a:r>
            <a:r>
              <a:rPr lang="en-US" sz="2400" b="1" dirty="0" smtClean="0">
                <a:solidFill>
                  <a:srgbClr val="00B050"/>
                </a:solidFill>
              </a:rPr>
              <a:t> </a:t>
            </a:r>
            <a:r>
              <a:rPr lang="en-US" sz="2400" b="1" dirty="0" err="1" smtClean="0">
                <a:solidFill>
                  <a:srgbClr val="00B050"/>
                </a:solidFill>
              </a:rPr>
              <a:t>khai</a:t>
            </a:r>
            <a:r>
              <a:rPr lang="en-US" sz="2400" b="1" dirty="0" smtClean="0">
                <a:solidFill>
                  <a:srgbClr val="00B050"/>
                </a:solidFill>
              </a:rPr>
              <a:t> </a:t>
            </a:r>
            <a:r>
              <a:rPr lang="en-US" sz="2400" b="1" dirty="0" err="1" smtClean="0">
                <a:solidFill>
                  <a:srgbClr val="00B050"/>
                </a:solidFill>
              </a:rPr>
              <a:t>các</a:t>
            </a:r>
            <a:r>
              <a:rPr lang="en-US" sz="2400" b="1" dirty="0" smtClean="0">
                <a:solidFill>
                  <a:srgbClr val="00B050"/>
                </a:solidFill>
              </a:rPr>
              <a:t> </a:t>
            </a:r>
            <a:r>
              <a:rPr lang="en-US" sz="2400" b="1" dirty="0" err="1" smtClean="0">
                <a:solidFill>
                  <a:srgbClr val="00B050"/>
                </a:solidFill>
              </a:rPr>
              <a:t>dư</a:t>
            </a:r>
            <a:r>
              <a:rPr lang="en-US" sz="2400" b="1" dirty="0" smtClean="0">
                <a:solidFill>
                  <a:srgbClr val="00B050"/>
                </a:solidFill>
              </a:rPr>
              <a:t>̣ </a:t>
            </a:r>
            <a:r>
              <a:rPr lang="en-US" sz="2400" b="1" dirty="0" err="1" smtClean="0">
                <a:solidFill>
                  <a:srgbClr val="00B050"/>
                </a:solidFill>
              </a:rPr>
              <a:t>án</a:t>
            </a:r>
            <a:r>
              <a:rPr lang="en-US" sz="2400" b="1" dirty="0" smtClean="0">
                <a:solidFill>
                  <a:srgbClr val="00B050"/>
                </a:solidFill>
              </a:rPr>
              <a:t> </a:t>
            </a:r>
            <a:r>
              <a:rPr lang="en-US" sz="2400" b="1" dirty="0" err="1" smtClean="0">
                <a:solidFill>
                  <a:srgbClr val="00B050"/>
                </a:solidFill>
              </a:rPr>
              <a:t>được</a:t>
            </a:r>
            <a:r>
              <a:rPr lang="en-US" sz="2400" b="1" dirty="0" smtClean="0">
                <a:solidFill>
                  <a:srgbClr val="00B050"/>
                </a:solidFill>
              </a:rPr>
              <a:t> </a:t>
            </a:r>
            <a:r>
              <a:rPr lang="en-US" sz="2400" b="1" dirty="0" err="1" smtClean="0">
                <a:solidFill>
                  <a:srgbClr val="00B050"/>
                </a:solidFill>
              </a:rPr>
              <a:t>đẩy</a:t>
            </a:r>
            <a:r>
              <a:rPr lang="en-US" sz="2400" b="1" dirty="0" smtClean="0">
                <a:solidFill>
                  <a:srgbClr val="00B050"/>
                </a:solidFill>
              </a:rPr>
              <a:t> </a:t>
            </a:r>
            <a:r>
              <a:rPr lang="en-US" sz="2400" b="1" dirty="0" err="1" smtClean="0">
                <a:solidFill>
                  <a:srgbClr val="00B050"/>
                </a:solidFill>
              </a:rPr>
              <a:t>mạnh</a:t>
            </a:r>
            <a:r>
              <a:rPr lang="en-US" sz="2400" b="1" dirty="0" smtClean="0">
                <a:solidFill>
                  <a:srgbClr val="00B050"/>
                </a:solidFill>
              </a:rPr>
              <a:t>.</a:t>
            </a:r>
          </a:p>
          <a:p>
            <a:pPr algn="just">
              <a:spcBef>
                <a:spcPts val="300"/>
              </a:spcBef>
              <a:spcAft>
                <a:spcPts val="300"/>
              </a:spcAft>
            </a:pPr>
            <a:r>
              <a:rPr lang="en-US" sz="2400" b="1" dirty="0" smtClean="0">
                <a:solidFill>
                  <a:srgbClr val="002060"/>
                </a:solidFill>
              </a:rPr>
              <a:t>	- </a:t>
            </a:r>
            <a:r>
              <a:rPr lang="en-US" sz="2400" b="1" dirty="0" err="1" smtClean="0">
                <a:solidFill>
                  <a:srgbClr val="002060"/>
                </a:solidFill>
              </a:rPr>
              <a:t>Công</a:t>
            </a:r>
            <a:r>
              <a:rPr lang="en-US" sz="2400" b="1" dirty="0" smtClean="0">
                <a:solidFill>
                  <a:srgbClr val="002060"/>
                </a:solidFill>
              </a:rPr>
              <a:t> </a:t>
            </a:r>
            <a:r>
              <a:rPr lang="en-US" sz="2400" b="1" dirty="0" err="1" smtClean="0">
                <a:solidFill>
                  <a:srgbClr val="002060"/>
                </a:solidFill>
              </a:rPr>
              <a:t>tác</a:t>
            </a:r>
            <a:r>
              <a:rPr lang="en-US" sz="2400" b="1" dirty="0" smtClean="0">
                <a:solidFill>
                  <a:srgbClr val="002060"/>
                </a:solidFill>
              </a:rPr>
              <a:t> </a:t>
            </a:r>
            <a:r>
              <a:rPr lang="en-US" sz="2400" b="1" dirty="0" err="1" smtClean="0">
                <a:solidFill>
                  <a:srgbClr val="002060"/>
                </a:solidFill>
              </a:rPr>
              <a:t>chăm</a:t>
            </a:r>
            <a:r>
              <a:rPr lang="en-US" sz="2400" b="1" dirty="0" smtClean="0">
                <a:solidFill>
                  <a:srgbClr val="002060"/>
                </a:solidFill>
              </a:rPr>
              <a:t> lo </a:t>
            </a:r>
            <a:r>
              <a:rPr lang="en-US" sz="2400" b="1" dirty="0" err="1" smtClean="0">
                <a:solidFill>
                  <a:srgbClr val="002060"/>
                </a:solidFill>
              </a:rPr>
              <a:t>các</a:t>
            </a:r>
            <a:r>
              <a:rPr lang="en-US" sz="2400" b="1" dirty="0" smtClean="0">
                <a:solidFill>
                  <a:srgbClr val="002060"/>
                </a:solidFill>
              </a:rPr>
              <a:t> </a:t>
            </a:r>
            <a:r>
              <a:rPr lang="en-US" sz="2400" b="1" dirty="0" err="1" smtClean="0">
                <a:solidFill>
                  <a:srgbClr val="002060"/>
                </a:solidFill>
              </a:rPr>
              <a:t>đối</a:t>
            </a:r>
            <a:r>
              <a:rPr lang="en-US" sz="2400" b="1" dirty="0" smtClean="0">
                <a:solidFill>
                  <a:srgbClr val="002060"/>
                </a:solidFill>
              </a:rPr>
              <a:t> </a:t>
            </a:r>
            <a:r>
              <a:rPr lang="en-US" sz="2400" b="1" dirty="0" err="1" smtClean="0">
                <a:solidFill>
                  <a:srgbClr val="002060"/>
                </a:solidFill>
              </a:rPr>
              <a:t>tượng</a:t>
            </a:r>
            <a:r>
              <a:rPr lang="en-US" sz="2400" b="1" dirty="0" smtClean="0">
                <a:solidFill>
                  <a:srgbClr val="002060"/>
                </a:solidFill>
              </a:rPr>
              <a:t> </a:t>
            </a:r>
            <a:r>
              <a:rPr lang="en-US" sz="2400" b="1" dirty="0" err="1" smtClean="0">
                <a:solidFill>
                  <a:srgbClr val="002060"/>
                </a:solidFill>
              </a:rPr>
              <a:t>chính</a:t>
            </a:r>
            <a:r>
              <a:rPr lang="en-US" sz="2400" b="1" dirty="0" smtClean="0">
                <a:solidFill>
                  <a:srgbClr val="002060"/>
                </a:solidFill>
              </a:rPr>
              <a:t> </a:t>
            </a:r>
            <a:r>
              <a:rPr lang="en-US" sz="2400" b="1" dirty="0" err="1" smtClean="0">
                <a:solidFill>
                  <a:srgbClr val="002060"/>
                </a:solidFill>
              </a:rPr>
              <a:t>sách</a:t>
            </a:r>
            <a:r>
              <a:rPr lang="en-US" sz="2400" b="1" dirty="0" smtClean="0">
                <a:solidFill>
                  <a:srgbClr val="002060"/>
                </a:solidFill>
              </a:rPr>
              <a:t>; </a:t>
            </a:r>
            <a:r>
              <a:rPr lang="en-US" sz="2400" b="1" dirty="0" err="1" smtClean="0">
                <a:solidFill>
                  <a:srgbClr val="002060"/>
                </a:solidFill>
              </a:rPr>
              <a:t>các</a:t>
            </a:r>
            <a:r>
              <a:rPr lang="en-US" sz="2400" b="1" dirty="0" smtClean="0">
                <a:solidFill>
                  <a:srgbClr val="002060"/>
                </a:solidFill>
              </a:rPr>
              <a:t> </a:t>
            </a:r>
            <a:r>
              <a:rPr lang="en-US" sz="2400" b="1" dirty="0" err="1" smtClean="0">
                <a:solidFill>
                  <a:srgbClr val="002060"/>
                </a:solidFill>
              </a:rPr>
              <a:t>lĩnh</a:t>
            </a:r>
            <a:r>
              <a:rPr lang="en-US" sz="2400" b="1" dirty="0" smtClean="0">
                <a:solidFill>
                  <a:srgbClr val="002060"/>
                </a:solidFill>
              </a:rPr>
              <a:t> </a:t>
            </a:r>
            <a:r>
              <a:rPr lang="en-US" sz="2400" b="1" dirty="0" err="1" smtClean="0">
                <a:solidFill>
                  <a:srgbClr val="002060"/>
                </a:solidFill>
              </a:rPr>
              <a:t>vực</a:t>
            </a:r>
            <a:r>
              <a:rPr lang="en-US" sz="2400" b="1" dirty="0" smtClean="0">
                <a:solidFill>
                  <a:srgbClr val="002060"/>
                </a:solidFill>
              </a:rPr>
              <a:t> </a:t>
            </a:r>
            <a:r>
              <a:rPr lang="en-US" sz="2400" b="1" dirty="0" err="1" smtClean="0">
                <a:solidFill>
                  <a:srgbClr val="002060"/>
                </a:solidFill>
              </a:rPr>
              <a:t>văn</a:t>
            </a:r>
            <a:r>
              <a:rPr lang="en-US" sz="2400" b="1" dirty="0" smtClean="0">
                <a:solidFill>
                  <a:srgbClr val="002060"/>
                </a:solidFill>
              </a:rPr>
              <a:t> </a:t>
            </a:r>
            <a:r>
              <a:rPr lang="en-US" sz="2400" b="1" dirty="0" err="1" smtClean="0">
                <a:solidFill>
                  <a:srgbClr val="002060"/>
                </a:solidFill>
              </a:rPr>
              <a:t>hóa</a:t>
            </a:r>
            <a:r>
              <a:rPr lang="en-US" sz="2400" b="1" dirty="0" smtClean="0">
                <a:solidFill>
                  <a:srgbClr val="002060"/>
                </a:solidFill>
              </a:rPr>
              <a:t>- </a:t>
            </a:r>
            <a:r>
              <a:rPr lang="en-US" sz="2400" b="1" dirty="0" err="1" smtClean="0">
                <a:solidFill>
                  <a:srgbClr val="002060"/>
                </a:solidFill>
              </a:rPr>
              <a:t>xa</a:t>
            </a:r>
            <a:r>
              <a:rPr lang="en-US" sz="2400" b="1" dirty="0" smtClean="0">
                <a:solidFill>
                  <a:srgbClr val="002060"/>
                </a:solidFill>
              </a:rPr>
              <a:t>̃ </a:t>
            </a:r>
            <a:r>
              <a:rPr lang="en-US" sz="2400" b="1" dirty="0" err="1" smtClean="0">
                <a:solidFill>
                  <a:srgbClr val="002060"/>
                </a:solidFill>
              </a:rPr>
              <a:t>hội</a:t>
            </a:r>
            <a:r>
              <a:rPr lang="en-US" sz="2400" b="1" dirty="0" smtClean="0">
                <a:solidFill>
                  <a:srgbClr val="002060"/>
                </a:solidFill>
              </a:rPr>
              <a:t> </a:t>
            </a:r>
            <a:r>
              <a:rPr lang="en-US" sz="2400" b="1" dirty="0" err="1" smtClean="0">
                <a:solidFill>
                  <a:srgbClr val="002060"/>
                </a:solidFill>
              </a:rPr>
              <a:t>được</a:t>
            </a:r>
            <a:r>
              <a:rPr lang="en-US" sz="2400" b="1" dirty="0" smtClean="0">
                <a:solidFill>
                  <a:srgbClr val="002060"/>
                </a:solidFill>
              </a:rPr>
              <a:t> </a:t>
            </a:r>
            <a:r>
              <a:rPr lang="en-US" sz="2400" b="1" dirty="0" err="1" smtClean="0">
                <a:solidFill>
                  <a:srgbClr val="002060"/>
                </a:solidFill>
              </a:rPr>
              <a:t>thực</a:t>
            </a:r>
            <a:r>
              <a:rPr lang="en-US" sz="2400" b="1" dirty="0" smtClean="0">
                <a:solidFill>
                  <a:srgbClr val="002060"/>
                </a:solidFill>
              </a:rPr>
              <a:t> </a:t>
            </a:r>
            <a:r>
              <a:rPr lang="en-US" sz="2400" b="1" dirty="0" err="1" smtClean="0">
                <a:solidFill>
                  <a:srgbClr val="002060"/>
                </a:solidFill>
              </a:rPr>
              <a:t>hiện</a:t>
            </a:r>
            <a:r>
              <a:rPr lang="en-US" sz="2400" b="1" dirty="0" smtClean="0">
                <a:solidFill>
                  <a:srgbClr val="002060"/>
                </a:solidFill>
              </a:rPr>
              <a:t> </a:t>
            </a:r>
            <a:r>
              <a:rPr lang="en-US" sz="2400" b="1" dirty="0" err="1" smtClean="0">
                <a:solidFill>
                  <a:srgbClr val="002060"/>
                </a:solidFill>
              </a:rPr>
              <a:t>tốt</a:t>
            </a:r>
            <a:r>
              <a:rPr lang="en-US" sz="2400" b="1" dirty="0" smtClean="0">
                <a:solidFill>
                  <a:srgbClr val="002060"/>
                </a:solidFill>
              </a:rPr>
              <a:t>.</a:t>
            </a:r>
          </a:p>
          <a:p>
            <a:pPr algn="just">
              <a:spcBef>
                <a:spcPts val="300"/>
              </a:spcBef>
              <a:spcAft>
                <a:spcPts val="300"/>
              </a:spcAft>
            </a:pPr>
            <a:r>
              <a:rPr lang="en-US" sz="2400" b="1" dirty="0" smtClean="0">
                <a:solidFill>
                  <a:srgbClr val="002060"/>
                </a:solidFill>
              </a:rPr>
              <a:t>	</a:t>
            </a:r>
            <a:r>
              <a:rPr lang="en-US" sz="2400" b="1" dirty="0" smtClean="0">
                <a:solidFill>
                  <a:schemeClr val="accent6">
                    <a:lumMod val="50000"/>
                  </a:schemeClr>
                </a:solidFill>
              </a:rPr>
              <a:t>- </a:t>
            </a:r>
            <a:r>
              <a:rPr lang="en-US" sz="2400" b="1" dirty="0" err="1" smtClean="0">
                <a:solidFill>
                  <a:schemeClr val="accent6">
                    <a:lumMod val="50000"/>
                  </a:schemeClr>
                </a:solidFill>
              </a:rPr>
              <a:t>Tình</a:t>
            </a:r>
            <a:r>
              <a:rPr lang="en-US" sz="2400" b="1" dirty="0" smtClean="0">
                <a:solidFill>
                  <a:schemeClr val="accent6">
                    <a:lumMod val="50000"/>
                  </a:schemeClr>
                </a:solidFill>
              </a:rPr>
              <a:t> </a:t>
            </a:r>
            <a:r>
              <a:rPr lang="en-US" sz="2400" b="1" dirty="0" err="1" smtClean="0">
                <a:solidFill>
                  <a:schemeClr val="accent6">
                    <a:lumMod val="50000"/>
                  </a:schemeClr>
                </a:solidFill>
              </a:rPr>
              <a:t>hình</a:t>
            </a:r>
            <a:r>
              <a:rPr lang="en-US" sz="2400" b="1" dirty="0" smtClean="0">
                <a:solidFill>
                  <a:schemeClr val="accent6">
                    <a:lumMod val="50000"/>
                  </a:schemeClr>
                </a:solidFill>
              </a:rPr>
              <a:t> an </a:t>
            </a:r>
            <a:r>
              <a:rPr lang="en-US" sz="2400" b="1" dirty="0" err="1" smtClean="0">
                <a:solidFill>
                  <a:schemeClr val="accent6">
                    <a:lumMod val="50000"/>
                  </a:schemeClr>
                </a:solidFill>
              </a:rPr>
              <a:t>ninh</a:t>
            </a:r>
            <a:r>
              <a:rPr lang="en-US" sz="2400" b="1" dirty="0" smtClean="0">
                <a:solidFill>
                  <a:schemeClr val="accent6">
                    <a:lumMod val="50000"/>
                  </a:schemeClr>
                </a:solidFill>
              </a:rPr>
              <a:t> </a:t>
            </a:r>
            <a:r>
              <a:rPr lang="en-US" sz="2400" b="1" dirty="0" err="1" smtClean="0">
                <a:solidFill>
                  <a:schemeClr val="accent6">
                    <a:lumMod val="50000"/>
                  </a:schemeClr>
                </a:solidFill>
              </a:rPr>
              <a:t>chính</a:t>
            </a:r>
            <a:r>
              <a:rPr lang="en-US" sz="2400" b="1" dirty="0" smtClean="0">
                <a:solidFill>
                  <a:schemeClr val="accent6">
                    <a:lumMod val="50000"/>
                  </a:schemeClr>
                </a:solidFill>
              </a:rPr>
              <a:t> trị, </a:t>
            </a:r>
            <a:r>
              <a:rPr lang="en-US" sz="2400" b="1" dirty="0" err="1" smtClean="0">
                <a:solidFill>
                  <a:schemeClr val="accent6">
                    <a:lumMod val="50000"/>
                  </a:schemeClr>
                </a:solidFill>
              </a:rPr>
              <a:t>trật</a:t>
            </a:r>
            <a:r>
              <a:rPr lang="en-US" sz="2400" b="1" dirty="0" smtClean="0">
                <a:solidFill>
                  <a:schemeClr val="accent6">
                    <a:lumMod val="50000"/>
                  </a:schemeClr>
                </a:solidFill>
              </a:rPr>
              <a:t> </a:t>
            </a:r>
            <a:r>
              <a:rPr lang="en-US" sz="2400" b="1" dirty="0" err="1" smtClean="0">
                <a:solidFill>
                  <a:schemeClr val="accent6">
                    <a:lumMod val="50000"/>
                  </a:schemeClr>
                </a:solidFill>
              </a:rPr>
              <a:t>tư</a:t>
            </a:r>
            <a:r>
              <a:rPr lang="en-US" sz="2400" b="1" dirty="0" smtClean="0">
                <a:solidFill>
                  <a:schemeClr val="accent6">
                    <a:lumMod val="50000"/>
                  </a:schemeClr>
                </a:solidFill>
              </a:rPr>
              <a:t>̣ </a:t>
            </a:r>
            <a:r>
              <a:rPr lang="en-US" sz="2400" b="1" dirty="0" err="1" smtClean="0">
                <a:solidFill>
                  <a:schemeClr val="accent6">
                    <a:lumMod val="50000"/>
                  </a:schemeClr>
                </a:solidFill>
              </a:rPr>
              <a:t>XH</a:t>
            </a:r>
            <a:r>
              <a:rPr lang="en-US" sz="2400" b="1" dirty="0" smtClean="0">
                <a:solidFill>
                  <a:schemeClr val="accent6">
                    <a:lumMod val="50000"/>
                  </a:schemeClr>
                </a:solidFill>
              </a:rPr>
              <a:t> </a:t>
            </a:r>
            <a:r>
              <a:rPr lang="en-US" sz="2400" b="1" dirty="0" err="1" smtClean="0">
                <a:solidFill>
                  <a:schemeClr val="accent6">
                    <a:lumMod val="50000"/>
                  </a:schemeClr>
                </a:solidFill>
              </a:rPr>
              <a:t>cơ</a:t>
            </a:r>
            <a:r>
              <a:rPr lang="en-US" sz="2400" b="1" dirty="0" smtClean="0">
                <a:solidFill>
                  <a:schemeClr val="accent6">
                    <a:lumMod val="50000"/>
                  </a:schemeClr>
                </a:solidFill>
              </a:rPr>
              <a:t> </a:t>
            </a:r>
            <a:r>
              <a:rPr lang="en-US" sz="2400" b="1" dirty="0" err="1" smtClean="0">
                <a:solidFill>
                  <a:schemeClr val="accent6">
                    <a:lumMod val="50000"/>
                  </a:schemeClr>
                </a:solidFill>
              </a:rPr>
              <a:t>bản</a:t>
            </a:r>
            <a:r>
              <a:rPr lang="en-US" sz="2400" b="1" dirty="0" smtClean="0">
                <a:solidFill>
                  <a:schemeClr val="accent6">
                    <a:lumMod val="50000"/>
                  </a:schemeClr>
                </a:solidFill>
              </a:rPr>
              <a:t> </a:t>
            </a:r>
            <a:r>
              <a:rPr lang="en-US" sz="2400" b="1" dirty="0" err="1" smtClean="0">
                <a:solidFill>
                  <a:schemeClr val="accent6">
                    <a:lumMod val="50000"/>
                  </a:schemeClr>
                </a:solidFill>
              </a:rPr>
              <a:t>được</a:t>
            </a:r>
            <a:r>
              <a:rPr lang="en-US" sz="2400" b="1" dirty="0" smtClean="0">
                <a:solidFill>
                  <a:schemeClr val="accent6">
                    <a:lumMod val="50000"/>
                  </a:schemeClr>
                </a:solidFill>
              </a:rPr>
              <a:t> </a:t>
            </a:r>
            <a:r>
              <a:rPr lang="en-US" sz="2400" b="1" dirty="0" err="1" smtClean="0">
                <a:solidFill>
                  <a:schemeClr val="accent6">
                    <a:lumMod val="50000"/>
                  </a:schemeClr>
                </a:solidFill>
              </a:rPr>
              <a:t>giư</a:t>
            </a:r>
            <a:r>
              <a:rPr lang="en-US" sz="2400" b="1" dirty="0" smtClean="0">
                <a:solidFill>
                  <a:schemeClr val="accent6">
                    <a:lumMod val="50000"/>
                  </a:schemeClr>
                </a:solidFill>
              </a:rPr>
              <a:t>̃ </a:t>
            </a:r>
            <a:r>
              <a:rPr lang="en-US" sz="2400" b="1" dirty="0" err="1" smtClean="0">
                <a:solidFill>
                  <a:schemeClr val="accent6">
                    <a:lumMod val="50000"/>
                  </a:schemeClr>
                </a:solidFill>
              </a:rPr>
              <a:t>vững</a:t>
            </a:r>
            <a:r>
              <a:rPr lang="en-US" sz="2400" b="1" dirty="0" smtClean="0">
                <a:solidFill>
                  <a:schemeClr val="accent6">
                    <a:lumMod val="50000"/>
                  </a:schemeClr>
                </a:solidFill>
              </a:rPr>
              <a:t> </a:t>
            </a:r>
            <a:r>
              <a:rPr lang="en-US" sz="2400" b="1" dirty="0" err="1" smtClean="0">
                <a:solidFill>
                  <a:schemeClr val="accent6">
                    <a:lumMod val="50000"/>
                  </a:schemeClr>
                </a:solidFill>
              </a:rPr>
              <a:t>ổn</a:t>
            </a:r>
            <a:r>
              <a:rPr lang="en-US" sz="2400" b="1" dirty="0" smtClean="0">
                <a:solidFill>
                  <a:schemeClr val="accent6">
                    <a:lumMod val="50000"/>
                  </a:schemeClr>
                </a:solidFill>
              </a:rPr>
              <a:t> </a:t>
            </a:r>
            <a:r>
              <a:rPr lang="en-US" sz="2400" b="1" dirty="0" err="1" smtClean="0">
                <a:solidFill>
                  <a:schemeClr val="accent6">
                    <a:lumMod val="50000"/>
                  </a:schemeClr>
                </a:solidFill>
              </a:rPr>
              <a:t>định</a:t>
            </a:r>
            <a:r>
              <a:rPr lang="en-US" sz="2400" b="1" dirty="0" smtClean="0">
                <a:solidFill>
                  <a:schemeClr val="accent6">
                    <a:lumMod val="50000"/>
                  </a:schemeClr>
                </a:solidFill>
              </a:rPr>
              <a:t>.</a:t>
            </a:r>
          </a:p>
          <a:p>
            <a:pPr algn="just">
              <a:spcBef>
                <a:spcPts val="300"/>
              </a:spcBef>
              <a:spcAft>
                <a:spcPts val="300"/>
              </a:spcAft>
            </a:pPr>
            <a:r>
              <a:rPr lang="en-US" sz="2400" b="1" dirty="0" smtClean="0">
                <a:solidFill>
                  <a:srgbClr val="002060"/>
                </a:solidFill>
              </a:rPr>
              <a:t>	</a:t>
            </a:r>
            <a:r>
              <a:rPr lang="en-US" sz="2400" b="1" dirty="0" smtClean="0">
                <a:solidFill>
                  <a:schemeClr val="accent5">
                    <a:lumMod val="50000"/>
                  </a:schemeClr>
                </a:solidFill>
              </a:rPr>
              <a:t>- </a:t>
            </a:r>
            <a:r>
              <a:rPr lang="en-US" sz="2400" b="1" dirty="0" err="1" smtClean="0">
                <a:solidFill>
                  <a:schemeClr val="accent5">
                    <a:lumMod val="50000"/>
                  </a:schemeClr>
                </a:solidFill>
              </a:rPr>
              <a:t>Công</a:t>
            </a:r>
            <a:r>
              <a:rPr lang="en-US" sz="2400" b="1" dirty="0" smtClean="0">
                <a:solidFill>
                  <a:schemeClr val="accent5">
                    <a:lumMod val="50000"/>
                  </a:schemeClr>
                </a:solidFill>
              </a:rPr>
              <a:t> </a:t>
            </a:r>
            <a:r>
              <a:rPr lang="en-US" sz="2400" b="1" dirty="0" err="1" smtClean="0">
                <a:solidFill>
                  <a:schemeClr val="accent5">
                    <a:lumMod val="50000"/>
                  </a:schemeClr>
                </a:solidFill>
              </a:rPr>
              <a:t>tác</a:t>
            </a:r>
            <a:r>
              <a:rPr lang="en-US" sz="2400" b="1" dirty="0" smtClean="0">
                <a:solidFill>
                  <a:schemeClr val="accent5">
                    <a:lumMod val="50000"/>
                  </a:schemeClr>
                </a:solidFill>
              </a:rPr>
              <a:t> </a:t>
            </a:r>
            <a:r>
              <a:rPr lang="en-US" sz="2400" b="1" dirty="0" err="1" smtClean="0">
                <a:solidFill>
                  <a:schemeClr val="accent5">
                    <a:lumMod val="50000"/>
                  </a:schemeClr>
                </a:solidFill>
              </a:rPr>
              <a:t>thông</a:t>
            </a:r>
            <a:r>
              <a:rPr lang="en-US" sz="2400" b="1" dirty="0" smtClean="0">
                <a:solidFill>
                  <a:schemeClr val="accent5">
                    <a:lumMod val="50000"/>
                  </a:schemeClr>
                </a:solidFill>
              </a:rPr>
              <a:t> tin, </a:t>
            </a:r>
            <a:r>
              <a:rPr lang="en-US" sz="2400" b="1" dirty="0" err="1" smtClean="0">
                <a:solidFill>
                  <a:schemeClr val="accent5">
                    <a:lumMod val="50000"/>
                  </a:schemeClr>
                </a:solidFill>
              </a:rPr>
              <a:t>tuyên</a:t>
            </a:r>
            <a:r>
              <a:rPr lang="en-US" sz="2400" b="1" dirty="0" smtClean="0">
                <a:solidFill>
                  <a:schemeClr val="accent5">
                    <a:lumMod val="50000"/>
                  </a:schemeClr>
                </a:solidFill>
              </a:rPr>
              <a:t> </a:t>
            </a:r>
            <a:r>
              <a:rPr lang="en-US" sz="2400" b="1" dirty="0" err="1" smtClean="0">
                <a:solidFill>
                  <a:schemeClr val="accent5">
                    <a:lumMod val="50000"/>
                  </a:schemeClr>
                </a:solidFill>
              </a:rPr>
              <a:t>truyền</a:t>
            </a:r>
            <a:r>
              <a:rPr lang="en-US" sz="2400" b="1" dirty="0" smtClean="0">
                <a:solidFill>
                  <a:schemeClr val="accent5">
                    <a:lumMod val="50000"/>
                  </a:schemeClr>
                </a:solidFill>
              </a:rPr>
              <a:t>, </a:t>
            </a:r>
            <a:r>
              <a:rPr lang="en-US" sz="2400" b="1" dirty="0" err="1" smtClean="0">
                <a:solidFill>
                  <a:schemeClr val="accent5">
                    <a:lumMod val="50000"/>
                  </a:schemeClr>
                </a:solidFill>
              </a:rPr>
              <a:t>công</a:t>
            </a:r>
            <a:r>
              <a:rPr lang="en-US" sz="2400" b="1" dirty="0" smtClean="0">
                <a:solidFill>
                  <a:schemeClr val="accent5">
                    <a:lumMod val="50000"/>
                  </a:schemeClr>
                </a:solidFill>
              </a:rPr>
              <a:t> </a:t>
            </a:r>
            <a:r>
              <a:rPr lang="en-US" sz="2400" b="1" dirty="0" err="1" smtClean="0">
                <a:solidFill>
                  <a:schemeClr val="accent5">
                    <a:lumMod val="50000"/>
                  </a:schemeClr>
                </a:solidFill>
              </a:rPr>
              <a:t>khai</a:t>
            </a:r>
            <a:r>
              <a:rPr lang="en-US" sz="2400" b="1" dirty="0" smtClean="0">
                <a:solidFill>
                  <a:schemeClr val="accent5">
                    <a:lumMod val="50000"/>
                  </a:schemeClr>
                </a:solidFill>
              </a:rPr>
              <a:t>, minh </a:t>
            </a:r>
            <a:r>
              <a:rPr lang="en-US" sz="2400" b="1" dirty="0" err="1" smtClean="0">
                <a:solidFill>
                  <a:schemeClr val="accent5">
                    <a:lumMod val="50000"/>
                  </a:schemeClr>
                </a:solidFill>
              </a:rPr>
              <a:t>bạch</a:t>
            </a:r>
            <a:r>
              <a:rPr lang="en-US" sz="2400" b="1" dirty="0" smtClean="0">
                <a:solidFill>
                  <a:schemeClr val="accent5">
                    <a:lumMod val="50000"/>
                  </a:schemeClr>
                </a:solidFill>
              </a:rPr>
              <a:t> </a:t>
            </a:r>
            <a:r>
              <a:rPr lang="en-US" sz="2400" b="1" dirty="0" err="1" smtClean="0">
                <a:solidFill>
                  <a:schemeClr val="accent5">
                    <a:lumMod val="50000"/>
                  </a:schemeClr>
                </a:solidFill>
              </a:rPr>
              <a:t>hoạt</a:t>
            </a:r>
            <a:r>
              <a:rPr lang="en-US" sz="2400" b="1" dirty="0" smtClean="0">
                <a:solidFill>
                  <a:schemeClr val="accent5">
                    <a:lumMod val="50000"/>
                  </a:schemeClr>
                </a:solidFill>
              </a:rPr>
              <a:t> </a:t>
            </a:r>
            <a:r>
              <a:rPr lang="en-US" sz="2400" b="1" dirty="0" err="1" smtClean="0">
                <a:solidFill>
                  <a:schemeClr val="accent5">
                    <a:lumMod val="50000"/>
                  </a:schemeClr>
                </a:solidFill>
              </a:rPr>
              <a:t>động</a:t>
            </a:r>
            <a:r>
              <a:rPr lang="en-US" sz="2400" b="1" dirty="0" smtClean="0">
                <a:solidFill>
                  <a:schemeClr val="accent5">
                    <a:lumMod val="50000"/>
                  </a:schemeClr>
                </a:solidFill>
              </a:rPr>
              <a:t> </a:t>
            </a:r>
            <a:r>
              <a:rPr lang="en-US" sz="2400" b="1" dirty="0" err="1" smtClean="0">
                <a:solidFill>
                  <a:schemeClr val="accent5">
                    <a:lumMod val="50000"/>
                  </a:schemeClr>
                </a:solidFill>
              </a:rPr>
              <a:t>quản</a:t>
            </a:r>
            <a:r>
              <a:rPr lang="en-US" sz="2400" b="1" dirty="0" smtClean="0">
                <a:solidFill>
                  <a:schemeClr val="accent5">
                    <a:lumMod val="50000"/>
                  </a:schemeClr>
                </a:solidFill>
              </a:rPr>
              <a:t> </a:t>
            </a:r>
            <a:r>
              <a:rPr lang="en-US" sz="2400" b="1" dirty="0" err="1" smtClean="0">
                <a:solidFill>
                  <a:schemeClr val="accent5">
                    <a:lumMod val="50000"/>
                  </a:schemeClr>
                </a:solidFill>
              </a:rPr>
              <a:t>ly</a:t>
            </a:r>
            <a:r>
              <a:rPr lang="en-US" sz="2400" b="1" dirty="0" smtClean="0">
                <a:solidFill>
                  <a:schemeClr val="accent5">
                    <a:lumMod val="50000"/>
                  </a:schemeClr>
                </a:solidFill>
              </a:rPr>
              <a:t>́ </a:t>
            </a:r>
            <a:r>
              <a:rPr lang="en-US" sz="2400" b="1" dirty="0" err="1" smtClean="0">
                <a:solidFill>
                  <a:schemeClr val="accent5">
                    <a:lumMod val="50000"/>
                  </a:schemeClr>
                </a:solidFill>
              </a:rPr>
              <a:t>NN</a:t>
            </a:r>
            <a:r>
              <a:rPr lang="en-US" sz="2400" b="1" dirty="0" smtClean="0">
                <a:solidFill>
                  <a:schemeClr val="accent5">
                    <a:lumMod val="50000"/>
                  </a:schemeClr>
                </a:solidFill>
              </a:rPr>
              <a:t> </a:t>
            </a:r>
            <a:r>
              <a:rPr lang="en-US" sz="2400" b="1" dirty="0" err="1" smtClean="0">
                <a:solidFill>
                  <a:schemeClr val="accent5">
                    <a:lumMod val="50000"/>
                  </a:schemeClr>
                </a:solidFill>
              </a:rPr>
              <a:t>được</a:t>
            </a:r>
            <a:r>
              <a:rPr lang="en-US" sz="2400" b="1" dirty="0" smtClean="0">
                <a:solidFill>
                  <a:schemeClr val="accent5">
                    <a:lumMod val="50000"/>
                  </a:schemeClr>
                </a:solidFill>
              </a:rPr>
              <a:t> </a:t>
            </a:r>
            <a:r>
              <a:rPr lang="en-US" sz="2400" b="1" dirty="0" err="1" smtClean="0">
                <a:solidFill>
                  <a:schemeClr val="accent5">
                    <a:lumMod val="50000"/>
                  </a:schemeClr>
                </a:solidFill>
              </a:rPr>
              <a:t>đẩy</a:t>
            </a:r>
            <a:r>
              <a:rPr lang="en-US" sz="2400" b="1" dirty="0" smtClean="0">
                <a:solidFill>
                  <a:schemeClr val="accent5">
                    <a:lumMod val="50000"/>
                  </a:schemeClr>
                </a:solidFill>
              </a:rPr>
              <a:t> </a:t>
            </a:r>
            <a:r>
              <a:rPr lang="en-US" sz="2400" b="1" dirty="0" err="1" smtClean="0">
                <a:solidFill>
                  <a:schemeClr val="accent5">
                    <a:lumMod val="50000"/>
                  </a:schemeClr>
                </a:solidFill>
              </a:rPr>
              <a:t>mạnh</a:t>
            </a:r>
            <a:r>
              <a:rPr lang="en-US" sz="2400" b="1" dirty="0" smtClean="0">
                <a:solidFill>
                  <a:schemeClr val="accent5">
                    <a:lumMod val="50000"/>
                  </a:schemeClr>
                </a:solidFill>
              </a:rPr>
              <a:t>,…</a:t>
            </a:r>
            <a:endParaRPr lang="en-US" sz="24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828800" y="946880"/>
            <a:ext cx="58674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bg1"/>
                </a:solidFill>
              </a:rPr>
              <a:t>IV. </a:t>
            </a:r>
            <a:r>
              <a:rPr lang="en-US" sz="2600" b="1" dirty="0" err="1" smtClean="0">
                <a:solidFill>
                  <a:schemeClr val="bg1"/>
                </a:solidFill>
              </a:rPr>
              <a:t>NHẬN</a:t>
            </a:r>
            <a:r>
              <a:rPr lang="en-US" sz="2600" b="1" dirty="0" smtClean="0">
                <a:solidFill>
                  <a:schemeClr val="bg1"/>
                </a:solidFill>
              </a:rPr>
              <a:t> </a:t>
            </a:r>
            <a:r>
              <a:rPr lang="en-US" sz="2600" b="1" dirty="0" err="1" smtClean="0">
                <a:solidFill>
                  <a:schemeClr val="bg1"/>
                </a:solidFill>
              </a:rPr>
              <a:t>XÉT</a:t>
            </a:r>
            <a:r>
              <a:rPr lang="en-US" sz="2600" b="1" dirty="0" smtClean="0">
                <a:solidFill>
                  <a:schemeClr val="bg1"/>
                </a:solidFill>
              </a:rPr>
              <a:t>- </a:t>
            </a:r>
            <a:r>
              <a:rPr lang="en-US" sz="2600" b="1" dirty="0" err="1" smtClean="0">
                <a:solidFill>
                  <a:schemeClr val="bg1"/>
                </a:solidFill>
              </a:rPr>
              <a:t>ĐÁNH</a:t>
            </a:r>
            <a:r>
              <a:rPr lang="en-US" sz="2600" b="1" dirty="0" smtClean="0">
                <a:solidFill>
                  <a:schemeClr val="bg1"/>
                </a:solidFill>
              </a:rPr>
              <a:t> </a:t>
            </a:r>
            <a:r>
              <a:rPr lang="en-US" sz="2600" b="1" dirty="0" err="1" smtClean="0">
                <a:solidFill>
                  <a:schemeClr val="bg1"/>
                </a:solidFill>
              </a:rPr>
              <a:t>GIA</a:t>
            </a:r>
            <a:r>
              <a:rPr lang="en-US" sz="2600" b="1" dirty="0" smtClean="0">
                <a:solidFill>
                  <a:schemeClr val="bg1"/>
                </a:solidFill>
              </a:rPr>
              <a:t>́</a:t>
            </a:r>
            <a:endParaRPr lang="en-US" sz="2600" b="1" dirty="0">
              <a:solidFill>
                <a:schemeClr val="bg1"/>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sz="2400" b="1" dirty="0" smtClean="0">
                <a:solidFill>
                  <a:srgbClr val="0070C0"/>
                </a:solidFill>
              </a:rPr>
              <a:t>	</a:t>
            </a:r>
            <a:r>
              <a:rPr lang="en-US" sz="2300" b="1" dirty="0" smtClean="0">
                <a:solidFill>
                  <a:srgbClr val="FF0000"/>
                </a:solidFill>
              </a:rPr>
              <a:t>2. </a:t>
            </a:r>
            <a:r>
              <a:rPr lang="en-US" sz="2300" b="1" dirty="0" err="1" smtClean="0">
                <a:solidFill>
                  <a:srgbClr val="FF0000"/>
                </a:solidFill>
              </a:rPr>
              <a:t>Mặt</a:t>
            </a:r>
            <a:r>
              <a:rPr lang="en-US" sz="2300" b="1" dirty="0" smtClean="0">
                <a:solidFill>
                  <a:srgbClr val="FF0000"/>
                </a:solidFill>
              </a:rPr>
              <a:t> </a:t>
            </a:r>
            <a:r>
              <a:rPr lang="en-US" sz="2300" b="1" dirty="0" err="1" smtClean="0">
                <a:solidFill>
                  <a:srgbClr val="FF0000"/>
                </a:solidFill>
              </a:rPr>
              <a:t>hạn</a:t>
            </a:r>
            <a:r>
              <a:rPr lang="en-US" sz="2300" b="1" dirty="0" smtClean="0">
                <a:solidFill>
                  <a:srgbClr val="FF0000"/>
                </a:solidFill>
              </a:rPr>
              <a:t> </a:t>
            </a:r>
            <a:r>
              <a:rPr lang="en-US" sz="2300" b="1" dirty="0" err="1" smtClean="0">
                <a:solidFill>
                  <a:srgbClr val="FF0000"/>
                </a:solidFill>
              </a:rPr>
              <a:t>chê</a:t>
            </a:r>
            <a:r>
              <a:rPr lang="en-US" sz="2300" b="1" dirty="0" smtClean="0">
                <a:solidFill>
                  <a:srgbClr val="FF0000"/>
                </a:solidFill>
              </a:rPr>
              <a:t>́:</a:t>
            </a:r>
          </a:p>
          <a:p>
            <a:pPr algn="just">
              <a:spcBef>
                <a:spcPts val="300"/>
              </a:spcBef>
              <a:spcAft>
                <a:spcPts val="300"/>
              </a:spcAft>
            </a:pPr>
            <a:r>
              <a:rPr lang="en-US" sz="2300" dirty="0" smtClean="0">
                <a:solidFill>
                  <a:schemeClr val="tx1"/>
                </a:solidFill>
              </a:rPr>
              <a:t>	</a:t>
            </a:r>
            <a:r>
              <a:rPr lang="en-US" sz="2300" b="1" dirty="0" smtClean="0">
                <a:solidFill>
                  <a:srgbClr val="00B050"/>
                </a:solidFill>
              </a:rPr>
              <a:t>- </a:t>
            </a:r>
            <a:r>
              <a:rPr lang="en-US" sz="2300" b="1" dirty="0" err="1" smtClean="0">
                <a:solidFill>
                  <a:srgbClr val="00B050"/>
                </a:solidFill>
              </a:rPr>
              <a:t>Công</a:t>
            </a:r>
            <a:r>
              <a:rPr lang="en-US" sz="2300" b="1" dirty="0" smtClean="0">
                <a:solidFill>
                  <a:srgbClr val="00B050"/>
                </a:solidFill>
              </a:rPr>
              <a:t> </a:t>
            </a:r>
            <a:r>
              <a:rPr lang="en-US" sz="2300" b="1" dirty="0" err="1" smtClean="0">
                <a:solidFill>
                  <a:srgbClr val="00B050"/>
                </a:solidFill>
              </a:rPr>
              <a:t>tác</a:t>
            </a:r>
            <a:r>
              <a:rPr lang="en-US" sz="2300" b="1" dirty="0" smtClean="0">
                <a:solidFill>
                  <a:srgbClr val="00B050"/>
                </a:solidFill>
              </a:rPr>
              <a:t> </a:t>
            </a:r>
            <a:r>
              <a:rPr lang="en-US" sz="2300" b="1" dirty="0" err="1" smtClean="0">
                <a:solidFill>
                  <a:srgbClr val="00B050"/>
                </a:solidFill>
              </a:rPr>
              <a:t>vận</a:t>
            </a:r>
            <a:r>
              <a:rPr lang="en-US" sz="2300" b="1" dirty="0" smtClean="0">
                <a:solidFill>
                  <a:srgbClr val="00B050"/>
                </a:solidFill>
              </a:rPr>
              <a:t> </a:t>
            </a:r>
            <a:r>
              <a:rPr lang="en-US" sz="2300" b="1" dirty="0" err="1" smtClean="0">
                <a:solidFill>
                  <a:srgbClr val="00B050"/>
                </a:solidFill>
              </a:rPr>
              <a:t>động</a:t>
            </a:r>
            <a:r>
              <a:rPr lang="en-US" sz="2300" b="1" dirty="0" smtClean="0">
                <a:solidFill>
                  <a:srgbClr val="00B050"/>
                </a:solidFill>
              </a:rPr>
              <a:t>, </a:t>
            </a:r>
            <a:r>
              <a:rPr lang="en-US" sz="2300" b="1" dirty="0" err="1" smtClean="0">
                <a:solidFill>
                  <a:srgbClr val="00B050"/>
                </a:solidFill>
              </a:rPr>
              <a:t>khuyến</a:t>
            </a:r>
            <a:r>
              <a:rPr lang="en-US" sz="2300" b="1" dirty="0" smtClean="0">
                <a:solidFill>
                  <a:srgbClr val="00B050"/>
                </a:solidFill>
              </a:rPr>
              <a:t> </a:t>
            </a:r>
            <a:r>
              <a:rPr lang="en-US" sz="2300" b="1" dirty="0" err="1" smtClean="0">
                <a:solidFill>
                  <a:srgbClr val="00B050"/>
                </a:solidFill>
              </a:rPr>
              <a:t>khích</a:t>
            </a:r>
            <a:r>
              <a:rPr lang="en-US" sz="2300" b="1" dirty="0" smtClean="0">
                <a:solidFill>
                  <a:srgbClr val="00B050"/>
                </a:solidFill>
              </a:rPr>
              <a:t> </a:t>
            </a:r>
            <a:r>
              <a:rPr lang="en-US" sz="2300" b="1" dirty="0" err="1" smtClean="0">
                <a:solidFill>
                  <a:srgbClr val="00B050"/>
                </a:solidFill>
              </a:rPr>
              <a:t>các</a:t>
            </a:r>
            <a:r>
              <a:rPr lang="en-US" sz="2300" b="1" dirty="0" smtClean="0">
                <a:solidFill>
                  <a:srgbClr val="00B050"/>
                </a:solidFill>
              </a:rPr>
              <a:t> </a:t>
            </a:r>
            <a:r>
              <a:rPr lang="en-US" sz="2300" b="1" dirty="0" err="1" smtClean="0">
                <a:solidFill>
                  <a:srgbClr val="00B050"/>
                </a:solidFill>
              </a:rPr>
              <a:t>hô</a:t>
            </a:r>
            <a:r>
              <a:rPr lang="en-US" sz="2300" b="1" dirty="0" smtClean="0">
                <a:solidFill>
                  <a:srgbClr val="00B050"/>
                </a:solidFill>
              </a:rPr>
              <a:t>̣ </a:t>
            </a:r>
            <a:r>
              <a:rPr lang="en-US" sz="2300" b="1" dirty="0" err="1" smtClean="0">
                <a:solidFill>
                  <a:srgbClr val="00B050"/>
                </a:solidFill>
              </a:rPr>
              <a:t>kinh</a:t>
            </a:r>
            <a:r>
              <a:rPr lang="en-US" sz="2300" b="1" dirty="0" smtClean="0">
                <a:solidFill>
                  <a:srgbClr val="00B050"/>
                </a:solidFill>
              </a:rPr>
              <a:t> </a:t>
            </a:r>
            <a:r>
              <a:rPr lang="en-US" sz="2300" b="1" dirty="0" err="1" smtClean="0">
                <a:solidFill>
                  <a:srgbClr val="00B050"/>
                </a:solidFill>
              </a:rPr>
              <a:t>doanh</a:t>
            </a:r>
            <a:r>
              <a:rPr lang="en-US" sz="2300" b="1" dirty="0" smtClean="0">
                <a:solidFill>
                  <a:srgbClr val="00B050"/>
                </a:solidFill>
              </a:rPr>
              <a:t>, </a:t>
            </a:r>
            <a:r>
              <a:rPr lang="en-US" sz="2300" b="1" dirty="0" err="1" smtClean="0">
                <a:solidFill>
                  <a:srgbClr val="00B050"/>
                </a:solidFill>
              </a:rPr>
              <a:t>sản</a:t>
            </a:r>
            <a:r>
              <a:rPr lang="en-US" sz="2300" b="1" dirty="0" smtClean="0">
                <a:solidFill>
                  <a:srgbClr val="00B050"/>
                </a:solidFill>
              </a:rPr>
              <a:t> </a:t>
            </a:r>
            <a:r>
              <a:rPr lang="en-US" sz="2300" b="1" dirty="0" err="1" smtClean="0">
                <a:solidFill>
                  <a:srgbClr val="00B050"/>
                </a:solidFill>
              </a:rPr>
              <a:t>xuất</a:t>
            </a:r>
            <a:r>
              <a:rPr lang="en-US" sz="2300" b="1" dirty="0" smtClean="0">
                <a:solidFill>
                  <a:srgbClr val="00B050"/>
                </a:solidFill>
              </a:rPr>
              <a:t> cá </a:t>
            </a:r>
            <a:r>
              <a:rPr lang="en-US" sz="2300" b="1" dirty="0" err="1" smtClean="0">
                <a:solidFill>
                  <a:srgbClr val="00B050"/>
                </a:solidFill>
              </a:rPr>
              <a:t>thê</a:t>
            </a:r>
            <a:r>
              <a:rPr lang="en-US" sz="2300" b="1" dirty="0" smtClean="0">
                <a:solidFill>
                  <a:srgbClr val="00B050"/>
                </a:solidFill>
              </a:rPr>
              <a:t>̉ </a:t>
            </a:r>
            <a:r>
              <a:rPr lang="en-US" sz="2300" b="1" dirty="0" err="1" smtClean="0">
                <a:solidFill>
                  <a:srgbClr val="00B050"/>
                </a:solidFill>
              </a:rPr>
              <a:t>hướng</a:t>
            </a:r>
            <a:r>
              <a:rPr lang="en-US" sz="2300" b="1" dirty="0" smtClean="0">
                <a:solidFill>
                  <a:srgbClr val="00B050"/>
                </a:solidFill>
              </a:rPr>
              <a:t> </a:t>
            </a:r>
            <a:r>
              <a:rPr lang="en-US" sz="2300" b="1" dirty="0" err="1" smtClean="0">
                <a:solidFill>
                  <a:srgbClr val="00B050"/>
                </a:solidFill>
              </a:rPr>
              <a:t>nghiệp</a:t>
            </a:r>
            <a:r>
              <a:rPr lang="en-US" sz="2300" b="1" dirty="0" smtClean="0">
                <a:solidFill>
                  <a:srgbClr val="00B050"/>
                </a:solidFill>
              </a:rPr>
              <a:t> sang </a:t>
            </a:r>
            <a:r>
              <a:rPr lang="en-US" sz="2300" b="1" dirty="0" err="1" smtClean="0">
                <a:solidFill>
                  <a:srgbClr val="00B050"/>
                </a:solidFill>
              </a:rPr>
              <a:t>hoạt</a:t>
            </a:r>
            <a:r>
              <a:rPr lang="en-US" sz="2300" b="1" dirty="0" smtClean="0">
                <a:solidFill>
                  <a:srgbClr val="00B050"/>
                </a:solidFill>
              </a:rPr>
              <a:t> </a:t>
            </a:r>
            <a:r>
              <a:rPr lang="en-US" sz="2300" b="1" dirty="0" err="1" smtClean="0">
                <a:solidFill>
                  <a:srgbClr val="00B050"/>
                </a:solidFill>
              </a:rPr>
              <a:t>động</a:t>
            </a:r>
            <a:r>
              <a:rPr lang="en-US" sz="2300" b="1" dirty="0" smtClean="0">
                <a:solidFill>
                  <a:srgbClr val="00B050"/>
                </a:solidFill>
              </a:rPr>
              <a:t> </a:t>
            </a:r>
            <a:r>
              <a:rPr lang="en-US" sz="2300" b="1" dirty="0" err="1" smtClean="0">
                <a:solidFill>
                  <a:srgbClr val="00B050"/>
                </a:solidFill>
              </a:rPr>
              <a:t>theo</a:t>
            </a:r>
            <a:r>
              <a:rPr lang="en-US" sz="2300" b="1" dirty="0" smtClean="0">
                <a:solidFill>
                  <a:srgbClr val="00B050"/>
                </a:solidFill>
              </a:rPr>
              <a:t> </a:t>
            </a:r>
            <a:r>
              <a:rPr lang="en-US" sz="2300" b="1" dirty="0" err="1" smtClean="0">
                <a:solidFill>
                  <a:srgbClr val="00B050"/>
                </a:solidFill>
              </a:rPr>
              <a:t>mô</a:t>
            </a:r>
            <a:r>
              <a:rPr lang="en-US" sz="2300" b="1" dirty="0" smtClean="0">
                <a:solidFill>
                  <a:srgbClr val="00B050"/>
                </a:solidFill>
              </a:rPr>
              <a:t> </a:t>
            </a:r>
            <a:r>
              <a:rPr lang="en-US" sz="2300" b="1" dirty="0" err="1" smtClean="0">
                <a:solidFill>
                  <a:srgbClr val="00B050"/>
                </a:solidFill>
              </a:rPr>
              <a:t>hình</a:t>
            </a:r>
            <a:r>
              <a:rPr lang="en-US" sz="2300" b="1" dirty="0" smtClean="0">
                <a:solidFill>
                  <a:srgbClr val="00B050"/>
                </a:solidFill>
              </a:rPr>
              <a:t> </a:t>
            </a:r>
            <a:r>
              <a:rPr lang="en-US" sz="2300" b="1" dirty="0" err="1" smtClean="0">
                <a:solidFill>
                  <a:srgbClr val="00B050"/>
                </a:solidFill>
              </a:rPr>
              <a:t>doanh</a:t>
            </a:r>
            <a:r>
              <a:rPr lang="en-US" sz="2300" b="1" dirty="0" smtClean="0">
                <a:solidFill>
                  <a:srgbClr val="00B050"/>
                </a:solidFill>
              </a:rPr>
              <a:t> </a:t>
            </a:r>
            <a:r>
              <a:rPr lang="en-US" sz="2300" b="1" dirty="0" err="1" smtClean="0">
                <a:solidFill>
                  <a:srgbClr val="00B050"/>
                </a:solidFill>
              </a:rPr>
              <a:t>nghiệp</a:t>
            </a:r>
            <a:r>
              <a:rPr lang="en-US" sz="2300" b="1" dirty="0" smtClean="0">
                <a:solidFill>
                  <a:srgbClr val="00B050"/>
                </a:solidFill>
              </a:rPr>
              <a:t> </a:t>
            </a:r>
            <a:r>
              <a:rPr lang="en-US" sz="2300" b="1" dirty="0" err="1" smtClean="0">
                <a:solidFill>
                  <a:srgbClr val="00B050"/>
                </a:solidFill>
              </a:rPr>
              <a:t>đạt</a:t>
            </a:r>
            <a:r>
              <a:rPr lang="en-US" sz="2300" b="1" dirty="0" smtClean="0">
                <a:solidFill>
                  <a:srgbClr val="00B050"/>
                </a:solidFill>
              </a:rPr>
              <a:t> </a:t>
            </a:r>
            <a:r>
              <a:rPr lang="en-US" sz="2300" b="1" dirty="0" err="1" smtClean="0">
                <a:solidFill>
                  <a:srgbClr val="00B050"/>
                </a:solidFill>
              </a:rPr>
              <a:t>hiệu</a:t>
            </a:r>
            <a:r>
              <a:rPr lang="en-US" sz="2300" b="1" dirty="0" smtClean="0">
                <a:solidFill>
                  <a:srgbClr val="00B050"/>
                </a:solidFill>
              </a:rPr>
              <a:t> quả </a:t>
            </a:r>
            <a:r>
              <a:rPr lang="en-US" sz="2300" b="1" dirty="0" err="1" smtClean="0">
                <a:solidFill>
                  <a:srgbClr val="00B050"/>
                </a:solidFill>
              </a:rPr>
              <a:t>thấp</a:t>
            </a:r>
            <a:r>
              <a:rPr lang="en-US" sz="2300" b="1" dirty="0" smtClean="0">
                <a:solidFill>
                  <a:srgbClr val="00B050"/>
                </a:solidFill>
              </a:rPr>
              <a:t>.</a:t>
            </a:r>
          </a:p>
          <a:p>
            <a:pPr algn="just">
              <a:spcBef>
                <a:spcPts val="300"/>
              </a:spcBef>
              <a:spcAft>
                <a:spcPts val="300"/>
              </a:spcAft>
            </a:pPr>
            <a:r>
              <a:rPr lang="en-US" sz="2300" b="1" dirty="0" smtClean="0">
                <a:solidFill>
                  <a:srgbClr val="7030A0"/>
                </a:solidFill>
              </a:rPr>
              <a:t>	</a:t>
            </a:r>
            <a:r>
              <a:rPr lang="en-US" sz="2300" b="1" dirty="0" smtClean="0">
                <a:solidFill>
                  <a:schemeClr val="accent2">
                    <a:lumMod val="50000"/>
                  </a:schemeClr>
                </a:solidFill>
              </a:rPr>
              <a:t>- </a:t>
            </a:r>
            <a:r>
              <a:rPr lang="en-US" sz="2300" b="1" dirty="0" err="1" smtClean="0">
                <a:solidFill>
                  <a:schemeClr val="accent2">
                    <a:lumMod val="50000"/>
                  </a:schemeClr>
                </a:solidFill>
              </a:rPr>
              <a:t>Công</a:t>
            </a:r>
            <a:r>
              <a:rPr lang="en-US" sz="2300" b="1" dirty="0" smtClean="0">
                <a:solidFill>
                  <a:schemeClr val="accent2">
                    <a:lumMod val="50000"/>
                  </a:schemeClr>
                </a:solidFill>
              </a:rPr>
              <a:t> </a:t>
            </a:r>
            <a:r>
              <a:rPr lang="en-US" sz="2300" b="1" dirty="0" err="1" smtClean="0">
                <a:solidFill>
                  <a:schemeClr val="accent2">
                    <a:lumMod val="50000"/>
                  </a:schemeClr>
                </a:solidFill>
              </a:rPr>
              <a:t>tác</a:t>
            </a:r>
            <a:r>
              <a:rPr lang="en-US" sz="2300" b="1" dirty="0" smtClean="0">
                <a:solidFill>
                  <a:schemeClr val="accent2">
                    <a:lumMod val="50000"/>
                  </a:schemeClr>
                </a:solidFill>
              </a:rPr>
              <a:t> </a:t>
            </a:r>
            <a:r>
              <a:rPr lang="en-US" sz="2300" b="1" dirty="0" err="1" smtClean="0">
                <a:solidFill>
                  <a:schemeClr val="accent2">
                    <a:lumMod val="50000"/>
                  </a:schemeClr>
                </a:solidFill>
              </a:rPr>
              <a:t>triển</a:t>
            </a:r>
            <a:r>
              <a:rPr lang="en-US" sz="2300" b="1" dirty="0" smtClean="0">
                <a:solidFill>
                  <a:schemeClr val="accent2">
                    <a:lumMod val="50000"/>
                  </a:schemeClr>
                </a:solidFill>
              </a:rPr>
              <a:t> </a:t>
            </a:r>
            <a:r>
              <a:rPr lang="en-US" sz="2300" b="1" dirty="0" err="1" smtClean="0">
                <a:solidFill>
                  <a:schemeClr val="accent2">
                    <a:lumMod val="50000"/>
                  </a:schemeClr>
                </a:solidFill>
              </a:rPr>
              <a:t>khai</a:t>
            </a:r>
            <a:r>
              <a:rPr lang="en-US" sz="2300" b="1" dirty="0" smtClean="0">
                <a:solidFill>
                  <a:schemeClr val="accent2">
                    <a:lumMod val="50000"/>
                  </a:schemeClr>
                </a:solidFill>
              </a:rPr>
              <a:t> </a:t>
            </a:r>
            <a:r>
              <a:rPr lang="en-US" sz="2300" b="1" dirty="0" err="1" smtClean="0">
                <a:solidFill>
                  <a:schemeClr val="accent2">
                    <a:lumMod val="50000"/>
                  </a:schemeClr>
                </a:solidFill>
              </a:rPr>
              <a:t>kê</a:t>
            </a:r>
            <a:r>
              <a:rPr lang="en-US" sz="2300" b="1" dirty="0" smtClean="0">
                <a:solidFill>
                  <a:schemeClr val="accent2">
                    <a:lumMod val="50000"/>
                  </a:schemeClr>
                </a:solidFill>
              </a:rPr>
              <a:t>́ </a:t>
            </a:r>
            <a:r>
              <a:rPr lang="en-US" sz="2300" b="1" dirty="0" err="1" smtClean="0">
                <a:solidFill>
                  <a:schemeClr val="accent2">
                    <a:lumMod val="50000"/>
                  </a:schemeClr>
                </a:solidFill>
              </a:rPr>
              <a:t>hoạch</a:t>
            </a:r>
            <a:r>
              <a:rPr lang="en-US" sz="2300" b="1" dirty="0" smtClean="0">
                <a:solidFill>
                  <a:schemeClr val="accent2">
                    <a:lumMod val="50000"/>
                  </a:schemeClr>
                </a:solidFill>
              </a:rPr>
              <a:t> </a:t>
            </a:r>
            <a:r>
              <a:rPr lang="en-US" sz="2300" b="1" dirty="0" err="1" smtClean="0">
                <a:solidFill>
                  <a:schemeClr val="accent2">
                    <a:lumMod val="50000"/>
                  </a:schemeClr>
                </a:solidFill>
              </a:rPr>
              <a:t>vốn</a:t>
            </a:r>
            <a:r>
              <a:rPr lang="en-US" sz="2300" b="1" dirty="0" smtClean="0">
                <a:solidFill>
                  <a:schemeClr val="accent2">
                    <a:lumMod val="50000"/>
                  </a:schemeClr>
                </a:solidFill>
              </a:rPr>
              <a:t> </a:t>
            </a:r>
            <a:r>
              <a:rPr lang="en-US" sz="2300" b="1" dirty="0" err="1" smtClean="0">
                <a:solidFill>
                  <a:schemeClr val="accent2">
                    <a:lumMod val="50000"/>
                  </a:schemeClr>
                </a:solidFill>
              </a:rPr>
              <a:t>đầu</a:t>
            </a:r>
            <a:r>
              <a:rPr lang="en-US" sz="2300" b="1" dirty="0" smtClean="0">
                <a:solidFill>
                  <a:schemeClr val="accent2">
                    <a:lumMod val="50000"/>
                  </a:schemeClr>
                </a:solidFill>
              </a:rPr>
              <a:t> </a:t>
            </a:r>
            <a:r>
              <a:rPr lang="en-US" sz="2300" b="1" dirty="0" err="1" smtClean="0">
                <a:solidFill>
                  <a:schemeClr val="accent2">
                    <a:lumMod val="50000"/>
                  </a:schemeClr>
                </a:solidFill>
              </a:rPr>
              <a:t>tư</a:t>
            </a:r>
            <a:r>
              <a:rPr lang="en-US" sz="2300" b="1" dirty="0" smtClean="0">
                <a:solidFill>
                  <a:schemeClr val="accent2">
                    <a:lumMod val="50000"/>
                  </a:schemeClr>
                </a:solidFill>
              </a:rPr>
              <a:t> </a:t>
            </a:r>
            <a:r>
              <a:rPr lang="en-US" sz="2300" b="1" dirty="0" err="1" smtClean="0">
                <a:solidFill>
                  <a:schemeClr val="accent2">
                    <a:lumMod val="50000"/>
                  </a:schemeClr>
                </a:solidFill>
              </a:rPr>
              <a:t>xây</a:t>
            </a:r>
            <a:r>
              <a:rPr lang="en-US" sz="2300" b="1" dirty="0" smtClean="0">
                <a:solidFill>
                  <a:schemeClr val="accent2">
                    <a:lumMod val="50000"/>
                  </a:schemeClr>
                </a:solidFill>
              </a:rPr>
              <a:t> </a:t>
            </a:r>
            <a:r>
              <a:rPr lang="en-US" sz="2300" b="1" dirty="0" err="1" smtClean="0">
                <a:solidFill>
                  <a:schemeClr val="accent2">
                    <a:lumMod val="50000"/>
                  </a:schemeClr>
                </a:solidFill>
              </a:rPr>
              <a:t>dựng</a:t>
            </a:r>
            <a:r>
              <a:rPr lang="en-US" sz="2300" b="1" dirty="0" smtClean="0">
                <a:solidFill>
                  <a:schemeClr val="accent2">
                    <a:lumMod val="50000"/>
                  </a:schemeClr>
                </a:solidFill>
              </a:rPr>
              <a:t> </a:t>
            </a:r>
            <a:r>
              <a:rPr lang="en-US" sz="2300" b="1" dirty="0" err="1" smtClean="0">
                <a:solidFill>
                  <a:schemeClr val="accent2">
                    <a:lumMod val="50000"/>
                  </a:schemeClr>
                </a:solidFill>
              </a:rPr>
              <a:t>cơ</a:t>
            </a:r>
            <a:r>
              <a:rPr lang="en-US" sz="2300" b="1" dirty="0" smtClean="0">
                <a:solidFill>
                  <a:schemeClr val="accent2">
                    <a:lumMod val="50000"/>
                  </a:schemeClr>
                </a:solidFill>
              </a:rPr>
              <a:t> </a:t>
            </a:r>
            <a:r>
              <a:rPr lang="en-US" sz="2300" b="1" dirty="0" err="1" smtClean="0">
                <a:solidFill>
                  <a:schemeClr val="accent2">
                    <a:lumMod val="50000"/>
                  </a:schemeClr>
                </a:solidFill>
              </a:rPr>
              <a:t>bản</a:t>
            </a:r>
            <a:r>
              <a:rPr lang="en-US" sz="2300" b="1" dirty="0" smtClean="0">
                <a:solidFill>
                  <a:schemeClr val="accent2">
                    <a:lumMod val="50000"/>
                  </a:schemeClr>
                </a:solidFill>
              </a:rPr>
              <a:t> </a:t>
            </a:r>
            <a:r>
              <a:rPr lang="en-US" sz="2300" b="1" dirty="0" err="1" smtClean="0">
                <a:solidFill>
                  <a:schemeClr val="accent2">
                    <a:lumMod val="50000"/>
                  </a:schemeClr>
                </a:solidFill>
              </a:rPr>
              <a:t>va</a:t>
            </a:r>
            <a:r>
              <a:rPr lang="en-US" sz="2300" b="1" dirty="0" smtClean="0">
                <a:solidFill>
                  <a:schemeClr val="accent2">
                    <a:lumMod val="50000"/>
                  </a:schemeClr>
                </a:solidFill>
              </a:rPr>
              <a:t>̀ </a:t>
            </a:r>
            <a:r>
              <a:rPr lang="en-US" sz="2300" b="1" dirty="0" err="1" smtClean="0">
                <a:solidFill>
                  <a:schemeClr val="accent2">
                    <a:lumMod val="50000"/>
                  </a:schemeClr>
                </a:solidFill>
              </a:rPr>
              <a:t>công</a:t>
            </a:r>
            <a:r>
              <a:rPr lang="en-US" sz="2300" b="1" dirty="0" smtClean="0">
                <a:solidFill>
                  <a:schemeClr val="accent2">
                    <a:lumMod val="50000"/>
                  </a:schemeClr>
                </a:solidFill>
              </a:rPr>
              <a:t> </a:t>
            </a:r>
            <a:r>
              <a:rPr lang="en-US" sz="2300" b="1" dirty="0" err="1" smtClean="0">
                <a:solidFill>
                  <a:schemeClr val="accent2">
                    <a:lumMod val="50000"/>
                  </a:schemeClr>
                </a:solidFill>
              </a:rPr>
              <a:t>tác</a:t>
            </a:r>
            <a:r>
              <a:rPr lang="en-US" sz="2300" b="1" dirty="0" smtClean="0">
                <a:solidFill>
                  <a:schemeClr val="accent2">
                    <a:lumMod val="50000"/>
                  </a:schemeClr>
                </a:solidFill>
              </a:rPr>
              <a:t> </a:t>
            </a:r>
            <a:r>
              <a:rPr lang="en-US" sz="2300" b="1" dirty="0" err="1" smtClean="0">
                <a:solidFill>
                  <a:schemeClr val="accent2">
                    <a:lumMod val="50000"/>
                  </a:schemeClr>
                </a:solidFill>
              </a:rPr>
              <a:t>BTGPMB</a:t>
            </a:r>
            <a:r>
              <a:rPr lang="en-US" sz="2300" b="1" dirty="0" smtClean="0">
                <a:solidFill>
                  <a:schemeClr val="accent2">
                    <a:lumMod val="50000"/>
                  </a:schemeClr>
                </a:solidFill>
              </a:rPr>
              <a:t> </a:t>
            </a:r>
            <a:r>
              <a:rPr lang="en-US" sz="2300" b="1" dirty="0" err="1" smtClean="0">
                <a:solidFill>
                  <a:schemeClr val="accent2">
                    <a:lumMod val="50000"/>
                  </a:schemeClr>
                </a:solidFill>
              </a:rPr>
              <a:t>một</a:t>
            </a:r>
            <a:r>
              <a:rPr lang="en-US" sz="2300" b="1" dirty="0" smtClean="0">
                <a:solidFill>
                  <a:schemeClr val="accent2">
                    <a:lumMod val="50000"/>
                  </a:schemeClr>
                </a:solidFill>
              </a:rPr>
              <a:t> </a:t>
            </a:r>
            <a:r>
              <a:rPr lang="en-US" sz="2300" b="1" dirty="0" err="1" smtClean="0">
                <a:solidFill>
                  <a:schemeClr val="accent2">
                    <a:lumMod val="50000"/>
                  </a:schemeClr>
                </a:solidFill>
              </a:rPr>
              <a:t>sô</a:t>
            </a:r>
            <a:r>
              <a:rPr lang="en-US" sz="2300" b="1" dirty="0" smtClean="0">
                <a:solidFill>
                  <a:schemeClr val="accent2">
                    <a:lumMod val="50000"/>
                  </a:schemeClr>
                </a:solidFill>
              </a:rPr>
              <a:t>́ </a:t>
            </a:r>
            <a:r>
              <a:rPr lang="en-US" sz="2300" b="1" dirty="0" err="1" smtClean="0">
                <a:solidFill>
                  <a:schemeClr val="accent2">
                    <a:lumMod val="50000"/>
                  </a:schemeClr>
                </a:solidFill>
              </a:rPr>
              <a:t>dư</a:t>
            </a:r>
            <a:r>
              <a:rPr lang="en-US" sz="2300" b="1" dirty="0" smtClean="0">
                <a:solidFill>
                  <a:schemeClr val="accent2">
                    <a:lumMod val="50000"/>
                  </a:schemeClr>
                </a:solidFill>
              </a:rPr>
              <a:t>̣ </a:t>
            </a:r>
            <a:r>
              <a:rPr lang="en-US" sz="2300" b="1" dirty="0" err="1" smtClean="0">
                <a:solidFill>
                  <a:schemeClr val="accent2">
                    <a:lumMod val="50000"/>
                  </a:schemeClr>
                </a:solidFill>
              </a:rPr>
              <a:t>án</a:t>
            </a:r>
            <a:r>
              <a:rPr lang="en-US" sz="2300" b="1" dirty="0" smtClean="0">
                <a:solidFill>
                  <a:schemeClr val="accent2">
                    <a:lumMod val="50000"/>
                  </a:schemeClr>
                </a:solidFill>
              </a:rPr>
              <a:t> </a:t>
            </a:r>
            <a:r>
              <a:rPr lang="en-US" sz="2300" b="1" dirty="0" err="1" smtClean="0">
                <a:solidFill>
                  <a:schemeClr val="accent2">
                    <a:lumMod val="50000"/>
                  </a:schemeClr>
                </a:solidFill>
              </a:rPr>
              <a:t>còn</a:t>
            </a:r>
            <a:r>
              <a:rPr lang="en-US" sz="2300" b="1" dirty="0" smtClean="0">
                <a:solidFill>
                  <a:schemeClr val="accent2">
                    <a:lumMod val="50000"/>
                  </a:schemeClr>
                </a:solidFill>
              </a:rPr>
              <a:t> </a:t>
            </a:r>
            <a:r>
              <a:rPr lang="en-US" sz="2300" b="1" dirty="0" err="1" smtClean="0">
                <a:solidFill>
                  <a:schemeClr val="accent2">
                    <a:lumMod val="50000"/>
                  </a:schemeClr>
                </a:solidFill>
              </a:rPr>
              <a:t>chậm</a:t>
            </a:r>
            <a:r>
              <a:rPr lang="en-US" sz="2300" b="1" dirty="0" smtClean="0">
                <a:solidFill>
                  <a:schemeClr val="accent2">
                    <a:lumMod val="50000"/>
                  </a:schemeClr>
                </a:solidFill>
              </a:rPr>
              <a:t> </a:t>
            </a:r>
            <a:r>
              <a:rPr lang="en-US" sz="2300" b="1" dirty="0" err="1" smtClean="0">
                <a:solidFill>
                  <a:schemeClr val="accent2">
                    <a:lumMod val="50000"/>
                  </a:schemeClr>
                </a:solidFill>
              </a:rPr>
              <a:t>tiến</a:t>
            </a:r>
            <a:r>
              <a:rPr lang="en-US" sz="2300" b="1" dirty="0" smtClean="0">
                <a:solidFill>
                  <a:schemeClr val="accent2">
                    <a:lumMod val="50000"/>
                  </a:schemeClr>
                </a:solidFill>
              </a:rPr>
              <a:t> </a:t>
            </a:r>
            <a:r>
              <a:rPr lang="en-US" sz="2300" b="1" dirty="0" err="1" smtClean="0">
                <a:solidFill>
                  <a:schemeClr val="accent2">
                    <a:lumMod val="50000"/>
                  </a:schemeClr>
                </a:solidFill>
              </a:rPr>
              <a:t>đô</a:t>
            </a:r>
            <a:r>
              <a:rPr lang="en-US" sz="2300" b="1" dirty="0" smtClean="0">
                <a:solidFill>
                  <a:schemeClr val="accent2">
                    <a:lumMod val="50000"/>
                  </a:schemeClr>
                </a:solidFill>
              </a:rPr>
              <a:t>̣,…</a:t>
            </a:r>
          </a:p>
          <a:p>
            <a:pPr algn="just">
              <a:spcBef>
                <a:spcPts val="300"/>
              </a:spcBef>
              <a:spcAft>
                <a:spcPts val="300"/>
              </a:spcAft>
            </a:pPr>
            <a:r>
              <a:rPr lang="en-US" sz="2300" b="1" dirty="0" smtClean="0">
                <a:solidFill>
                  <a:srgbClr val="7030A0"/>
                </a:solidFill>
              </a:rPr>
              <a:t>	</a:t>
            </a:r>
            <a:r>
              <a:rPr lang="en-US" sz="2300" b="1" dirty="0" smtClean="0">
                <a:solidFill>
                  <a:schemeClr val="accent6">
                    <a:lumMod val="50000"/>
                  </a:schemeClr>
                </a:solidFill>
              </a:rPr>
              <a:t>- </a:t>
            </a:r>
            <a:r>
              <a:rPr lang="en-US" sz="2300" b="1" dirty="0" err="1" smtClean="0">
                <a:solidFill>
                  <a:schemeClr val="accent6">
                    <a:lumMod val="50000"/>
                  </a:schemeClr>
                </a:solidFill>
              </a:rPr>
              <a:t>Sô</a:t>
            </a:r>
            <a:r>
              <a:rPr lang="en-US" sz="2300" b="1" dirty="0" smtClean="0">
                <a:solidFill>
                  <a:schemeClr val="accent6">
                    <a:lumMod val="50000"/>
                  </a:schemeClr>
                </a:solidFill>
              </a:rPr>
              <a:t>́ vụ </a:t>
            </a:r>
            <a:r>
              <a:rPr lang="en-US" sz="2300" b="1" dirty="0" err="1" smtClean="0">
                <a:solidFill>
                  <a:schemeClr val="accent6">
                    <a:lumMod val="50000"/>
                  </a:schemeClr>
                </a:solidFill>
              </a:rPr>
              <a:t>phạm</a:t>
            </a:r>
            <a:r>
              <a:rPr lang="en-US" sz="2300" b="1" dirty="0" smtClean="0">
                <a:solidFill>
                  <a:schemeClr val="accent6">
                    <a:lumMod val="50000"/>
                  </a:schemeClr>
                </a:solidFill>
              </a:rPr>
              <a:t> </a:t>
            </a:r>
            <a:r>
              <a:rPr lang="en-US" sz="2300" b="1" dirty="0" err="1" smtClean="0">
                <a:solidFill>
                  <a:schemeClr val="accent6">
                    <a:lumMod val="50000"/>
                  </a:schemeClr>
                </a:solidFill>
              </a:rPr>
              <a:t>pháp</a:t>
            </a:r>
            <a:r>
              <a:rPr lang="en-US" sz="2300" b="1" dirty="0" smtClean="0">
                <a:solidFill>
                  <a:schemeClr val="accent6">
                    <a:lumMod val="50000"/>
                  </a:schemeClr>
                </a:solidFill>
              </a:rPr>
              <a:t> </a:t>
            </a:r>
            <a:r>
              <a:rPr lang="en-US" sz="2300" b="1" dirty="0" err="1" smtClean="0">
                <a:solidFill>
                  <a:schemeClr val="accent6">
                    <a:lumMod val="50000"/>
                  </a:schemeClr>
                </a:solidFill>
              </a:rPr>
              <a:t>hình</a:t>
            </a:r>
            <a:r>
              <a:rPr lang="en-US" sz="2300" b="1" dirty="0" smtClean="0">
                <a:solidFill>
                  <a:schemeClr val="accent6">
                    <a:lumMod val="50000"/>
                  </a:schemeClr>
                </a:solidFill>
              </a:rPr>
              <a:t> </a:t>
            </a:r>
            <a:r>
              <a:rPr lang="en-US" sz="2300" b="1" dirty="0" err="1" smtClean="0">
                <a:solidFill>
                  <a:schemeClr val="accent6">
                    <a:lumMod val="50000"/>
                  </a:schemeClr>
                </a:solidFill>
              </a:rPr>
              <a:t>sư</a:t>
            </a:r>
            <a:r>
              <a:rPr lang="en-US" sz="2300" b="1" dirty="0" smtClean="0">
                <a:solidFill>
                  <a:schemeClr val="accent6">
                    <a:lumMod val="50000"/>
                  </a:schemeClr>
                </a:solidFill>
              </a:rPr>
              <a:t>̣ </a:t>
            </a:r>
            <a:r>
              <a:rPr lang="en-US" sz="2300" b="1" dirty="0" err="1" smtClean="0">
                <a:solidFill>
                  <a:schemeClr val="accent6">
                    <a:lumMod val="50000"/>
                  </a:schemeClr>
                </a:solidFill>
              </a:rPr>
              <a:t>tăng</a:t>
            </a:r>
            <a:r>
              <a:rPr lang="en-US" sz="2300" b="1" dirty="0" smtClean="0">
                <a:solidFill>
                  <a:schemeClr val="accent6">
                    <a:lumMod val="50000"/>
                  </a:schemeClr>
                </a:solidFill>
              </a:rPr>
              <a:t> so </a:t>
            </a:r>
            <a:r>
              <a:rPr lang="en-US" sz="2300" b="1" dirty="0" err="1" smtClean="0">
                <a:solidFill>
                  <a:schemeClr val="accent6">
                    <a:lumMod val="50000"/>
                  </a:schemeClr>
                </a:solidFill>
              </a:rPr>
              <a:t>với</a:t>
            </a:r>
            <a:r>
              <a:rPr lang="en-US" sz="2300" b="1" dirty="0" smtClean="0">
                <a:solidFill>
                  <a:schemeClr val="accent6">
                    <a:lumMod val="50000"/>
                  </a:schemeClr>
                </a:solidFill>
              </a:rPr>
              <a:t> </a:t>
            </a:r>
            <a:r>
              <a:rPr lang="en-US" sz="2300" b="1" dirty="0" err="1" smtClean="0">
                <a:solidFill>
                  <a:schemeClr val="accent6">
                    <a:lumMod val="50000"/>
                  </a:schemeClr>
                </a:solidFill>
              </a:rPr>
              <a:t>cùng</a:t>
            </a:r>
            <a:r>
              <a:rPr lang="en-US" sz="2300" b="1" dirty="0" smtClean="0">
                <a:solidFill>
                  <a:schemeClr val="accent6">
                    <a:lumMod val="50000"/>
                  </a:schemeClr>
                </a:solidFill>
              </a:rPr>
              <a:t> </a:t>
            </a:r>
            <a:r>
              <a:rPr lang="en-US" sz="2300" b="1" dirty="0" err="1" smtClean="0">
                <a:solidFill>
                  <a:schemeClr val="accent6">
                    <a:lumMod val="50000"/>
                  </a:schemeClr>
                </a:solidFill>
              </a:rPr>
              <a:t>ky</a:t>
            </a:r>
            <a:r>
              <a:rPr lang="en-US" sz="2300" b="1" dirty="0" smtClean="0">
                <a:solidFill>
                  <a:schemeClr val="accent6">
                    <a:lumMod val="50000"/>
                  </a:schemeClr>
                </a:solidFill>
              </a:rPr>
              <a:t>̀ </a:t>
            </a:r>
            <a:r>
              <a:rPr lang="en-US" sz="2300" b="1" dirty="0" err="1" smtClean="0">
                <a:solidFill>
                  <a:schemeClr val="accent6">
                    <a:lumMod val="50000"/>
                  </a:schemeClr>
                </a:solidFill>
              </a:rPr>
              <a:t>năm</a:t>
            </a:r>
            <a:r>
              <a:rPr lang="en-US" sz="2300" b="1" dirty="0" smtClean="0">
                <a:solidFill>
                  <a:schemeClr val="accent6">
                    <a:lumMod val="50000"/>
                  </a:schemeClr>
                </a:solidFill>
              </a:rPr>
              <a:t> </a:t>
            </a:r>
            <a:r>
              <a:rPr lang="en-US" sz="2300" b="1" dirty="0" err="1" smtClean="0">
                <a:solidFill>
                  <a:schemeClr val="accent6">
                    <a:lumMod val="50000"/>
                  </a:schemeClr>
                </a:solidFill>
              </a:rPr>
              <a:t>trước</a:t>
            </a:r>
            <a:r>
              <a:rPr lang="en-US" sz="2300" b="1" dirty="0" smtClean="0">
                <a:solidFill>
                  <a:schemeClr val="accent6">
                    <a:lumMod val="50000"/>
                  </a:schemeClr>
                </a:solidFill>
              </a:rPr>
              <a:t>, </a:t>
            </a:r>
            <a:r>
              <a:rPr lang="en-US" sz="2300" b="1" dirty="0" err="1" smtClean="0">
                <a:solidFill>
                  <a:schemeClr val="accent6">
                    <a:lumMod val="50000"/>
                  </a:schemeClr>
                </a:solidFill>
              </a:rPr>
              <a:t>một</a:t>
            </a:r>
            <a:r>
              <a:rPr lang="en-US" sz="2300" b="1" dirty="0" smtClean="0">
                <a:solidFill>
                  <a:schemeClr val="accent6">
                    <a:lumMod val="50000"/>
                  </a:schemeClr>
                </a:solidFill>
              </a:rPr>
              <a:t> </a:t>
            </a:r>
            <a:r>
              <a:rPr lang="en-US" sz="2300" b="1" dirty="0" err="1" smtClean="0">
                <a:solidFill>
                  <a:schemeClr val="accent6">
                    <a:lumMod val="50000"/>
                  </a:schemeClr>
                </a:solidFill>
              </a:rPr>
              <a:t>sô</a:t>
            </a:r>
            <a:r>
              <a:rPr lang="en-US" sz="2300" b="1" dirty="0" smtClean="0">
                <a:solidFill>
                  <a:schemeClr val="accent6">
                    <a:lumMod val="50000"/>
                  </a:schemeClr>
                </a:solidFill>
              </a:rPr>
              <a:t>́ </a:t>
            </a:r>
            <a:r>
              <a:rPr lang="en-US" sz="2300" b="1" dirty="0" err="1" smtClean="0">
                <a:solidFill>
                  <a:schemeClr val="accent6">
                    <a:lumMod val="50000"/>
                  </a:schemeClr>
                </a:solidFill>
              </a:rPr>
              <a:t>loại</a:t>
            </a:r>
            <a:r>
              <a:rPr lang="en-US" sz="2300" b="1" dirty="0" smtClean="0">
                <a:solidFill>
                  <a:schemeClr val="accent6">
                    <a:lumMod val="50000"/>
                  </a:schemeClr>
                </a:solidFill>
              </a:rPr>
              <a:t> </a:t>
            </a:r>
            <a:r>
              <a:rPr lang="en-US" sz="2300" b="1" dirty="0" err="1" smtClean="0">
                <a:solidFill>
                  <a:schemeClr val="accent6">
                    <a:lumMod val="50000"/>
                  </a:schemeClr>
                </a:solidFill>
              </a:rPr>
              <a:t>án</a:t>
            </a:r>
            <a:r>
              <a:rPr lang="en-US" sz="2300" b="1" dirty="0" smtClean="0">
                <a:solidFill>
                  <a:schemeClr val="accent6">
                    <a:lumMod val="50000"/>
                  </a:schemeClr>
                </a:solidFill>
              </a:rPr>
              <a:t> </a:t>
            </a:r>
            <a:r>
              <a:rPr lang="en-US" sz="2300" b="1" dirty="0" err="1" smtClean="0">
                <a:solidFill>
                  <a:schemeClr val="accent6">
                    <a:lumMod val="50000"/>
                  </a:schemeClr>
                </a:solidFill>
              </a:rPr>
              <a:t>vẫn</a:t>
            </a:r>
            <a:r>
              <a:rPr lang="en-US" sz="2300" b="1" dirty="0" smtClean="0">
                <a:solidFill>
                  <a:schemeClr val="accent6">
                    <a:lumMod val="50000"/>
                  </a:schemeClr>
                </a:solidFill>
              </a:rPr>
              <a:t> có </a:t>
            </a:r>
            <a:r>
              <a:rPr lang="en-US" sz="2300" b="1" dirty="0" err="1" smtClean="0">
                <a:solidFill>
                  <a:schemeClr val="accent6">
                    <a:lumMod val="50000"/>
                  </a:schemeClr>
                </a:solidFill>
              </a:rPr>
              <a:t>chiều</a:t>
            </a:r>
            <a:r>
              <a:rPr lang="en-US" sz="2300" b="1" dirty="0" smtClean="0">
                <a:solidFill>
                  <a:schemeClr val="accent6">
                    <a:lumMod val="50000"/>
                  </a:schemeClr>
                </a:solidFill>
              </a:rPr>
              <a:t> </a:t>
            </a:r>
            <a:r>
              <a:rPr lang="en-US" sz="2300" b="1" dirty="0" err="1" smtClean="0">
                <a:solidFill>
                  <a:schemeClr val="accent6">
                    <a:lumMod val="50000"/>
                  </a:schemeClr>
                </a:solidFill>
              </a:rPr>
              <a:t>hướng</a:t>
            </a:r>
            <a:r>
              <a:rPr lang="en-US" sz="2300" b="1" dirty="0" smtClean="0">
                <a:solidFill>
                  <a:schemeClr val="accent6">
                    <a:lumMod val="50000"/>
                  </a:schemeClr>
                </a:solidFill>
              </a:rPr>
              <a:t> </a:t>
            </a:r>
            <a:r>
              <a:rPr lang="en-US" sz="2300" b="1" dirty="0" err="1" smtClean="0">
                <a:solidFill>
                  <a:schemeClr val="accent6">
                    <a:lumMod val="50000"/>
                  </a:schemeClr>
                </a:solidFill>
              </a:rPr>
              <a:t>gia</a:t>
            </a:r>
            <a:r>
              <a:rPr lang="en-US" sz="2300" b="1" dirty="0" smtClean="0">
                <a:solidFill>
                  <a:schemeClr val="accent6">
                    <a:lumMod val="50000"/>
                  </a:schemeClr>
                </a:solidFill>
              </a:rPr>
              <a:t> </a:t>
            </a:r>
            <a:r>
              <a:rPr lang="en-US" sz="2300" b="1" dirty="0" err="1" smtClean="0">
                <a:solidFill>
                  <a:schemeClr val="accent6">
                    <a:lumMod val="50000"/>
                  </a:schemeClr>
                </a:solidFill>
              </a:rPr>
              <a:t>tăng</a:t>
            </a:r>
            <a:r>
              <a:rPr lang="en-US" sz="2300" b="1" dirty="0" smtClean="0">
                <a:solidFill>
                  <a:schemeClr val="accent6">
                    <a:lumMod val="50000"/>
                  </a:schemeClr>
                </a:solidFill>
              </a:rPr>
              <a:t>.</a:t>
            </a:r>
          </a:p>
          <a:p>
            <a:pPr algn="just">
              <a:spcBef>
                <a:spcPts val="300"/>
              </a:spcBef>
              <a:spcAft>
                <a:spcPts val="300"/>
              </a:spcAft>
            </a:pPr>
            <a:r>
              <a:rPr lang="en-US" sz="2300" b="1" dirty="0" smtClean="0">
                <a:solidFill>
                  <a:srgbClr val="7030A0"/>
                </a:solidFill>
              </a:rPr>
              <a:t>	</a:t>
            </a:r>
            <a:r>
              <a:rPr lang="en-US" sz="2300" b="1" dirty="0" smtClean="0">
                <a:solidFill>
                  <a:schemeClr val="accent3">
                    <a:lumMod val="50000"/>
                  </a:schemeClr>
                </a:solidFill>
              </a:rPr>
              <a:t>- </a:t>
            </a:r>
            <a:r>
              <a:rPr lang="en-US" sz="2300" b="1" dirty="0" err="1" smtClean="0">
                <a:solidFill>
                  <a:schemeClr val="accent3">
                    <a:lumMod val="50000"/>
                  </a:schemeClr>
                </a:solidFill>
              </a:rPr>
              <a:t>Công</a:t>
            </a:r>
            <a:r>
              <a:rPr lang="en-US" sz="2300" b="1" dirty="0" smtClean="0">
                <a:solidFill>
                  <a:schemeClr val="accent3">
                    <a:lumMod val="50000"/>
                  </a:schemeClr>
                </a:solidFill>
              </a:rPr>
              <a:t> </a:t>
            </a:r>
            <a:r>
              <a:rPr lang="en-US" sz="2300" b="1" dirty="0" err="1" smtClean="0">
                <a:solidFill>
                  <a:schemeClr val="accent3">
                    <a:lumMod val="50000"/>
                  </a:schemeClr>
                </a:solidFill>
              </a:rPr>
              <a:t>tác</a:t>
            </a:r>
            <a:r>
              <a:rPr lang="en-US" sz="2300" b="1" dirty="0" smtClean="0">
                <a:solidFill>
                  <a:schemeClr val="accent3">
                    <a:lumMod val="50000"/>
                  </a:schemeClr>
                </a:solidFill>
              </a:rPr>
              <a:t> </a:t>
            </a:r>
            <a:r>
              <a:rPr lang="en-US" sz="2300" b="1" dirty="0" err="1" smtClean="0">
                <a:solidFill>
                  <a:schemeClr val="accent3">
                    <a:lumMod val="50000"/>
                  </a:schemeClr>
                </a:solidFill>
              </a:rPr>
              <a:t>cải</a:t>
            </a:r>
            <a:r>
              <a:rPr lang="en-US" sz="2300" b="1" dirty="0" smtClean="0">
                <a:solidFill>
                  <a:schemeClr val="accent3">
                    <a:lumMod val="50000"/>
                  </a:schemeClr>
                </a:solidFill>
              </a:rPr>
              <a:t> </a:t>
            </a:r>
            <a:r>
              <a:rPr lang="en-US" sz="2300" b="1" dirty="0" err="1" smtClean="0">
                <a:solidFill>
                  <a:schemeClr val="accent3">
                    <a:lumMod val="50000"/>
                  </a:schemeClr>
                </a:solidFill>
              </a:rPr>
              <a:t>cách</a:t>
            </a:r>
            <a:r>
              <a:rPr lang="en-US" sz="2300" b="1" dirty="0" smtClean="0">
                <a:solidFill>
                  <a:schemeClr val="accent3">
                    <a:lumMod val="50000"/>
                  </a:schemeClr>
                </a:solidFill>
              </a:rPr>
              <a:t> </a:t>
            </a:r>
            <a:r>
              <a:rPr lang="en-US" sz="2300" b="1" dirty="0" err="1" smtClean="0">
                <a:solidFill>
                  <a:schemeClr val="accent3">
                    <a:lumMod val="50000"/>
                  </a:schemeClr>
                </a:solidFill>
              </a:rPr>
              <a:t>hành</a:t>
            </a:r>
            <a:r>
              <a:rPr lang="en-US" sz="2300" b="1" dirty="0" smtClean="0">
                <a:solidFill>
                  <a:schemeClr val="accent3">
                    <a:lumMod val="50000"/>
                  </a:schemeClr>
                </a:solidFill>
              </a:rPr>
              <a:t> </a:t>
            </a:r>
            <a:r>
              <a:rPr lang="en-US" sz="2300" b="1" dirty="0" err="1" smtClean="0">
                <a:solidFill>
                  <a:schemeClr val="accent3">
                    <a:lumMod val="50000"/>
                  </a:schemeClr>
                </a:solidFill>
              </a:rPr>
              <a:t>chính</a:t>
            </a:r>
            <a:r>
              <a:rPr lang="en-US" sz="2300" b="1" dirty="0" smtClean="0">
                <a:solidFill>
                  <a:schemeClr val="accent3">
                    <a:lumMod val="50000"/>
                  </a:schemeClr>
                </a:solidFill>
              </a:rPr>
              <a:t> </a:t>
            </a:r>
            <a:r>
              <a:rPr lang="en-US" sz="2300" b="1" dirty="0" err="1" smtClean="0">
                <a:solidFill>
                  <a:schemeClr val="accent3">
                    <a:lumMod val="50000"/>
                  </a:schemeClr>
                </a:solidFill>
              </a:rPr>
              <a:t>còn</a:t>
            </a:r>
            <a:r>
              <a:rPr lang="en-US" sz="2300" b="1" dirty="0" smtClean="0">
                <a:solidFill>
                  <a:schemeClr val="accent3">
                    <a:lumMod val="50000"/>
                  </a:schemeClr>
                </a:solidFill>
              </a:rPr>
              <a:t> </a:t>
            </a:r>
            <a:r>
              <a:rPr lang="en-US" sz="2300" b="1" dirty="0" err="1" smtClean="0">
                <a:solidFill>
                  <a:schemeClr val="accent3">
                    <a:lumMod val="50000"/>
                  </a:schemeClr>
                </a:solidFill>
              </a:rPr>
              <a:t>một</a:t>
            </a:r>
            <a:r>
              <a:rPr lang="en-US" sz="2300" b="1" dirty="0" smtClean="0">
                <a:solidFill>
                  <a:schemeClr val="accent3">
                    <a:lumMod val="50000"/>
                  </a:schemeClr>
                </a:solidFill>
              </a:rPr>
              <a:t> </a:t>
            </a:r>
            <a:r>
              <a:rPr lang="en-US" sz="2300" b="1" dirty="0" err="1" smtClean="0">
                <a:solidFill>
                  <a:schemeClr val="accent3">
                    <a:lumMod val="50000"/>
                  </a:schemeClr>
                </a:solidFill>
              </a:rPr>
              <a:t>sô</a:t>
            </a:r>
            <a:r>
              <a:rPr lang="en-US" sz="2300" b="1" dirty="0" smtClean="0">
                <a:solidFill>
                  <a:schemeClr val="accent3">
                    <a:lumMod val="50000"/>
                  </a:schemeClr>
                </a:solidFill>
              </a:rPr>
              <a:t>́ </a:t>
            </a:r>
            <a:r>
              <a:rPr lang="en-US" sz="2300" b="1" dirty="0" err="1" smtClean="0">
                <a:solidFill>
                  <a:schemeClr val="accent3">
                    <a:lumMod val="50000"/>
                  </a:schemeClr>
                </a:solidFill>
              </a:rPr>
              <a:t>hạn</a:t>
            </a:r>
            <a:r>
              <a:rPr lang="en-US" sz="2300" b="1" dirty="0" smtClean="0">
                <a:solidFill>
                  <a:schemeClr val="accent3">
                    <a:lumMod val="50000"/>
                  </a:schemeClr>
                </a:solidFill>
              </a:rPr>
              <a:t> </a:t>
            </a:r>
            <a:r>
              <a:rPr lang="en-US" sz="2300" b="1" dirty="0" err="1" smtClean="0">
                <a:solidFill>
                  <a:schemeClr val="accent3">
                    <a:lumMod val="50000"/>
                  </a:schemeClr>
                </a:solidFill>
              </a:rPr>
              <a:t>chê</a:t>
            </a:r>
            <a:r>
              <a:rPr lang="en-US" sz="2300" b="1" dirty="0" smtClean="0">
                <a:solidFill>
                  <a:schemeClr val="accent3">
                    <a:lumMod val="50000"/>
                  </a:schemeClr>
                </a:solidFill>
              </a:rPr>
              <a:t>́,…</a:t>
            </a:r>
          </a:p>
          <a:p>
            <a:pPr algn="just">
              <a:spcBef>
                <a:spcPts val="300"/>
              </a:spcBef>
              <a:spcAft>
                <a:spcPts val="300"/>
              </a:spcAft>
            </a:pPr>
            <a:r>
              <a:rPr lang="en-US" sz="2300" b="1" dirty="0" smtClean="0">
                <a:solidFill>
                  <a:srgbClr val="7030A0"/>
                </a:solidFill>
              </a:rPr>
              <a:t>	</a:t>
            </a:r>
            <a:r>
              <a:rPr lang="en-US" sz="2300" b="1" dirty="0" smtClean="0">
                <a:solidFill>
                  <a:srgbClr val="FF0000"/>
                </a:solidFill>
              </a:rPr>
              <a:t>- </a:t>
            </a:r>
            <a:r>
              <a:rPr lang="en-US" sz="2300" b="1" dirty="0" err="1" smtClean="0">
                <a:solidFill>
                  <a:srgbClr val="FF0000"/>
                </a:solidFill>
              </a:rPr>
              <a:t>Một</a:t>
            </a:r>
            <a:r>
              <a:rPr lang="en-US" sz="2300" b="1" dirty="0" smtClean="0">
                <a:solidFill>
                  <a:srgbClr val="FF0000"/>
                </a:solidFill>
              </a:rPr>
              <a:t> </a:t>
            </a:r>
            <a:r>
              <a:rPr lang="en-US" sz="2300" b="1" dirty="0" err="1" smtClean="0">
                <a:solidFill>
                  <a:srgbClr val="FF0000"/>
                </a:solidFill>
              </a:rPr>
              <a:t>sô</a:t>
            </a:r>
            <a:r>
              <a:rPr lang="en-US" sz="2300" b="1" dirty="0" smtClean="0">
                <a:solidFill>
                  <a:srgbClr val="FF0000"/>
                </a:solidFill>
              </a:rPr>
              <a:t>́ </a:t>
            </a:r>
            <a:r>
              <a:rPr lang="en-US" sz="2300" b="1" dirty="0" err="1" smtClean="0">
                <a:solidFill>
                  <a:srgbClr val="FF0000"/>
                </a:solidFill>
              </a:rPr>
              <a:t>cơ</a:t>
            </a:r>
            <a:r>
              <a:rPr lang="en-US" sz="2300" b="1" dirty="0" smtClean="0">
                <a:solidFill>
                  <a:srgbClr val="FF0000"/>
                </a:solidFill>
              </a:rPr>
              <a:t> </a:t>
            </a:r>
            <a:r>
              <a:rPr lang="en-US" sz="2300" b="1" dirty="0" err="1" smtClean="0">
                <a:solidFill>
                  <a:srgbClr val="FF0000"/>
                </a:solidFill>
              </a:rPr>
              <a:t>quan</a:t>
            </a:r>
            <a:r>
              <a:rPr lang="en-US" sz="2300" b="1" dirty="0" smtClean="0">
                <a:solidFill>
                  <a:srgbClr val="FF0000"/>
                </a:solidFill>
              </a:rPr>
              <a:t>, </a:t>
            </a:r>
            <a:r>
              <a:rPr lang="en-US" sz="2300" b="1" dirty="0" err="1" smtClean="0">
                <a:solidFill>
                  <a:srgbClr val="FF0000"/>
                </a:solidFill>
              </a:rPr>
              <a:t>đơn</a:t>
            </a:r>
            <a:r>
              <a:rPr lang="en-US" sz="2300" b="1" dirty="0" smtClean="0">
                <a:solidFill>
                  <a:srgbClr val="FF0000"/>
                </a:solidFill>
              </a:rPr>
              <a:t> vị </a:t>
            </a:r>
            <a:r>
              <a:rPr lang="en-US" sz="2300" b="1" dirty="0" err="1" smtClean="0">
                <a:solidFill>
                  <a:srgbClr val="FF0000"/>
                </a:solidFill>
              </a:rPr>
              <a:t>chưa</a:t>
            </a:r>
            <a:r>
              <a:rPr lang="en-US" sz="2300" b="1" dirty="0" smtClean="0">
                <a:solidFill>
                  <a:srgbClr val="FF0000"/>
                </a:solidFill>
              </a:rPr>
              <a:t> </a:t>
            </a:r>
            <a:r>
              <a:rPr lang="en-US" sz="2300" b="1" dirty="0" err="1" smtClean="0">
                <a:solidFill>
                  <a:srgbClr val="FF0000"/>
                </a:solidFill>
              </a:rPr>
              <a:t>quan</a:t>
            </a:r>
            <a:r>
              <a:rPr lang="en-US" sz="2300" b="1" dirty="0" smtClean="0">
                <a:solidFill>
                  <a:srgbClr val="FF0000"/>
                </a:solidFill>
              </a:rPr>
              <a:t> </a:t>
            </a:r>
            <a:r>
              <a:rPr lang="en-US" sz="2300" b="1" dirty="0" err="1" smtClean="0">
                <a:solidFill>
                  <a:srgbClr val="FF0000"/>
                </a:solidFill>
              </a:rPr>
              <a:t>tâm</a:t>
            </a:r>
            <a:r>
              <a:rPr lang="en-US" sz="2300" b="1" dirty="0" smtClean="0">
                <a:solidFill>
                  <a:srgbClr val="FF0000"/>
                </a:solidFill>
              </a:rPr>
              <a:t> </a:t>
            </a:r>
            <a:r>
              <a:rPr lang="en-US" sz="2300" b="1" dirty="0" err="1" smtClean="0">
                <a:solidFill>
                  <a:srgbClr val="FF0000"/>
                </a:solidFill>
              </a:rPr>
              <a:t>đúng</a:t>
            </a:r>
            <a:r>
              <a:rPr lang="en-US" sz="2300" b="1" dirty="0" smtClean="0">
                <a:solidFill>
                  <a:srgbClr val="FF0000"/>
                </a:solidFill>
              </a:rPr>
              <a:t> </a:t>
            </a:r>
            <a:r>
              <a:rPr lang="en-US" sz="2300" b="1" dirty="0" err="1" smtClean="0">
                <a:solidFill>
                  <a:srgbClr val="FF0000"/>
                </a:solidFill>
              </a:rPr>
              <a:t>mức</a:t>
            </a:r>
            <a:r>
              <a:rPr lang="en-US" sz="2300" b="1" dirty="0" smtClean="0">
                <a:solidFill>
                  <a:srgbClr val="FF0000"/>
                </a:solidFill>
              </a:rPr>
              <a:t> </a:t>
            </a:r>
            <a:r>
              <a:rPr lang="en-US" sz="2300" b="1" dirty="0" err="1" smtClean="0">
                <a:solidFill>
                  <a:srgbClr val="FF0000"/>
                </a:solidFill>
              </a:rPr>
              <a:t>đến</a:t>
            </a:r>
            <a:r>
              <a:rPr lang="en-US" sz="2300" b="1" dirty="0" smtClean="0">
                <a:solidFill>
                  <a:srgbClr val="FF0000"/>
                </a:solidFill>
              </a:rPr>
              <a:t> </a:t>
            </a:r>
            <a:r>
              <a:rPr lang="en-US" sz="2300" b="1" dirty="0" err="1" smtClean="0">
                <a:solidFill>
                  <a:srgbClr val="FF0000"/>
                </a:solidFill>
              </a:rPr>
              <a:t>công</a:t>
            </a:r>
            <a:r>
              <a:rPr lang="en-US" sz="2300" b="1" dirty="0" smtClean="0">
                <a:solidFill>
                  <a:srgbClr val="FF0000"/>
                </a:solidFill>
              </a:rPr>
              <a:t> </a:t>
            </a:r>
            <a:r>
              <a:rPr lang="en-US" sz="2300" b="1" dirty="0" err="1" smtClean="0">
                <a:solidFill>
                  <a:srgbClr val="FF0000"/>
                </a:solidFill>
              </a:rPr>
              <a:t>tác</a:t>
            </a:r>
            <a:r>
              <a:rPr lang="en-US" sz="2300" b="1" dirty="0" smtClean="0">
                <a:solidFill>
                  <a:srgbClr val="FF0000"/>
                </a:solidFill>
              </a:rPr>
              <a:t> </a:t>
            </a:r>
            <a:r>
              <a:rPr lang="en-US" sz="2300" b="1" dirty="0" err="1" smtClean="0">
                <a:solidFill>
                  <a:srgbClr val="FF0000"/>
                </a:solidFill>
              </a:rPr>
              <a:t>thi</a:t>
            </a:r>
            <a:r>
              <a:rPr lang="en-US" sz="2300" b="1" dirty="0" smtClean="0">
                <a:solidFill>
                  <a:srgbClr val="FF0000"/>
                </a:solidFill>
              </a:rPr>
              <a:t> </a:t>
            </a:r>
            <a:r>
              <a:rPr lang="en-US" sz="2300" b="1" dirty="0" err="1" smtClean="0">
                <a:solidFill>
                  <a:srgbClr val="FF0000"/>
                </a:solidFill>
              </a:rPr>
              <a:t>đua</a:t>
            </a:r>
            <a:r>
              <a:rPr lang="en-US" sz="2300" b="1" dirty="0" smtClean="0">
                <a:solidFill>
                  <a:srgbClr val="FF0000"/>
                </a:solidFill>
              </a:rPr>
              <a:t> </a:t>
            </a:r>
            <a:r>
              <a:rPr lang="en-US" sz="2300" b="1" dirty="0" err="1" smtClean="0">
                <a:solidFill>
                  <a:srgbClr val="FF0000"/>
                </a:solidFill>
              </a:rPr>
              <a:t>yêu</a:t>
            </a:r>
            <a:r>
              <a:rPr lang="en-US" sz="2300" b="1" dirty="0" smtClean="0">
                <a:solidFill>
                  <a:srgbClr val="FF0000"/>
                </a:solidFill>
              </a:rPr>
              <a:t> </a:t>
            </a:r>
            <a:r>
              <a:rPr lang="en-US" sz="2300" b="1" dirty="0" err="1" smtClean="0">
                <a:solidFill>
                  <a:srgbClr val="FF0000"/>
                </a:solidFill>
              </a:rPr>
              <a:t>nước</a:t>
            </a:r>
            <a:r>
              <a:rPr lang="en-US" sz="2300" b="1" dirty="0" smtClean="0">
                <a:solidFill>
                  <a:srgbClr val="FF0000"/>
                </a:solidFill>
              </a:rPr>
              <a:t>, </a:t>
            </a:r>
            <a:r>
              <a:rPr lang="en-US" sz="2300" b="1" dirty="0" err="1" smtClean="0">
                <a:solidFill>
                  <a:srgbClr val="FF0000"/>
                </a:solidFill>
              </a:rPr>
              <a:t>còn</a:t>
            </a:r>
            <a:r>
              <a:rPr lang="en-US" sz="2300" b="1" dirty="0" smtClean="0">
                <a:solidFill>
                  <a:srgbClr val="FF0000"/>
                </a:solidFill>
              </a:rPr>
              <a:t> </a:t>
            </a:r>
            <a:r>
              <a:rPr lang="en-US" sz="2300" b="1" dirty="0" err="1" smtClean="0">
                <a:solidFill>
                  <a:srgbClr val="FF0000"/>
                </a:solidFill>
              </a:rPr>
              <a:t>hình</a:t>
            </a:r>
            <a:r>
              <a:rPr lang="en-US" sz="2300" b="1" dirty="0" smtClean="0">
                <a:solidFill>
                  <a:srgbClr val="FF0000"/>
                </a:solidFill>
              </a:rPr>
              <a:t> </a:t>
            </a:r>
            <a:r>
              <a:rPr lang="en-US" sz="2300" b="1" dirty="0" err="1" smtClean="0">
                <a:solidFill>
                  <a:srgbClr val="FF0000"/>
                </a:solidFill>
              </a:rPr>
              <a:t>thức</a:t>
            </a:r>
            <a:r>
              <a:rPr lang="en-US" sz="2300" b="1" dirty="0" smtClean="0">
                <a:solidFill>
                  <a:srgbClr val="FF0000"/>
                </a:solidFill>
              </a:rPr>
              <a:t>,…</a:t>
            </a:r>
          </a:p>
          <a:p>
            <a:pPr algn="just">
              <a:spcBef>
                <a:spcPts val="300"/>
              </a:spcBef>
              <a:spcAft>
                <a:spcPts val="300"/>
              </a:spcAft>
            </a:pPr>
            <a:r>
              <a:rPr lang="en-US" sz="2300" b="1" dirty="0" smtClean="0">
                <a:solidFill>
                  <a:srgbClr val="7030A0"/>
                </a:solidFill>
              </a:rPr>
              <a:t>	- </a:t>
            </a:r>
            <a:r>
              <a:rPr lang="en-US" sz="2300" b="1" dirty="0" err="1" smtClean="0">
                <a:solidFill>
                  <a:srgbClr val="7030A0"/>
                </a:solidFill>
              </a:rPr>
              <a:t>Công</a:t>
            </a:r>
            <a:r>
              <a:rPr lang="en-US" sz="2300" b="1" dirty="0" smtClean="0">
                <a:solidFill>
                  <a:srgbClr val="7030A0"/>
                </a:solidFill>
              </a:rPr>
              <a:t> </a:t>
            </a:r>
            <a:r>
              <a:rPr lang="en-US" sz="2300" b="1" dirty="0" err="1" smtClean="0">
                <a:solidFill>
                  <a:srgbClr val="7030A0"/>
                </a:solidFill>
              </a:rPr>
              <a:t>tác</a:t>
            </a:r>
            <a:r>
              <a:rPr lang="en-US" sz="2300" b="1" dirty="0" smtClean="0">
                <a:solidFill>
                  <a:srgbClr val="7030A0"/>
                </a:solidFill>
              </a:rPr>
              <a:t> </a:t>
            </a:r>
            <a:r>
              <a:rPr lang="en-US" sz="2300" b="1" dirty="0" err="1" smtClean="0">
                <a:solidFill>
                  <a:srgbClr val="7030A0"/>
                </a:solidFill>
              </a:rPr>
              <a:t>giải</a:t>
            </a:r>
            <a:r>
              <a:rPr lang="en-US" sz="2300" b="1" dirty="0" smtClean="0">
                <a:solidFill>
                  <a:srgbClr val="7030A0"/>
                </a:solidFill>
              </a:rPr>
              <a:t> </a:t>
            </a:r>
            <a:r>
              <a:rPr lang="en-US" sz="2300" b="1" dirty="0" err="1" smtClean="0">
                <a:solidFill>
                  <a:srgbClr val="7030A0"/>
                </a:solidFill>
              </a:rPr>
              <a:t>quyết</a:t>
            </a:r>
            <a:r>
              <a:rPr lang="en-US" sz="2300" b="1" dirty="0" smtClean="0">
                <a:solidFill>
                  <a:srgbClr val="7030A0"/>
                </a:solidFill>
              </a:rPr>
              <a:t> </a:t>
            </a:r>
            <a:r>
              <a:rPr lang="en-US" sz="2300" b="1" dirty="0" err="1" smtClean="0">
                <a:solidFill>
                  <a:srgbClr val="7030A0"/>
                </a:solidFill>
              </a:rPr>
              <a:t>các</a:t>
            </a:r>
            <a:r>
              <a:rPr lang="en-US" sz="2300" b="1" dirty="0" smtClean="0">
                <a:solidFill>
                  <a:srgbClr val="7030A0"/>
                </a:solidFill>
              </a:rPr>
              <a:t> </a:t>
            </a:r>
            <a:r>
              <a:rPr lang="en-US" sz="2300" b="1" dirty="0" err="1" smtClean="0">
                <a:solidFill>
                  <a:srgbClr val="7030A0"/>
                </a:solidFill>
              </a:rPr>
              <a:t>phản</a:t>
            </a:r>
            <a:r>
              <a:rPr lang="en-US" sz="2300" b="1" dirty="0" smtClean="0">
                <a:solidFill>
                  <a:srgbClr val="7030A0"/>
                </a:solidFill>
              </a:rPr>
              <a:t> </a:t>
            </a:r>
            <a:r>
              <a:rPr lang="en-US" sz="2300" b="1" dirty="0" err="1" smtClean="0">
                <a:solidFill>
                  <a:srgbClr val="7030A0"/>
                </a:solidFill>
              </a:rPr>
              <a:t>ánh</a:t>
            </a:r>
            <a:r>
              <a:rPr lang="en-US" sz="2300" b="1" dirty="0" smtClean="0">
                <a:solidFill>
                  <a:srgbClr val="7030A0"/>
                </a:solidFill>
              </a:rPr>
              <a:t>, </a:t>
            </a:r>
            <a:r>
              <a:rPr lang="en-US" sz="2300" b="1" dirty="0" err="1" smtClean="0">
                <a:solidFill>
                  <a:srgbClr val="7030A0"/>
                </a:solidFill>
              </a:rPr>
              <a:t>kiến</a:t>
            </a:r>
            <a:r>
              <a:rPr lang="en-US" sz="2300" b="1" dirty="0" smtClean="0">
                <a:solidFill>
                  <a:srgbClr val="7030A0"/>
                </a:solidFill>
              </a:rPr>
              <a:t> </a:t>
            </a:r>
            <a:r>
              <a:rPr lang="en-US" sz="2300" b="1" dirty="0" err="1" smtClean="0">
                <a:solidFill>
                  <a:srgbClr val="7030A0"/>
                </a:solidFill>
              </a:rPr>
              <a:t>nghi</a:t>
            </a:r>
            <a:r>
              <a:rPr lang="en-US" sz="2300" b="1" dirty="0" smtClean="0">
                <a:solidFill>
                  <a:srgbClr val="7030A0"/>
                </a:solidFill>
              </a:rPr>
              <a:t>̣ </a:t>
            </a:r>
            <a:r>
              <a:rPr lang="en-US" sz="2300" b="1" dirty="0" err="1" smtClean="0">
                <a:solidFill>
                  <a:srgbClr val="7030A0"/>
                </a:solidFill>
              </a:rPr>
              <a:t>của</a:t>
            </a:r>
            <a:r>
              <a:rPr lang="en-US" sz="2300" b="1" dirty="0" smtClean="0">
                <a:solidFill>
                  <a:srgbClr val="7030A0"/>
                </a:solidFill>
              </a:rPr>
              <a:t> </a:t>
            </a:r>
            <a:r>
              <a:rPr lang="en-US" sz="2300" b="1" dirty="0" err="1" smtClean="0">
                <a:solidFill>
                  <a:srgbClr val="7030A0"/>
                </a:solidFill>
              </a:rPr>
              <a:t>người</a:t>
            </a:r>
            <a:r>
              <a:rPr lang="en-US" sz="2300" b="1" dirty="0" smtClean="0">
                <a:solidFill>
                  <a:srgbClr val="7030A0"/>
                </a:solidFill>
              </a:rPr>
              <a:t> </a:t>
            </a:r>
            <a:r>
              <a:rPr lang="en-US" sz="2300" b="1" dirty="0" err="1" smtClean="0">
                <a:solidFill>
                  <a:srgbClr val="7030A0"/>
                </a:solidFill>
              </a:rPr>
              <a:t>dân</a:t>
            </a:r>
            <a:r>
              <a:rPr lang="en-US" sz="2300" b="1" dirty="0" smtClean="0">
                <a:solidFill>
                  <a:srgbClr val="7030A0"/>
                </a:solidFill>
              </a:rPr>
              <a:t> ở </a:t>
            </a:r>
            <a:r>
              <a:rPr lang="en-US" sz="2300" b="1" dirty="0" err="1" smtClean="0">
                <a:solidFill>
                  <a:srgbClr val="7030A0"/>
                </a:solidFill>
              </a:rPr>
              <a:t>một</a:t>
            </a:r>
            <a:r>
              <a:rPr lang="en-US" sz="2300" b="1" dirty="0" smtClean="0">
                <a:solidFill>
                  <a:srgbClr val="7030A0"/>
                </a:solidFill>
              </a:rPr>
              <a:t> </a:t>
            </a:r>
            <a:r>
              <a:rPr lang="en-US" sz="2300" b="1" dirty="0" err="1" smtClean="0">
                <a:solidFill>
                  <a:srgbClr val="7030A0"/>
                </a:solidFill>
              </a:rPr>
              <a:t>sô</a:t>
            </a:r>
            <a:r>
              <a:rPr lang="en-US" sz="2300" b="1" dirty="0" smtClean="0">
                <a:solidFill>
                  <a:srgbClr val="7030A0"/>
                </a:solidFill>
              </a:rPr>
              <a:t>́ </a:t>
            </a:r>
            <a:r>
              <a:rPr lang="en-US" sz="2300" b="1" dirty="0" err="1" smtClean="0">
                <a:solidFill>
                  <a:srgbClr val="7030A0"/>
                </a:solidFill>
              </a:rPr>
              <a:t>lĩnh</a:t>
            </a:r>
            <a:r>
              <a:rPr lang="en-US" sz="2300" b="1" dirty="0" smtClean="0">
                <a:solidFill>
                  <a:srgbClr val="7030A0"/>
                </a:solidFill>
              </a:rPr>
              <a:t> </a:t>
            </a:r>
            <a:r>
              <a:rPr lang="en-US" sz="2300" b="1" dirty="0" err="1" smtClean="0">
                <a:solidFill>
                  <a:srgbClr val="7030A0"/>
                </a:solidFill>
              </a:rPr>
              <a:t>vực</a:t>
            </a:r>
            <a:r>
              <a:rPr lang="en-US" sz="2300" b="1" dirty="0" smtClean="0">
                <a:solidFill>
                  <a:srgbClr val="7030A0"/>
                </a:solidFill>
              </a:rPr>
              <a:t> (ô </a:t>
            </a:r>
            <a:r>
              <a:rPr lang="en-US" sz="2300" b="1" dirty="0" err="1" smtClean="0">
                <a:solidFill>
                  <a:srgbClr val="7030A0"/>
                </a:solidFill>
              </a:rPr>
              <a:t>nhiễm</a:t>
            </a:r>
            <a:r>
              <a:rPr lang="en-US" sz="2300" b="1" dirty="0" smtClean="0">
                <a:solidFill>
                  <a:srgbClr val="7030A0"/>
                </a:solidFill>
              </a:rPr>
              <a:t> </a:t>
            </a:r>
            <a:r>
              <a:rPr lang="en-US" sz="2300" b="1" dirty="0" err="1" smtClean="0">
                <a:solidFill>
                  <a:srgbClr val="7030A0"/>
                </a:solidFill>
              </a:rPr>
              <a:t>môi</a:t>
            </a:r>
            <a:r>
              <a:rPr lang="en-US" sz="2300" b="1" dirty="0" smtClean="0">
                <a:solidFill>
                  <a:srgbClr val="7030A0"/>
                </a:solidFill>
              </a:rPr>
              <a:t> </a:t>
            </a:r>
            <a:r>
              <a:rPr lang="en-US" sz="2400" b="1" dirty="0" err="1" smtClean="0">
                <a:solidFill>
                  <a:srgbClr val="7030A0"/>
                </a:solidFill>
              </a:rPr>
              <a:t>trường</a:t>
            </a:r>
            <a:r>
              <a:rPr lang="en-US" sz="2400" b="1" dirty="0" smtClean="0">
                <a:solidFill>
                  <a:srgbClr val="7030A0"/>
                </a:solidFill>
              </a:rPr>
              <a:t>, </a:t>
            </a:r>
            <a:r>
              <a:rPr lang="en-US" sz="2400" b="1" dirty="0" err="1" smtClean="0">
                <a:solidFill>
                  <a:srgbClr val="7030A0"/>
                </a:solidFill>
              </a:rPr>
              <a:t>trật</a:t>
            </a:r>
            <a:r>
              <a:rPr lang="en-US" sz="2400" b="1" dirty="0" smtClean="0">
                <a:solidFill>
                  <a:srgbClr val="7030A0"/>
                </a:solidFill>
              </a:rPr>
              <a:t> </a:t>
            </a:r>
            <a:r>
              <a:rPr lang="en-US" sz="2400" b="1" dirty="0" err="1" smtClean="0">
                <a:solidFill>
                  <a:srgbClr val="7030A0"/>
                </a:solidFill>
              </a:rPr>
              <a:t>tư</a:t>
            </a:r>
            <a:r>
              <a:rPr lang="en-US" sz="2400" b="1" dirty="0" smtClean="0">
                <a:solidFill>
                  <a:srgbClr val="7030A0"/>
                </a:solidFill>
              </a:rPr>
              <a:t>̣ </a:t>
            </a:r>
            <a:r>
              <a:rPr lang="en-US" sz="2400" b="1" dirty="0" err="1" smtClean="0">
                <a:solidFill>
                  <a:srgbClr val="7030A0"/>
                </a:solidFill>
              </a:rPr>
              <a:t>lòng</a:t>
            </a:r>
            <a:r>
              <a:rPr lang="en-US" sz="2400" b="1" dirty="0" smtClean="0">
                <a:solidFill>
                  <a:srgbClr val="7030A0"/>
                </a:solidFill>
              </a:rPr>
              <a:t> </a:t>
            </a:r>
            <a:r>
              <a:rPr lang="en-US" sz="2400" b="1" dirty="0" err="1" smtClean="0">
                <a:solidFill>
                  <a:srgbClr val="7030A0"/>
                </a:solidFill>
              </a:rPr>
              <a:t>lê</a:t>
            </a:r>
            <a:r>
              <a:rPr lang="en-US" sz="2400" b="1" dirty="0" smtClean="0">
                <a:solidFill>
                  <a:srgbClr val="7030A0"/>
                </a:solidFill>
              </a:rPr>
              <a:t>̀ </a:t>
            </a:r>
            <a:r>
              <a:rPr lang="en-US" sz="2400" b="1" dirty="0" err="1" smtClean="0">
                <a:solidFill>
                  <a:srgbClr val="7030A0"/>
                </a:solidFill>
              </a:rPr>
              <a:t>đường</a:t>
            </a:r>
            <a:r>
              <a:rPr lang="en-US" sz="2400" b="1" dirty="0" smtClean="0">
                <a:solidFill>
                  <a:srgbClr val="7030A0"/>
                </a:solidFill>
              </a:rPr>
              <a:t>,…) </a:t>
            </a:r>
            <a:r>
              <a:rPr lang="en-US" sz="2400" b="1" dirty="0" err="1" smtClean="0">
                <a:solidFill>
                  <a:srgbClr val="7030A0"/>
                </a:solidFill>
              </a:rPr>
              <a:t>đôi</a:t>
            </a:r>
            <a:r>
              <a:rPr lang="en-US" sz="2400" b="1" dirty="0" smtClean="0">
                <a:solidFill>
                  <a:srgbClr val="7030A0"/>
                </a:solidFill>
              </a:rPr>
              <a:t> </a:t>
            </a:r>
            <a:r>
              <a:rPr lang="en-US" sz="2400" b="1" dirty="0" err="1" smtClean="0">
                <a:solidFill>
                  <a:srgbClr val="7030A0"/>
                </a:solidFill>
              </a:rPr>
              <a:t>lúc</a:t>
            </a:r>
            <a:r>
              <a:rPr lang="en-US" sz="2400" b="1" dirty="0" smtClean="0">
                <a:solidFill>
                  <a:srgbClr val="7030A0"/>
                </a:solidFill>
              </a:rPr>
              <a:t> </a:t>
            </a:r>
            <a:r>
              <a:rPr lang="en-US" sz="2400" b="1" dirty="0" err="1" smtClean="0">
                <a:solidFill>
                  <a:srgbClr val="7030A0"/>
                </a:solidFill>
              </a:rPr>
              <a:t>chưa</a:t>
            </a:r>
            <a:r>
              <a:rPr lang="en-US" sz="2400" b="1" dirty="0" smtClean="0">
                <a:solidFill>
                  <a:srgbClr val="7030A0"/>
                </a:solidFill>
              </a:rPr>
              <a:t> </a:t>
            </a:r>
            <a:r>
              <a:rPr lang="en-US" sz="2400" b="1" dirty="0" err="1" smtClean="0">
                <a:solidFill>
                  <a:srgbClr val="7030A0"/>
                </a:solidFill>
              </a:rPr>
              <a:t>kịp</a:t>
            </a:r>
            <a:r>
              <a:rPr lang="en-US" sz="2400" b="1" dirty="0" smtClean="0">
                <a:solidFill>
                  <a:srgbClr val="7030A0"/>
                </a:solidFill>
              </a:rPr>
              <a:t> </a:t>
            </a:r>
            <a:r>
              <a:rPr lang="en-US" sz="2400" b="1" dirty="0" err="1" smtClean="0">
                <a:solidFill>
                  <a:srgbClr val="7030A0"/>
                </a:solidFill>
              </a:rPr>
              <a:t>thời</a:t>
            </a:r>
            <a:r>
              <a:rPr lang="en-US" sz="2400" b="1" dirty="0" smtClean="0">
                <a:solidFill>
                  <a:srgbClr val="7030A0"/>
                </a:solidFill>
              </a:rPr>
              <a:t>, </a:t>
            </a:r>
            <a:r>
              <a:rPr lang="en-US" sz="2400" b="1" dirty="0" err="1" smtClean="0">
                <a:solidFill>
                  <a:srgbClr val="7030A0"/>
                </a:solidFill>
              </a:rPr>
              <a:t>còn</a:t>
            </a:r>
            <a:r>
              <a:rPr lang="en-US" sz="2400" b="1" dirty="0" smtClean="0">
                <a:solidFill>
                  <a:srgbClr val="7030A0"/>
                </a:solidFill>
              </a:rPr>
              <a:t> </a:t>
            </a:r>
            <a:r>
              <a:rPr lang="en-US" sz="2400" b="1" dirty="0" err="1" smtClean="0">
                <a:solidFill>
                  <a:srgbClr val="7030A0"/>
                </a:solidFill>
              </a:rPr>
              <a:t>kéo</a:t>
            </a:r>
            <a:r>
              <a:rPr lang="en-US" sz="2400" b="1" dirty="0" smtClean="0">
                <a:solidFill>
                  <a:srgbClr val="7030A0"/>
                </a:solidFill>
              </a:rPr>
              <a:t> </a:t>
            </a:r>
            <a:r>
              <a:rPr lang="en-US" sz="2400" b="1" dirty="0" err="1" smtClean="0">
                <a:solidFill>
                  <a:srgbClr val="7030A0"/>
                </a:solidFill>
              </a:rPr>
              <a:t>dài</a:t>
            </a:r>
            <a:r>
              <a:rPr lang="en-US" sz="2400" b="1" dirty="0" smtClean="0">
                <a:solidFill>
                  <a:srgbClr val="7030A0"/>
                </a:solidFill>
              </a:rPr>
              <a:t>.</a:t>
            </a:r>
            <a:endParaRPr lang="en-US" sz="24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cxnSp>
        <p:nvCxnSpPr>
          <p:cNvPr id="5" name="Straight Connector 4"/>
          <p:cNvCxnSpPr/>
          <p:nvPr/>
        </p:nvCxnSpPr>
        <p:spPr>
          <a:xfrm flipV="1">
            <a:off x="152400" y="9271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1905000" y="122420"/>
            <a:ext cx="7239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rPr>
              <a:t>BÁO</a:t>
            </a:r>
            <a:r>
              <a:rPr lang="en-US" sz="2800" b="1" dirty="0" smtClean="0">
                <a:solidFill>
                  <a:srgbClr val="002060"/>
                </a:solidFill>
              </a:rPr>
              <a:t> </a:t>
            </a:r>
            <a:r>
              <a:rPr lang="en-US" sz="2800" b="1" dirty="0" err="1" smtClean="0">
                <a:solidFill>
                  <a:srgbClr val="002060"/>
                </a:solidFill>
              </a:rPr>
              <a:t>CÁO</a:t>
            </a:r>
            <a:r>
              <a:rPr lang="en-US" sz="2800" b="1" dirty="0" smtClean="0">
                <a:solidFill>
                  <a:srgbClr val="002060"/>
                </a:solidFill>
              </a:rPr>
              <a:t> </a:t>
            </a:r>
            <a:r>
              <a:rPr lang="en-US" sz="2800" b="1" dirty="0" err="1" smtClean="0">
                <a:solidFill>
                  <a:srgbClr val="002060"/>
                </a:solidFill>
              </a:rPr>
              <a:t>TÓM</a:t>
            </a:r>
            <a:r>
              <a:rPr lang="en-US" sz="2800" b="1" dirty="0" smtClean="0">
                <a:solidFill>
                  <a:srgbClr val="002060"/>
                </a:solidFill>
              </a:rPr>
              <a:t> </a:t>
            </a:r>
            <a:r>
              <a:rPr lang="en-US" sz="2800" b="1" dirty="0" err="1" smtClean="0">
                <a:solidFill>
                  <a:srgbClr val="002060"/>
                </a:solidFill>
              </a:rPr>
              <a:t>TẮT</a:t>
            </a:r>
            <a:r>
              <a:rPr lang="en-US" sz="2800" b="1" dirty="0" smtClean="0">
                <a:solidFill>
                  <a:srgbClr val="002060"/>
                </a:solidFill>
              </a:rPr>
              <a:t> </a:t>
            </a:r>
          </a:p>
          <a:p>
            <a:pPr algn="ctr"/>
            <a:r>
              <a:rPr lang="en-US" sz="2800" b="1" dirty="0" err="1" smtClean="0">
                <a:solidFill>
                  <a:srgbClr val="002060"/>
                </a:solidFill>
              </a:rPr>
              <a:t>TÌNH</a:t>
            </a:r>
            <a:r>
              <a:rPr lang="en-US" sz="2800" b="1" dirty="0" smtClean="0">
                <a:solidFill>
                  <a:srgbClr val="002060"/>
                </a:solidFill>
              </a:rPr>
              <a:t> </a:t>
            </a:r>
            <a:r>
              <a:rPr lang="en-US" sz="2800" b="1" dirty="0" err="1" smtClean="0">
                <a:solidFill>
                  <a:srgbClr val="002060"/>
                </a:solidFill>
              </a:rPr>
              <a:t>HÌNH</a:t>
            </a:r>
            <a:r>
              <a:rPr lang="en-US" sz="2800" b="1" dirty="0" smtClean="0">
                <a:solidFill>
                  <a:srgbClr val="002060"/>
                </a:solidFill>
              </a:rPr>
              <a:t> </a:t>
            </a:r>
            <a:r>
              <a:rPr lang="en-US" sz="2800" b="1" dirty="0" smtClean="0">
                <a:solidFill>
                  <a:srgbClr val="FF0000"/>
                </a:solidFill>
              </a:rPr>
              <a:t>06</a:t>
            </a:r>
            <a:r>
              <a:rPr lang="en-US" sz="2800" b="1" dirty="0" smtClean="0">
                <a:solidFill>
                  <a:srgbClr val="002060"/>
                </a:solidFill>
              </a:rPr>
              <a:t> </a:t>
            </a:r>
            <a:r>
              <a:rPr lang="en-US" sz="2800" b="1" dirty="0" err="1" smtClean="0">
                <a:solidFill>
                  <a:srgbClr val="002060"/>
                </a:solidFill>
              </a:rPr>
              <a:t>THÁNG</a:t>
            </a:r>
            <a:r>
              <a:rPr lang="en-US" sz="2800" b="1" dirty="0" smtClean="0">
                <a:solidFill>
                  <a:srgbClr val="002060"/>
                </a:solidFill>
              </a:rPr>
              <a:t> </a:t>
            </a:r>
            <a:r>
              <a:rPr lang="en-US" sz="2800" b="1" dirty="0" err="1" smtClean="0">
                <a:solidFill>
                  <a:srgbClr val="002060"/>
                </a:solidFill>
              </a:rPr>
              <a:t>ĐẦU</a:t>
            </a:r>
            <a:r>
              <a:rPr lang="en-US" sz="2800" b="1" dirty="0" smtClean="0">
                <a:solidFill>
                  <a:srgbClr val="002060"/>
                </a:solidFill>
              </a:rPr>
              <a:t> </a:t>
            </a:r>
            <a:r>
              <a:rPr lang="en-US" sz="2800" b="1" dirty="0" err="1" smtClean="0">
                <a:solidFill>
                  <a:srgbClr val="FF0000"/>
                </a:solidFill>
              </a:rPr>
              <a:t>NĂM</a:t>
            </a:r>
            <a:r>
              <a:rPr lang="en-US" sz="2800" b="1" dirty="0" smtClean="0">
                <a:solidFill>
                  <a:srgbClr val="FF0000"/>
                </a:solidFill>
              </a:rPr>
              <a:t> 2017</a:t>
            </a:r>
            <a:endParaRPr lang="en-US" sz="2800" b="1" dirty="0">
              <a:solidFill>
                <a:srgbClr val="FF0000"/>
              </a:solidFill>
            </a:endParaRPr>
          </a:p>
        </p:txBody>
      </p:sp>
      <p:sp>
        <p:nvSpPr>
          <p:cNvPr id="8" name="Rectangle 7"/>
          <p:cNvSpPr/>
          <p:nvPr/>
        </p:nvSpPr>
        <p:spPr>
          <a:xfrm>
            <a:off x="1828800" y="946880"/>
            <a:ext cx="58674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bg1"/>
                </a:solidFill>
              </a:rPr>
              <a:t>IV. </a:t>
            </a:r>
            <a:r>
              <a:rPr lang="en-US" sz="2600" b="1" dirty="0" err="1" smtClean="0">
                <a:solidFill>
                  <a:schemeClr val="bg1"/>
                </a:solidFill>
              </a:rPr>
              <a:t>NHẬN</a:t>
            </a:r>
            <a:r>
              <a:rPr lang="en-US" sz="2600" b="1" dirty="0" smtClean="0">
                <a:solidFill>
                  <a:schemeClr val="bg1"/>
                </a:solidFill>
              </a:rPr>
              <a:t> </a:t>
            </a:r>
            <a:r>
              <a:rPr lang="en-US" sz="2600" b="1" dirty="0" err="1" smtClean="0">
                <a:solidFill>
                  <a:schemeClr val="bg1"/>
                </a:solidFill>
              </a:rPr>
              <a:t>XÉT</a:t>
            </a:r>
            <a:r>
              <a:rPr lang="en-US" sz="2600" b="1" dirty="0" smtClean="0">
                <a:solidFill>
                  <a:schemeClr val="bg1"/>
                </a:solidFill>
              </a:rPr>
              <a:t>- </a:t>
            </a:r>
            <a:r>
              <a:rPr lang="en-US" sz="2600" b="1" dirty="0" err="1" smtClean="0">
                <a:solidFill>
                  <a:schemeClr val="bg1"/>
                </a:solidFill>
              </a:rPr>
              <a:t>ĐÁNH</a:t>
            </a:r>
            <a:r>
              <a:rPr lang="en-US" sz="2600" b="1" dirty="0" smtClean="0">
                <a:solidFill>
                  <a:schemeClr val="bg1"/>
                </a:solidFill>
              </a:rPr>
              <a:t> </a:t>
            </a:r>
            <a:r>
              <a:rPr lang="en-US" sz="2600" b="1" dirty="0" err="1" smtClean="0">
                <a:solidFill>
                  <a:schemeClr val="bg1"/>
                </a:solidFill>
              </a:rPr>
              <a:t>GIA</a:t>
            </a:r>
            <a:r>
              <a:rPr lang="en-US" sz="2600" b="1" dirty="0" smtClean="0">
                <a:solidFill>
                  <a:schemeClr val="bg1"/>
                </a:solidFill>
              </a:rPr>
              <a:t>́</a:t>
            </a:r>
            <a:endParaRPr lang="en-US" sz="2600" b="1" dirty="0">
              <a:solidFill>
                <a:schemeClr val="bg1"/>
              </a:solidFill>
            </a:endParaRPr>
          </a:p>
        </p:txBody>
      </p:sp>
      <p:sp>
        <p:nvSpPr>
          <p:cNvPr id="11" name="Rectangle 10"/>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en-US" sz="2400" b="1" dirty="0" smtClean="0">
                <a:solidFill>
                  <a:srgbClr val="0070C0"/>
                </a:solidFill>
              </a:rPr>
              <a:t>	</a:t>
            </a:r>
            <a:r>
              <a:rPr lang="en-US" sz="2300" b="1" dirty="0" smtClean="0">
                <a:solidFill>
                  <a:srgbClr val="FF0000"/>
                </a:solidFill>
              </a:rPr>
              <a:t>3. </a:t>
            </a:r>
            <a:r>
              <a:rPr lang="en-US" sz="2300" b="1" dirty="0" err="1" smtClean="0">
                <a:solidFill>
                  <a:srgbClr val="FF0000"/>
                </a:solidFill>
              </a:rPr>
              <a:t>Nguyên</a:t>
            </a:r>
            <a:r>
              <a:rPr lang="en-US" sz="2300" b="1" dirty="0" smtClean="0">
                <a:solidFill>
                  <a:srgbClr val="FF0000"/>
                </a:solidFill>
              </a:rPr>
              <a:t> </a:t>
            </a:r>
            <a:r>
              <a:rPr lang="en-US" sz="2300" b="1" dirty="0" err="1" smtClean="0">
                <a:solidFill>
                  <a:srgbClr val="FF0000"/>
                </a:solidFill>
              </a:rPr>
              <a:t>nhân</a:t>
            </a:r>
            <a:r>
              <a:rPr lang="en-US" sz="2300" b="1" dirty="0" smtClean="0">
                <a:solidFill>
                  <a:srgbClr val="FF0000"/>
                </a:solidFill>
              </a:rPr>
              <a:t>:</a:t>
            </a:r>
          </a:p>
          <a:p>
            <a:pPr algn="just">
              <a:spcBef>
                <a:spcPts val="300"/>
              </a:spcBef>
              <a:spcAft>
                <a:spcPts val="300"/>
              </a:spcAft>
            </a:pPr>
            <a:r>
              <a:rPr lang="en-US" sz="2300" b="1" dirty="0" smtClean="0">
                <a:solidFill>
                  <a:schemeClr val="tx1"/>
                </a:solidFill>
              </a:rPr>
              <a:t>	</a:t>
            </a:r>
            <a:r>
              <a:rPr lang="en-US" sz="2300" b="1" dirty="0" smtClean="0">
                <a:solidFill>
                  <a:srgbClr val="002060"/>
                </a:solidFill>
              </a:rPr>
              <a:t>* </a:t>
            </a:r>
            <a:r>
              <a:rPr lang="en-US" sz="2300" b="1" u="sng" dirty="0" err="1" smtClean="0">
                <a:solidFill>
                  <a:srgbClr val="002060"/>
                </a:solidFill>
              </a:rPr>
              <a:t>Khách</a:t>
            </a:r>
            <a:r>
              <a:rPr lang="en-US" sz="2300" b="1" u="sng" dirty="0" smtClean="0">
                <a:solidFill>
                  <a:srgbClr val="002060"/>
                </a:solidFill>
              </a:rPr>
              <a:t> </a:t>
            </a:r>
            <a:r>
              <a:rPr lang="en-US" sz="2300" b="1" u="sng" dirty="0" err="1" smtClean="0">
                <a:solidFill>
                  <a:srgbClr val="002060"/>
                </a:solidFill>
              </a:rPr>
              <a:t>quan</a:t>
            </a:r>
            <a:r>
              <a:rPr lang="en-US" sz="2300" b="1" dirty="0" smtClean="0">
                <a:solidFill>
                  <a:srgbClr val="002060"/>
                </a:solidFill>
              </a:rPr>
              <a:t>: </a:t>
            </a:r>
            <a:r>
              <a:rPr lang="en-US" sz="2300" b="1" dirty="0" err="1" smtClean="0">
                <a:solidFill>
                  <a:schemeClr val="accent3">
                    <a:lumMod val="50000"/>
                  </a:schemeClr>
                </a:solidFill>
              </a:rPr>
              <a:t>các</a:t>
            </a:r>
            <a:r>
              <a:rPr lang="en-US" sz="2300" b="1" dirty="0" smtClean="0">
                <a:solidFill>
                  <a:schemeClr val="accent3">
                    <a:lumMod val="50000"/>
                  </a:schemeClr>
                </a:solidFill>
              </a:rPr>
              <a:t> </a:t>
            </a:r>
            <a:r>
              <a:rPr lang="en-US" sz="2300" b="1" dirty="0" err="1" smtClean="0">
                <a:solidFill>
                  <a:schemeClr val="accent3">
                    <a:lumMod val="50000"/>
                  </a:schemeClr>
                </a:solidFill>
              </a:rPr>
              <a:t>hô</a:t>
            </a:r>
            <a:r>
              <a:rPr lang="en-US" sz="2300" b="1" dirty="0" smtClean="0">
                <a:solidFill>
                  <a:schemeClr val="accent3">
                    <a:lumMod val="50000"/>
                  </a:schemeClr>
                </a:solidFill>
              </a:rPr>
              <a:t>̣ </a:t>
            </a:r>
            <a:r>
              <a:rPr lang="en-US" sz="2300" b="1" dirty="0" err="1" smtClean="0">
                <a:solidFill>
                  <a:schemeClr val="accent3">
                    <a:lumMod val="50000"/>
                  </a:schemeClr>
                </a:solidFill>
              </a:rPr>
              <a:t>kinh</a:t>
            </a:r>
            <a:r>
              <a:rPr lang="en-US" sz="2300" b="1" dirty="0" smtClean="0">
                <a:solidFill>
                  <a:schemeClr val="accent3">
                    <a:lumMod val="50000"/>
                  </a:schemeClr>
                </a:solidFill>
              </a:rPr>
              <a:t> </a:t>
            </a:r>
            <a:r>
              <a:rPr lang="en-US" sz="2300" b="1" dirty="0" err="1" smtClean="0">
                <a:solidFill>
                  <a:schemeClr val="accent3">
                    <a:lumMod val="50000"/>
                  </a:schemeClr>
                </a:solidFill>
              </a:rPr>
              <a:t>doanh</a:t>
            </a:r>
            <a:r>
              <a:rPr lang="en-US" sz="2300" b="1" dirty="0" smtClean="0">
                <a:solidFill>
                  <a:schemeClr val="accent3">
                    <a:lumMod val="50000"/>
                  </a:schemeClr>
                </a:solidFill>
              </a:rPr>
              <a:t> cá </a:t>
            </a:r>
            <a:r>
              <a:rPr lang="en-US" sz="2300" b="1" dirty="0" err="1" smtClean="0">
                <a:solidFill>
                  <a:schemeClr val="accent3">
                    <a:lumMod val="50000"/>
                  </a:schemeClr>
                </a:solidFill>
              </a:rPr>
              <a:t>thê</a:t>
            </a:r>
            <a:r>
              <a:rPr lang="en-US" sz="2300" b="1" dirty="0" smtClean="0">
                <a:solidFill>
                  <a:schemeClr val="accent3">
                    <a:lumMod val="50000"/>
                  </a:schemeClr>
                </a:solidFill>
              </a:rPr>
              <a:t>̉ </a:t>
            </a:r>
            <a:r>
              <a:rPr lang="en-US" sz="2300" b="1" dirty="0" err="1" smtClean="0">
                <a:solidFill>
                  <a:schemeClr val="accent3">
                    <a:lumMod val="50000"/>
                  </a:schemeClr>
                </a:solidFill>
              </a:rPr>
              <a:t>chưa</a:t>
            </a:r>
            <a:r>
              <a:rPr lang="en-US" sz="2300" b="1" dirty="0" smtClean="0">
                <a:solidFill>
                  <a:schemeClr val="accent3">
                    <a:lumMod val="50000"/>
                  </a:schemeClr>
                </a:solidFill>
              </a:rPr>
              <a:t> </a:t>
            </a:r>
            <a:r>
              <a:rPr lang="en-US" sz="2300" b="1" dirty="0" err="1" smtClean="0">
                <a:solidFill>
                  <a:schemeClr val="accent3">
                    <a:lumMod val="50000"/>
                  </a:schemeClr>
                </a:solidFill>
              </a:rPr>
              <a:t>quen</a:t>
            </a:r>
            <a:r>
              <a:rPr lang="en-US" sz="2300" b="1" dirty="0" smtClean="0">
                <a:solidFill>
                  <a:schemeClr val="accent3">
                    <a:lumMod val="50000"/>
                  </a:schemeClr>
                </a:solidFill>
              </a:rPr>
              <a:t> </a:t>
            </a:r>
            <a:r>
              <a:rPr lang="en-US" sz="2300" b="1" dirty="0" err="1" smtClean="0">
                <a:solidFill>
                  <a:schemeClr val="accent3">
                    <a:lumMod val="50000"/>
                  </a:schemeClr>
                </a:solidFill>
              </a:rPr>
              <a:t>hê</a:t>
            </a:r>
            <a:r>
              <a:rPr lang="en-US" sz="2300" b="1" dirty="0" smtClean="0">
                <a:solidFill>
                  <a:schemeClr val="accent3">
                    <a:lumMod val="50000"/>
                  </a:schemeClr>
                </a:solidFill>
              </a:rPr>
              <a:t>̣ </a:t>
            </a:r>
            <a:r>
              <a:rPr lang="en-US" sz="2300" b="1" dirty="0" err="1" smtClean="0">
                <a:solidFill>
                  <a:schemeClr val="accent3">
                    <a:lumMod val="50000"/>
                  </a:schemeClr>
                </a:solidFill>
              </a:rPr>
              <a:t>thống</a:t>
            </a:r>
            <a:r>
              <a:rPr lang="en-US" sz="2300" b="1" dirty="0" smtClean="0">
                <a:solidFill>
                  <a:schemeClr val="accent3">
                    <a:lumMod val="50000"/>
                  </a:schemeClr>
                </a:solidFill>
              </a:rPr>
              <a:t> </a:t>
            </a:r>
            <a:r>
              <a:rPr lang="en-US" sz="2300" b="1" dirty="0" err="1" smtClean="0">
                <a:solidFill>
                  <a:schemeClr val="accent3">
                    <a:lumMod val="50000"/>
                  </a:schemeClr>
                </a:solidFill>
              </a:rPr>
              <a:t>sô</a:t>
            </a:r>
            <a:r>
              <a:rPr lang="en-US" sz="2300" b="1" dirty="0" smtClean="0">
                <a:solidFill>
                  <a:schemeClr val="accent3">
                    <a:lumMod val="50000"/>
                  </a:schemeClr>
                </a:solidFill>
              </a:rPr>
              <a:t>̉ </a:t>
            </a:r>
            <a:r>
              <a:rPr lang="en-US" sz="2300" b="1" dirty="0" err="1" smtClean="0">
                <a:solidFill>
                  <a:schemeClr val="accent3">
                    <a:lumMod val="50000"/>
                  </a:schemeClr>
                </a:solidFill>
              </a:rPr>
              <a:t>sách</a:t>
            </a:r>
            <a:r>
              <a:rPr lang="en-US" sz="2300" b="1" dirty="0" smtClean="0">
                <a:solidFill>
                  <a:schemeClr val="accent3">
                    <a:lumMod val="50000"/>
                  </a:schemeClr>
                </a:solidFill>
              </a:rPr>
              <a:t> </a:t>
            </a:r>
            <a:r>
              <a:rPr lang="en-US" sz="2300" b="1" dirty="0" err="1" smtClean="0">
                <a:solidFill>
                  <a:schemeClr val="accent3">
                    <a:lumMod val="50000"/>
                  </a:schemeClr>
                </a:solidFill>
              </a:rPr>
              <a:t>kê</a:t>
            </a:r>
            <a:r>
              <a:rPr lang="en-US" sz="2300" b="1" dirty="0" smtClean="0">
                <a:solidFill>
                  <a:schemeClr val="accent3">
                    <a:lumMod val="50000"/>
                  </a:schemeClr>
                </a:solidFill>
              </a:rPr>
              <a:t>́ </a:t>
            </a:r>
            <a:r>
              <a:rPr lang="en-US" sz="2300" b="1" dirty="0" err="1" smtClean="0">
                <a:solidFill>
                  <a:schemeClr val="accent3">
                    <a:lumMod val="50000"/>
                  </a:schemeClr>
                </a:solidFill>
              </a:rPr>
              <a:t>toán</a:t>
            </a:r>
            <a:r>
              <a:rPr lang="en-US" sz="2300" b="1" dirty="0" smtClean="0">
                <a:solidFill>
                  <a:schemeClr val="accent3">
                    <a:lumMod val="50000"/>
                  </a:schemeClr>
                </a:solidFill>
              </a:rPr>
              <a:t> </a:t>
            </a:r>
            <a:r>
              <a:rPr lang="en-US" sz="2300" b="1" dirty="0" err="1" smtClean="0">
                <a:solidFill>
                  <a:schemeClr val="accent3">
                    <a:lumMod val="50000"/>
                  </a:schemeClr>
                </a:solidFill>
              </a:rPr>
              <a:t>va</a:t>
            </a:r>
            <a:r>
              <a:rPr lang="en-US" sz="2300" b="1" dirty="0" smtClean="0">
                <a:solidFill>
                  <a:schemeClr val="accent3">
                    <a:lumMod val="50000"/>
                  </a:schemeClr>
                </a:solidFill>
              </a:rPr>
              <a:t>̀ </a:t>
            </a:r>
            <a:r>
              <a:rPr lang="en-US" sz="2300" b="1" dirty="0" err="1" smtClean="0">
                <a:solidFill>
                  <a:schemeClr val="accent3">
                    <a:lumMod val="50000"/>
                  </a:schemeClr>
                </a:solidFill>
              </a:rPr>
              <a:t>báo</a:t>
            </a:r>
            <a:r>
              <a:rPr lang="en-US" sz="2300" b="1" dirty="0" smtClean="0">
                <a:solidFill>
                  <a:schemeClr val="accent3">
                    <a:lumMod val="50000"/>
                  </a:schemeClr>
                </a:solidFill>
              </a:rPr>
              <a:t> </a:t>
            </a:r>
            <a:r>
              <a:rPr lang="en-US" sz="2300" b="1" dirty="0" err="1" smtClean="0">
                <a:solidFill>
                  <a:schemeClr val="accent3">
                    <a:lumMod val="50000"/>
                  </a:schemeClr>
                </a:solidFill>
              </a:rPr>
              <a:t>cáo</a:t>
            </a:r>
            <a:r>
              <a:rPr lang="en-US" sz="2300" b="1" dirty="0" smtClean="0">
                <a:solidFill>
                  <a:schemeClr val="accent3">
                    <a:lumMod val="50000"/>
                  </a:schemeClr>
                </a:solidFill>
              </a:rPr>
              <a:t> </a:t>
            </a:r>
            <a:r>
              <a:rPr lang="en-US" sz="2300" b="1" dirty="0" err="1" smtClean="0">
                <a:solidFill>
                  <a:schemeClr val="accent3">
                    <a:lumMod val="50000"/>
                  </a:schemeClr>
                </a:solidFill>
              </a:rPr>
              <a:t>thuê</a:t>
            </a:r>
            <a:r>
              <a:rPr lang="en-US" sz="2300" b="1" dirty="0" smtClean="0">
                <a:solidFill>
                  <a:schemeClr val="accent3">
                    <a:lumMod val="50000"/>
                  </a:schemeClr>
                </a:solidFill>
              </a:rPr>
              <a:t>́,…</a:t>
            </a:r>
            <a:r>
              <a:rPr lang="en-US" sz="2300" b="1" dirty="0" err="1" smtClean="0">
                <a:solidFill>
                  <a:srgbClr val="00B050"/>
                </a:solidFill>
              </a:rPr>
              <a:t>Một</a:t>
            </a:r>
            <a:r>
              <a:rPr lang="en-US" sz="2300" b="1" dirty="0" smtClean="0">
                <a:solidFill>
                  <a:srgbClr val="00B050"/>
                </a:solidFill>
              </a:rPr>
              <a:t> </a:t>
            </a:r>
            <a:r>
              <a:rPr lang="en-US" sz="2300" b="1" dirty="0" err="1" smtClean="0">
                <a:solidFill>
                  <a:srgbClr val="00B050"/>
                </a:solidFill>
              </a:rPr>
              <a:t>sô</a:t>
            </a:r>
            <a:r>
              <a:rPr lang="en-US" sz="2300" b="1" dirty="0" smtClean="0">
                <a:solidFill>
                  <a:srgbClr val="00B050"/>
                </a:solidFill>
              </a:rPr>
              <a:t>́ </a:t>
            </a:r>
            <a:r>
              <a:rPr lang="en-US" sz="2300" b="1" dirty="0" err="1" smtClean="0">
                <a:solidFill>
                  <a:srgbClr val="00B050"/>
                </a:solidFill>
              </a:rPr>
              <a:t>quy</a:t>
            </a:r>
            <a:r>
              <a:rPr lang="en-US" sz="2300" b="1" dirty="0" smtClean="0">
                <a:solidFill>
                  <a:srgbClr val="00B050"/>
                </a:solidFill>
              </a:rPr>
              <a:t> </a:t>
            </a:r>
            <a:r>
              <a:rPr lang="en-US" sz="2300" b="1" dirty="0" err="1" smtClean="0">
                <a:solidFill>
                  <a:srgbClr val="00B050"/>
                </a:solidFill>
              </a:rPr>
              <a:t>định</a:t>
            </a:r>
            <a:r>
              <a:rPr lang="en-US" sz="2300" b="1" dirty="0" smtClean="0">
                <a:solidFill>
                  <a:srgbClr val="00B050"/>
                </a:solidFill>
              </a:rPr>
              <a:t>, </a:t>
            </a:r>
            <a:r>
              <a:rPr lang="en-US" sz="2300" b="1" dirty="0" err="1" smtClean="0">
                <a:solidFill>
                  <a:srgbClr val="00B050"/>
                </a:solidFill>
              </a:rPr>
              <a:t>chính</a:t>
            </a:r>
            <a:r>
              <a:rPr lang="en-US" sz="2300" b="1" dirty="0" smtClean="0">
                <a:solidFill>
                  <a:srgbClr val="00B050"/>
                </a:solidFill>
              </a:rPr>
              <a:t> </a:t>
            </a:r>
            <a:r>
              <a:rPr lang="en-US" sz="2300" b="1" dirty="0" err="1" smtClean="0">
                <a:solidFill>
                  <a:srgbClr val="00B050"/>
                </a:solidFill>
              </a:rPr>
              <a:t>sách</a:t>
            </a:r>
            <a:r>
              <a:rPr lang="en-US" sz="2300" b="1" dirty="0" smtClean="0">
                <a:solidFill>
                  <a:srgbClr val="00B050"/>
                </a:solidFill>
              </a:rPr>
              <a:t> </a:t>
            </a:r>
            <a:r>
              <a:rPr lang="en-US" sz="2300" b="1" dirty="0" err="1" smtClean="0">
                <a:solidFill>
                  <a:srgbClr val="00B050"/>
                </a:solidFill>
              </a:rPr>
              <a:t>vê</a:t>
            </a:r>
            <a:r>
              <a:rPr lang="en-US" sz="2300" b="1" dirty="0" smtClean="0">
                <a:solidFill>
                  <a:srgbClr val="00B050"/>
                </a:solidFill>
              </a:rPr>
              <a:t>̀ </a:t>
            </a:r>
            <a:r>
              <a:rPr lang="en-US" sz="2300" b="1" dirty="0" err="1" smtClean="0">
                <a:solidFill>
                  <a:srgbClr val="00B050"/>
                </a:solidFill>
              </a:rPr>
              <a:t>đất</a:t>
            </a:r>
            <a:r>
              <a:rPr lang="en-US" sz="2300" b="1" dirty="0" smtClean="0">
                <a:solidFill>
                  <a:srgbClr val="00B050"/>
                </a:solidFill>
              </a:rPr>
              <a:t> </a:t>
            </a:r>
            <a:r>
              <a:rPr lang="en-US" sz="2300" b="1" dirty="0" err="1" smtClean="0">
                <a:solidFill>
                  <a:srgbClr val="00B050"/>
                </a:solidFill>
              </a:rPr>
              <a:t>đai</a:t>
            </a:r>
            <a:r>
              <a:rPr lang="en-US" sz="2300" b="1" dirty="0" smtClean="0">
                <a:solidFill>
                  <a:srgbClr val="00B050"/>
                </a:solidFill>
              </a:rPr>
              <a:t> </a:t>
            </a:r>
            <a:r>
              <a:rPr lang="en-US" sz="2300" b="1" dirty="0" err="1" smtClean="0">
                <a:solidFill>
                  <a:srgbClr val="00B050"/>
                </a:solidFill>
              </a:rPr>
              <a:t>chưa</a:t>
            </a:r>
            <a:r>
              <a:rPr lang="en-US" sz="2300" b="1" dirty="0" smtClean="0">
                <a:solidFill>
                  <a:srgbClr val="00B050"/>
                </a:solidFill>
              </a:rPr>
              <a:t> </a:t>
            </a:r>
            <a:r>
              <a:rPr lang="en-US" sz="2300" b="1" dirty="0" err="1" smtClean="0">
                <a:solidFill>
                  <a:srgbClr val="00B050"/>
                </a:solidFill>
              </a:rPr>
              <a:t>hoàn</a:t>
            </a:r>
            <a:r>
              <a:rPr lang="en-US" sz="2300" b="1" dirty="0" smtClean="0">
                <a:solidFill>
                  <a:srgbClr val="00B050"/>
                </a:solidFill>
              </a:rPr>
              <a:t> </a:t>
            </a:r>
            <a:r>
              <a:rPr lang="en-US" sz="2300" b="1" dirty="0" err="1" smtClean="0">
                <a:solidFill>
                  <a:srgbClr val="00B050"/>
                </a:solidFill>
              </a:rPr>
              <a:t>chỉnh</a:t>
            </a:r>
            <a:r>
              <a:rPr lang="en-US" sz="2300" b="1" dirty="0" smtClean="0">
                <a:solidFill>
                  <a:srgbClr val="00B050"/>
                </a:solidFill>
              </a:rPr>
              <a:t>; hạ </a:t>
            </a:r>
            <a:r>
              <a:rPr lang="en-US" sz="2300" b="1" dirty="0" err="1" smtClean="0">
                <a:solidFill>
                  <a:srgbClr val="00B050"/>
                </a:solidFill>
              </a:rPr>
              <a:t>tầng</a:t>
            </a:r>
            <a:r>
              <a:rPr lang="en-US" sz="2300" b="1" dirty="0" smtClean="0">
                <a:solidFill>
                  <a:srgbClr val="00B050"/>
                </a:solidFill>
              </a:rPr>
              <a:t> </a:t>
            </a:r>
            <a:r>
              <a:rPr lang="en-US" sz="2300" b="1" dirty="0" err="1" smtClean="0">
                <a:solidFill>
                  <a:srgbClr val="00B050"/>
                </a:solidFill>
              </a:rPr>
              <a:t>đô</a:t>
            </a:r>
            <a:r>
              <a:rPr lang="en-US" sz="2300" b="1" dirty="0" smtClean="0">
                <a:solidFill>
                  <a:srgbClr val="00B050"/>
                </a:solidFill>
              </a:rPr>
              <a:t> </a:t>
            </a:r>
            <a:r>
              <a:rPr lang="en-US" sz="2300" b="1" dirty="0" err="1" smtClean="0">
                <a:solidFill>
                  <a:srgbClr val="00B050"/>
                </a:solidFill>
              </a:rPr>
              <a:t>thi</a:t>
            </a:r>
            <a:r>
              <a:rPr lang="en-US" sz="2300" b="1" dirty="0" smtClean="0">
                <a:solidFill>
                  <a:srgbClr val="00B050"/>
                </a:solidFill>
              </a:rPr>
              <a:t>̣ </a:t>
            </a:r>
            <a:r>
              <a:rPr lang="en-US" sz="2300" b="1" dirty="0" err="1" smtClean="0">
                <a:solidFill>
                  <a:srgbClr val="00B050"/>
                </a:solidFill>
              </a:rPr>
              <a:t>chưa</a:t>
            </a:r>
            <a:r>
              <a:rPr lang="en-US" sz="2300" b="1" dirty="0" smtClean="0">
                <a:solidFill>
                  <a:srgbClr val="00B050"/>
                </a:solidFill>
              </a:rPr>
              <a:t> </a:t>
            </a:r>
            <a:r>
              <a:rPr lang="en-US" sz="2300" b="1" dirty="0" err="1" smtClean="0">
                <a:solidFill>
                  <a:srgbClr val="00B050"/>
                </a:solidFill>
              </a:rPr>
              <a:t>phát</a:t>
            </a:r>
            <a:r>
              <a:rPr lang="en-US" sz="2300" b="1" dirty="0" smtClean="0">
                <a:solidFill>
                  <a:srgbClr val="00B050"/>
                </a:solidFill>
              </a:rPr>
              <a:t> </a:t>
            </a:r>
            <a:r>
              <a:rPr lang="en-US" sz="2300" b="1" dirty="0" err="1" smtClean="0">
                <a:solidFill>
                  <a:srgbClr val="00B050"/>
                </a:solidFill>
              </a:rPr>
              <a:t>triển</a:t>
            </a:r>
            <a:r>
              <a:rPr lang="en-US" sz="2300" b="1" dirty="0" smtClean="0">
                <a:solidFill>
                  <a:srgbClr val="00B050"/>
                </a:solidFill>
              </a:rPr>
              <a:t> </a:t>
            </a:r>
            <a:r>
              <a:rPr lang="en-US" sz="2300" b="1" dirty="0" err="1" smtClean="0">
                <a:solidFill>
                  <a:srgbClr val="00B050"/>
                </a:solidFill>
              </a:rPr>
              <a:t>đồng</a:t>
            </a:r>
            <a:r>
              <a:rPr lang="en-US" sz="2300" b="1" dirty="0" smtClean="0">
                <a:solidFill>
                  <a:srgbClr val="00B050"/>
                </a:solidFill>
              </a:rPr>
              <a:t> </a:t>
            </a:r>
            <a:r>
              <a:rPr lang="en-US" sz="2300" b="1" dirty="0" err="1" smtClean="0">
                <a:solidFill>
                  <a:srgbClr val="00B050"/>
                </a:solidFill>
              </a:rPr>
              <a:t>bô</a:t>
            </a:r>
            <a:r>
              <a:rPr lang="en-US" sz="2300" b="1" dirty="0" smtClean="0">
                <a:solidFill>
                  <a:srgbClr val="00B050"/>
                </a:solidFill>
              </a:rPr>
              <a:t>̣ </a:t>
            </a:r>
            <a:r>
              <a:rPr lang="en-US" sz="2300" b="1" dirty="0" err="1" smtClean="0">
                <a:solidFill>
                  <a:srgbClr val="00B050"/>
                </a:solidFill>
              </a:rPr>
              <a:t>với</a:t>
            </a:r>
            <a:r>
              <a:rPr lang="en-US" sz="2300" b="1" dirty="0" smtClean="0">
                <a:solidFill>
                  <a:srgbClr val="00B050"/>
                </a:solidFill>
              </a:rPr>
              <a:t> hạ </a:t>
            </a:r>
            <a:r>
              <a:rPr lang="en-US" sz="2300" b="1" dirty="0" err="1" smtClean="0">
                <a:solidFill>
                  <a:srgbClr val="00B050"/>
                </a:solidFill>
              </a:rPr>
              <a:t>tầng</a:t>
            </a:r>
            <a:r>
              <a:rPr lang="en-US" sz="2300" b="1" dirty="0" smtClean="0">
                <a:solidFill>
                  <a:srgbClr val="00B050"/>
                </a:solidFill>
              </a:rPr>
              <a:t> </a:t>
            </a:r>
            <a:r>
              <a:rPr lang="en-US" sz="2300" b="1" dirty="0" err="1" smtClean="0">
                <a:solidFill>
                  <a:srgbClr val="00B050"/>
                </a:solidFill>
              </a:rPr>
              <a:t>giao</a:t>
            </a:r>
            <a:r>
              <a:rPr lang="en-US" sz="2300" b="1" dirty="0" smtClean="0">
                <a:solidFill>
                  <a:srgbClr val="00B050"/>
                </a:solidFill>
              </a:rPr>
              <a:t> </a:t>
            </a:r>
            <a:r>
              <a:rPr lang="en-US" sz="2300" b="1" dirty="0" err="1" smtClean="0">
                <a:solidFill>
                  <a:srgbClr val="00B050"/>
                </a:solidFill>
              </a:rPr>
              <a:t>thông</a:t>
            </a:r>
            <a:r>
              <a:rPr lang="en-US" sz="2300" b="1" dirty="0" smtClean="0">
                <a:solidFill>
                  <a:srgbClr val="00B050"/>
                </a:solidFill>
              </a:rPr>
              <a:t>.</a:t>
            </a:r>
            <a:r>
              <a:rPr lang="en-US" sz="2300" b="1" dirty="0" smtClean="0">
                <a:solidFill>
                  <a:schemeClr val="tx1"/>
                </a:solidFill>
              </a:rPr>
              <a:t> </a:t>
            </a:r>
            <a:r>
              <a:rPr lang="en-US" sz="2300" b="1" dirty="0" err="1" smtClean="0">
                <a:solidFill>
                  <a:schemeClr val="tx1"/>
                </a:solidFill>
              </a:rPr>
              <a:t>Một</a:t>
            </a:r>
            <a:r>
              <a:rPr lang="en-US" sz="2300" b="1" dirty="0" smtClean="0">
                <a:solidFill>
                  <a:schemeClr val="tx1"/>
                </a:solidFill>
              </a:rPr>
              <a:t> </a:t>
            </a:r>
            <a:r>
              <a:rPr lang="en-US" sz="2300" b="1" dirty="0" err="1" smtClean="0">
                <a:solidFill>
                  <a:schemeClr val="tx1"/>
                </a:solidFill>
              </a:rPr>
              <a:t>sô</a:t>
            </a:r>
            <a:r>
              <a:rPr lang="en-US" sz="2300" b="1" dirty="0" smtClean="0">
                <a:solidFill>
                  <a:schemeClr val="tx1"/>
                </a:solidFill>
              </a:rPr>
              <a:t>́ </a:t>
            </a:r>
            <a:r>
              <a:rPr lang="en-US" sz="2300" b="1" dirty="0" err="1" smtClean="0">
                <a:solidFill>
                  <a:schemeClr val="tx1"/>
                </a:solidFill>
              </a:rPr>
              <a:t>người</a:t>
            </a:r>
            <a:r>
              <a:rPr lang="en-US" sz="2300" b="1" dirty="0" smtClean="0">
                <a:solidFill>
                  <a:schemeClr val="tx1"/>
                </a:solidFill>
              </a:rPr>
              <a:t> </a:t>
            </a:r>
            <a:r>
              <a:rPr lang="en-US" sz="2300" b="1" dirty="0" err="1" smtClean="0">
                <a:solidFill>
                  <a:schemeClr val="tx1"/>
                </a:solidFill>
              </a:rPr>
              <a:t>dân</a:t>
            </a:r>
            <a:r>
              <a:rPr lang="en-US" sz="2300" b="1" dirty="0" smtClean="0">
                <a:solidFill>
                  <a:schemeClr val="tx1"/>
                </a:solidFill>
              </a:rPr>
              <a:t> </a:t>
            </a:r>
            <a:r>
              <a:rPr lang="en-US" sz="2300" b="1" dirty="0" err="1" smtClean="0">
                <a:solidFill>
                  <a:schemeClr val="tx1"/>
                </a:solidFill>
              </a:rPr>
              <a:t>còn</a:t>
            </a:r>
            <a:r>
              <a:rPr lang="en-US" sz="2300" b="1" dirty="0" smtClean="0">
                <a:solidFill>
                  <a:schemeClr val="tx1"/>
                </a:solidFill>
              </a:rPr>
              <a:t> </a:t>
            </a:r>
            <a:r>
              <a:rPr lang="en-US" sz="2300" b="1" dirty="0" err="1" smtClean="0">
                <a:solidFill>
                  <a:schemeClr val="tx1"/>
                </a:solidFill>
              </a:rPr>
              <a:t>bất</a:t>
            </a:r>
            <a:r>
              <a:rPr lang="en-US" sz="2300" b="1" dirty="0" smtClean="0">
                <a:solidFill>
                  <a:schemeClr val="tx1"/>
                </a:solidFill>
              </a:rPr>
              <a:t> </a:t>
            </a:r>
            <a:r>
              <a:rPr lang="en-US" sz="2300" b="1" dirty="0" err="1" smtClean="0">
                <a:solidFill>
                  <a:schemeClr val="tx1"/>
                </a:solidFill>
              </a:rPr>
              <a:t>cẩn</a:t>
            </a:r>
            <a:r>
              <a:rPr lang="en-US" sz="2300" b="1" dirty="0" smtClean="0">
                <a:solidFill>
                  <a:schemeClr val="tx1"/>
                </a:solidFill>
              </a:rPr>
              <a:t> </a:t>
            </a:r>
            <a:r>
              <a:rPr lang="en-US" sz="2300" b="1" dirty="0" err="1" smtClean="0">
                <a:solidFill>
                  <a:schemeClr val="tx1"/>
                </a:solidFill>
              </a:rPr>
              <a:t>trong</a:t>
            </a:r>
            <a:r>
              <a:rPr lang="en-US" sz="2300" b="1" dirty="0" smtClean="0">
                <a:solidFill>
                  <a:schemeClr val="tx1"/>
                </a:solidFill>
              </a:rPr>
              <a:t> </a:t>
            </a:r>
            <a:r>
              <a:rPr lang="en-US" sz="2300" b="1" dirty="0" err="1" smtClean="0">
                <a:solidFill>
                  <a:schemeClr val="tx1"/>
                </a:solidFill>
              </a:rPr>
              <a:t>sinh</a:t>
            </a:r>
            <a:r>
              <a:rPr lang="en-US" sz="2300" b="1" dirty="0" smtClean="0">
                <a:solidFill>
                  <a:schemeClr val="tx1"/>
                </a:solidFill>
              </a:rPr>
              <a:t> </a:t>
            </a:r>
            <a:r>
              <a:rPr lang="en-US" sz="2300" b="1" dirty="0" err="1" smtClean="0">
                <a:solidFill>
                  <a:schemeClr val="tx1"/>
                </a:solidFill>
              </a:rPr>
              <a:t>hoạt</a:t>
            </a:r>
            <a:r>
              <a:rPr lang="en-US" sz="2300" b="1" dirty="0" smtClean="0">
                <a:solidFill>
                  <a:schemeClr val="tx1"/>
                </a:solidFill>
              </a:rPr>
              <a:t>, ý </a:t>
            </a:r>
            <a:r>
              <a:rPr lang="en-US" sz="2300" b="1" dirty="0" err="1" smtClean="0">
                <a:solidFill>
                  <a:schemeClr val="tx1"/>
                </a:solidFill>
              </a:rPr>
              <a:t>thức</a:t>
            </a:r>
            <a:r>
              <a:rPr lang="en-US" sz="2300" b="1" dirty="0" smtClean="0">
                <a:solidFill>
                  <a:schemeClr val="tx1"/>
                </a:solidFill>
              </a:rPr>
              <a:t> </a:t>
            </a:r>
            <a:r>
              <a:rPr lang="en-US" sz="2300" b="1" dirty="0" err="1" smtClean="0">
                <a:solidFill>
                  <a:schemeClr val="tx1"/>
                </a:solidFill>
              </a:rPr>
              <a:t>chấp</a:t>
            </a:r>
            <a:r>
              <a:rPr lang="en-US" sz="2300" b="1" dirty="0" smtClean="0">
                <a:solidFill>
                  <a:schemeClr val="tx1"/>
                </a:solidFill>
              </a:rPr>
              <a:t> </a:t>
            </a:r>
            <a:r>
              <a:rPr lang="en-US" sz="2300" b="1" dirty="0" err="1" smtClean="0">
                <a:solidFill>
                  <a:schemeClr val="tx1"/>
                </a:solidFill>
              </a:rPr>
              <a:t>hành</a:t>
            </a:r>
            <a:r>
              <a:rPr lang="en-US" sz="2300" b="1" dirty="0" smtClean="0">
                <a:solidFill>
                  <a:schemeClr val="tx1"/>
                </a:solidFill>
              </a:rPr>
              <a:t> </a:t>
            </a:r>
            <a:r>
              <a:rPr lang="en-US" sz="2300" b="1" dirty="0" err="1" smtClean="0">
                <a:solidFill>
                  <a:schemeClr val="tx1"/>
                </a:solidFill>
              </a:rPr>
              <a:t>pháp</a:t>
            </a:r>
            <a:r>
              <a:rPr lang="en-US" sz="2300" b="1" dirty="0" smtClean="0">
                <a:solidFill>
                  <a:schemeClr val="tx1"/>
                </a:solidFill>
              </a:rPr>
              <a:t> </a:t>
            </a:r>
            <a:r>
              <a:rPr lang="en-US" sz="2300" b="1" dirty="0" err="1" smtClean="0">
                <a:solidFill>
                  <a:schemeClr val="tx1"/>
                </a:solidFill>
              </a:rPr>
              <a:t>luật</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cao</a:t>
            </a:r>
            <a:r>
              <a:rPr lang="en-US" sz="2300" b="1" dirty="0" smtClean="0">
                <a:solidFill>
                  <a:schemeClr val="tx1"/>
                </a:solidFill>
              </a:rPr>
              <a:t>,…</a:t>
            </a:r>
          </a:p>
          <a:p>
            <a:pPr algn="just">
              <a:spcBef>
                <a:spcPts val="300"/>
              </a:spcBef>
              <a:spcAft>
                <a:spcPts val="300"/>
              </a:spcAft>
            </a:pPr>
            <a:r>
              <a:rPr lang="en-US" sz="2300" b="1" dirty="0" smtClean="0">
                <a:solidFill>
                  <a:schemeClr val="tx1"/>
                </a:solidFill>
              </a:rPr>
              <a:t>	</a:t>
            </a:r>
            <a:r>
              <a:rPr lang="en-US" sz="2300" b="1" dirty="0" smtClean="0">
                <a:solidFill>
                  <a:schemeClr val="accent6">
                    <a:lumMod val="50000"/>
                  </a:schemeClr>
                </a:solidFill>
              </a:rPr>
              <a:t>* </a:t>
            </a:r>
            <a:r>
              <a:rPr lang="en-US" sz="2300" b="1" u="sng" dirty="0" smtClean="0">
                <a:solidFill>
                  <a:schemeClr val="accent6">
                    <a:lumMod val="50000"/>
                  </a:schemeClr>
                </a:solidFill>
              </a:rPr>
              <a:t>Chủ </a:t>
            </a:r>
            <a:r>
              <a:rPr lang="en-US" sz="2300" b="1" u="sng" dirty="0" err="1" smtClean="0">
                <a:solidFill>
                  <a:schemeClr val="accent6">
                    <a:lumMod val="50000"/>
                  </a:schemeClr>
                </a:solidFill>
              </a:rPr>
              <a:t>quan</a:t>
            </a:r>
            <a:r>
              <a:rPr lang="en-US" sz="2300" b="1" dirty="0" smtClean="0">
                <a:solidFill>
                  <a:schemeClr val="accent6">
                    <a:lumMod val="50000"/>
                  </a:schemeClr>
                </a:solidFill>
              </a:rPr>
              <a:t>: </a:t>
            </a:r>
            <a:r>
              <a:rPr lang="en-US" sz="2300" b="1" dirty="0" err="1" smtClean="0">
                <a:solidFill>
                  <a:srgbClr val="002060"/>
                </a:solidFill>
              </a:rPr>
              <a:t>một</a:t>
            </a:r>
            <a:r>
              <a:rPr lang="en-US" sz="2300" b="1" dirty="0" smtClean="0">
                <a:solidFill>
                  <a:srgbClr val="002060"/>
                </a:solidFill>
              </a:rPr>
              <a:t> </a:t>
            </a:r>
            <a:r>
              <a:rPr lang="en-US" sz="2300" b="1" dirty="0" err="1" smtClean="0">
                <a:solidFill>
                  <a:srgbClr val="002060"/>
                </a:solidFill>
              </a:rPr>
              <a:t>sô</a:t>
            </a:r>
            <a:r>
              <a:rPr lang="en-US" sz="2300" b="1" dirty="0" smtClean="0">
                <a:solidFill>
                  <a:srgbClr val="002060"/>
                </a:solidFill>
              </a:rPr>
              <a:t>́ </a:t>
            </a:r>
            <a:r>
              <a:rPr lang="en-US" sz="2300" b="1" dirty="0" err="1" smtClean="0">
                <a:solidFill>
                  <a:srgbClr val="002060"/>
                </a:solidFill>
              </a:rPr>
              <a:t>cơ</a:t>
            </a:r>
            <a:r>
              <a:rPr lang="en-US" sz="2300" b="1" dirty="0" smtClean="0">
                <a:solidFill>
                  <a:srgbClr val="002060"/>
                </a:solidFill>
              </a:rPr>
              <a:t> </a:t>
            </a:r>
            <a:r>
              <a:rPr lang="en-US" sz="2300" b="1" dirty="0" err="1" smtClean="0">
                <a:solidFill>
                  <a:srgbClr val="002060"/>
                </a:solidFill>
              </a:rPr>
              <a:t>quan</a:t>
            </a:r>
            <a:r>
              <a:rPr lang="en-US" sz="2300" b="1" dirty="0" smtClean="0">
                <a:solidFill>
                  <a:srgbClr val="002060"/>
                </a:solidFill>
              </a:rPr>
              <a:t>, </a:t>
            </a:r>
            <a:r>
              <a:rPr lang="en-US" sz="2300" b="1" dirty="0" err="1" smtClean="0">
                <a:solidFill>
                  <a:srgbClr val="002060"/>
                </a:solidFill>
              </a:rPr>
              <a:t>đơn</a:t>
            </a:r>
            <a:r>
              <a:rPr lang="en-US" sz="2300" b="1" dirty="0" smtClean="0">
                <a:solidFill>
                  <a:srgbClr val="002060"/>
                </a:solidFill>
              </a:rPr>
              <a:t> vị </a:t>
            </a:r>
            <a:r>
              <a:rPr lang="en-US" sz="2300" b="1" dirty="0" err="1" smtClean="0">
                <a:solidFill>
                  <a:srgbClr val="002060"/>
                </a:solidFill>
              </a:rPr>
              <a:t>chưa</a:t>
            </a:r>
            <a:r>
              <a:rPr lang="en-US" sz="2300" b="1" dirty="0" smtClean="0">
                <a:solidFill>
                  <a:srgbClr val="002060"/>
                </a:solidFill>
              </a:rPr>
              <a:t> </a:t>
            </a:r>
            <a:r>
              <a:rPr lang="en-US" sz="2300" b="1" dirty="0" err="1" smtClean="0">
                <a:solidFill>
                  <a:srgbClr val="002060"/>
                </a:solidFill>
              </a:rPr>
              <a:t>thực</a:t>
            </a:r>
            <a:r>
              <a:rPr lang="en-US" sz="2300" b="1" dirty="0" smtClean="0">
                <a:solidFill>
                  <a:srgbClr val="002060"/>
                </a:solidFill>
              </a:rPr>
              <a:t> </a:t>
            </a:r>
            <a:r>
              <a:rPr lang="en-US" sz="2300" b="1" dirty="0" err="1" smtClean="0">
                <a:solidFill>
                  <a:srgbClr val="002060"/>
                </a:solidFill>
              </a:rPr>
              <a:t>hiện</a:t>
            </a:r>
            <a:r>
              <a:rPr lang="en-US" sz="2300" b="1" dirty="0" smtClean="0">
                <a:solidFill>
                  <a:srgbClr val="002060"/>
                </a:solidFill>
              </a:rPr>
              <a:t> </a:t>
            </a:r>
            <a:r>
              <a:rPr lang="en-US" sz="2300" b="1" dirty="0" err="1" smtClean="0">
                <a:solidFill>
                  <a:srgbClr val="002060"/>
                </a:solidFill>
              </a:rPr>
              <a:t>hết</a:t>
            </a:r>
            <a:r>
              <a:rPr lang="en-US" sz="2300" b="1" dirty="0" smtClean="0">
                <a:solidFill>
                  <a:srgbClr val="002060"/>
                </a:solidFill>
              </a:rPr>
              <a:t> </a:t>
            </a:r>
            <a:r>
              <a:rPr lang="en-US" sz="2300" b="1" dirty="0" err="1" smtClean="0">
                <a:solidFill>
                  <a:srgbClr val="002060"/>
                </a:solidFill>
              </a:rPr>
              <a:t>trách</a:t>
            </a:r>
            <a:r>
              <a:rPr lang="en-US" sz="2300" b="1" dirty="0" smtClean="0">
                <a:solidFill>
                  <a:srgbClr val="002060"/>
                </a:solidFill>
              </a:rPr>
              <a:t> </a:t>
            </a:r>
            <a:r>
              <a:rPr lang="en-US" sz="2300" b="1" dirty="0" err="1" smtClean="0">
                <a:solidFill>
                  <a:srgbClr val="002060"/>
                </a:solidFill>
              </a:rPr>
              <a:t>nhiệm</a:t>
            </a:r>
            <a:r>
              <a:rPr lang="en-US" sz="2300" b="1" dirty="0" smtClean="0">
                <a:solidFill>
                  <a:srgbClr val="002060"/>
                </a:solidFill>
              </a:rPr>
              <a:t> </a:t>
            </a:r>
            <a:r>
              <a:rPr lang="en-US" sz="2300" b="1" dirty="0" err="1" smtClean="0">
                <a:solidFill>
                  <a:srgbClr val="002060"/>
                </a:solidFill>
              </a:rPr>
              <a:t>trong</a:t>
            </a:r>
            <a:r>
              <a:rPr lang="en-US" sz="2300" b="1" dirty="0" smtClean="0">
                <a:solidFill>
                  <a:srgbClr val="002060"/>
                </a:solidFill>
              </a:rPr>
              <a:t> </a:t>
            </a:r>
            <a:r>
              <a:rPr lang="en-US" sz="2300" b="1" dirty="0" err="1" smtClean="0">
                <a:solidFill>
                  <a:srgbClr val="002060"/>
                </a:solidFill>
              </a:rPr>
              <a:t>công</a:t>
            </a:r>
            <a:r>
              <a:rPr lang="en-US" sz="2300" b="1" dirty="0" smtClean="0">
                <a:solidFill>
                  <a:srgbClr val="002060"/>
                </a:solidFill>
              </a:rPr>
              <a:t> </a:t>
            </a:r>
            <a:r>
              <a:rPr lang="en-US" sz="2300" b="1" dirty="0" err="1" smtClean="0">
                <a:solidFill>
                  <a:srgbClr val="002060"/>
                </a:solidFill>
              </a:rPr>
              <a:t>tác</a:t>
            </a:r>
            <a:r>
              <a:rPr lang="en-US" sz="2300" b="1" dirty="0" smtClean="0">
                <a:solidFill>
                  <a:srgbClr val="002060"/>
                </a:solidFill>
              </a:rPr>
              <a:t> </a:t>
            </a:r>
            <a:r>
              <a:rPr lang="en-US" sz="2300" b="1" dirty="0" err="1" smtClean="0">
                <a:solidFill>
                  <a:srgbClr val="002060"/>
                </a:solidFill>
              </a:rPr>
              <a:t>tham</a:t>
            </a:r>
            <a:r>
              <a:rPr lang="en-US" sz="2300" b="1" dirty="0" smtClean="0">
                <a:solidFill>
                  <a:srgbClr val="002060"/>
                </a:solidFill>
              </a:rPr>
              <a:t> </a:t>
            </a:r>
            <a:r>
              <a:rPr lang="en-US" sz="2300" b="1" dirty="0" err="1" smtClean="0">
                <a:solidFill>
                  <a:srgbClr val="002060"/>
                </a:solidFill>
              </a:rPr>
              <a:t>mưu</a:t>
            </a:r>
            <a:r>
              <a:rPr lang="en-US" sz="2300" b="1" dirty="0" smtClean="0">
                <a:solidFill>
                  <a:srgbClr val="002060"/>
                </a:solidFill>
              </a:rPr>
              <a:t> </a:t>
            </a:r>
            <a:r>
              <a:rPr lang="en-US" sz="2300" b="1" dirty="0" err="1" smtClean="0">
                <a:solidFill>
                  <a:srgbClr val="002060"/>
                </a:solidFill>
              </a:rPr>
              <a:t>cho</a:t>
            </a:r>
            <a:r>
              <a:rPr lang="en-US" sz="2300" b="1" dirty="0" smtClean="0">
                <a:solidFill>
                  <a:srgbClr val="002060"/>
                </a:solidFill>
              </a:rPr>
              <a:t> </a:t>
            </a:r>
            <a:r>
              <a:rPr lang="en-US" sz="2300" b="1" dirty="0" err="1" smtClean="0">
                <a:solidFill>
                  <a:srgbClr val="002060"/>
                </a:solidFill>
              </a:rPr>
              <a:t>Thường</a:t>
            </a:r>
            <a:r>
              <a:rPr lang="en-US" sz="2300" b="1" dirty="0" smtClean="0">
                <a:solidFill>
                  <a:srgbClr val="002060"/>
                </a:solidFill>
              </a:rPr>
              <a:t> </a:t>
            </a:r>
            <a:r>
              <a:rPr lang="en-US" sz="2300" b="1" dirty="0" err="1" smtClean="0">
                <a:solidFill>
                  <a:srgbClr val="002060"/>
                </a:solidFill>
              </a:rPr>
              <a:t>trực</a:t>
            </a:r>
            <a:r>
              <a:rPr lang="en-US" sz="2300" b="1" dirty="0" smtClean="0">
                <a:solidFill>
                  <a:srgbClr val="002060"/>
                </a:solidFill>
              </a:rPr>
              <a:t> </a:t>
            </a:r>
            <a:r>
              <a:rPr lang="en-US" sz="2300" b="1" dirty="0" err="1" smtClean="0">
                <a:solidFill>
                  <a:srgbClr val="002060"/>
                </a:solidFill>
              </a:rPr>
              <a:t>UBND</a:t>
            </a:r>
            <a:r>
              <a:rPr lang="en-US" sz="2300" b="1" dirty="0" smtClean="0">
                <a:solidFill>
                  <a:srgbClr val="002060"/>
                </a:solidFill>
              </a:rPr>
              <a:t> </a:t>
            </a:r>
            <a:r>
              <a:rPr lang="en-US" sz="2300" b="1" dirty="0" err="1" smtClean="0">
                <a:solidFill>
                  <a:srgbClr val="002060"/>
                </a:solidFill>
              </a:rPr>
              <a:t>quận</a:t>
            </a:r>
            <a:r>
              <a:rPr lang="en-US" sz="2300" b="1" dirty="0" smtClean="0">
                <a:solidFill>
                  <a:srgbClr val="002060"/>
                </a:solidFill>
              </a:rPr>
              <a:t> </a:t>
            </a:r>
            <a:r>
              <a:rPr lang="en-US" sz="2300" b="1" dirty="0" err="1" smtClean="0">
                <a:solidFill>
                  <a:srgbClr val="002060"/>
                </a:solidFill>
              </a:rPr>
              <a:t>thực</a:t>
            </a:r>
            <a:r>
              <a:rPr lang="en-US" sz="2300" b="1" dirty="0" smtClean="0">
                <a:solidFill>
                  <a:srgbClr val="002060"/>
                </a:solidFill>
              </a:rPr>
              <a:t> </a:t>
            </a:r>
            <a:r>
              <a:rPr lang="en-US" sz="2300" b="1" dirty="0" err="1" smtClean="0">
                <a:solidFill>
                  <a:srgbClr val="002060"/>
                </a:solidFill>
              </a:rPr>
              <a:t>hiện</a:t>
            </a:r>
            <a:r>
              <a:rPr lang="en-US" sz="2300" b="1" dirty="0" smtClean="0">
                <a:solidFill>
                  <a:srgbClr val="002060"/>
                </a:solidFill>
              </a:rPr>
              <a:t> </a:t>
            </a:r>
            <a:r>
              <a:rPr lang="en-US" sz="2300" b="1" dirty="0" err="1" smtClean="0">
                <a:solidFill>
                  <a:srgbClr val="002060"/>
                </a:solidFill>
              </a:rPr>
              <a:t>các</a:t>
            </a:r>
            <a:r>
              <a:rPr lang="en-US" sz="2300" b="1" dirty="0" smtClean="0">
                <a:solidFill>
                  <a:srgbClr val="002060"/>
                </a:solidFill>
              </a:rPr>
              <a:t> chỉ </a:t>
            </a:r>
            <a:r>
              <a:rPr lang="en-US" sz="2300" b="1" dirty="0" err="1" smtClean="0">
                <a:solidFill>
                  <a:srgbClr val="002060"/>
                </a:solidFill>
              </a:rPr>
              <a:t>tiêu</a:t>
            </a:r>
            <a:r>
              <a:rPr lang="en-US" sz="2300" b="1" dirty="0" smtClean="0">
                <a:solidFill>
                  <a:srgbClr val="002060"/>
                </a:solidFill>
              </a:rPr>
              <a:t>, </a:t>
            </a:r>
            <a:r>
              <a:rPr lang="en-US" sz="2300" b="1" dirty="0" err="1" smtClean="0">
                <a:solidFill>
                  <a:srgbClr val="002060"/>
                </a:solidFill>
              </a:rPr>
              <a:t>nhiệm</a:t>
            </a:r>
            <a:r>
              <a:rPr lang="en-US" sz="2300" b="1" dirty="0" smtClean="0">
                <a:solidFill>
                  <a:srgbClr val="002060"/>
                </a:solidFill>
              </a:rPr>
              <a:t> vụ. </a:t>
            </a:r>
            <a:r>
              <a:rPr lang="en-US" sz="2300" b="1" dirty="0" err="1" smtClean="0">
                <a:solidFill>
                  <a:srgbClr val="0070C0"/>
                </a:solidFill>
              </a:rPr>
              <a:t>Công</a:t>
            </a:r>
            <a:r>
              <a:rPr lang="en-US" sz="2300" b="1" dirty="0" smtClean="0">
                <a:solidFill>
                  <a:srgbClr val="0070C0"/>
                </a:solidFill>
              </a:rPr>
              <a:t> </a:t>
            </a:r>
            <a:r>
              <a:rPr lang="en-US" sz="2300" b="1" dirty="0" err="1" smtClean="0">
                <a:solidFill>
                  <a:srgbClr val="0070C0"/>
                </a:solidFill>
              </a:rPr>
              <a:t>tác</a:t>
            </a:r>
            <a:r>
              <a:rPr lang="en-US" sz="2300" b="1" dirty="0" smtClean="0">
                <a:solidFill>
                  <a:srgbClr val="0070C0"/>
                </a:solidFill>
              </a:rPr>
              <a:t> </a:t>
            </a:r>
            <a:r>
              <a:rPr lang="en-US" sz="2300" b="1" dirty="0" err="1" smtClean="0">
                <a:solidFill>
                  <a:srgbClr val="0070C0"/>
                </a:solidFill>
              </a:rPr>
              <a:t>kiểm</a:t>
            </a:r>
            <a:r>
              <a:rPr lang="en-US" sz="2300" b="1" dirty="0" smtClean="0">
                <a:solidFill>
                  <a:srgbClr val="0070C0"/>
                </a:solidFill>
              </a:rPr>
              <a:t> </a:t>
            </a:r>
            <a:r>
              <a:rPr lang="en-US" sz="2300" b="1" dirty="0" err="1" smtClean="0">
                <a:solidFill>
                  <a:srgbClr val="0070C0"/>
                </a:solidFill>
              </a:rPr>
              <a:t>tra</a:t>
            </a:r>
            <a:r>
              <a:rPr lang="en-US" sz="2300" b="1" dirty="0" smtClean="0">
                <a:solidFill>
                  <a:srgbClr val="0070C0"/>
                </a:solidFill>
              </a:rPr>
              <a:t>, </a:t>
            </a:r>
            <a:r>
              <a:rPr lang="en-US" sz="2300" b="1" dirty="0" err="1" smtClean="0">
                <a:solidFill>
                  <a:srgbClr val="0070C0"/>
                </a:solidFill>
              </a:rPr>
              <a:t>xư</a:t>
            </a:r>
            <a:r>
              <a:rPr lang="en-US" sz="2300" b="1" dirty="0" smtClean="0">
                <a:solidFill>
                  <a:srgbClr val="0070C0"/>
                </a:solidFill>
              </a:rPr>
              <a:t>̉ </a:t>
            </a:r>
            <a:r>
              <a:rPr lang="en-US" sz="2300" b="1" dirty="0" err="1" smtClean="0">
                <a:solidFill>
                  <a:srgbClr val="0070C0"/>
                </a:solidFill>
              </a:rPr>
              <a:t>ly</a:t>
            </a:r>
            <a:r>
              <a:rPr lang="en-US" sz="2300" b="1" dirty="0" smtClean="0">
                <a:solidFill>
                  <a:srgbClr val="0070C0"/>
                </a:solidFill>
              </a:rPr>
              <a:t>́ vi </a:t>
            </a:r>
            <a:r>
              <a:rPr lang="en-US" sz="2300" b="1" dirty="0" err="1" smtClean="0">
                <a:solidFill>
                  <a:srgbClr val="0070C0"/>
                </a:solidFill>
              </a:rPr>
              <a:t>phạm</a:t>
            </a:r>
            <a:r>
              <a:rPr lang="en-US" sz="2300" b="1" dirty="0" smtClean="0">
                <a:solidFill>
                  <a:srgbClr val="0070C0"/>
                </a:solidFill>
              </a:rPr>
              <a:t> </a:t>
            </a:r>
            <a:r>
              <a:rPr lang="en-US" sz="2300" b="1" dirty="0" err="1" smtClean="0">
                <a:solidFill>
                  <a:srgbClr val="0070C0"/>
                </a:solidFill>
              </a:rPr>
              <a:t>trên</a:t>
            </a:r>
            <a:r>
              <a:rPr lang="en-US" sz="2300" b="1" dirty="0" smtClean="0">
                <a:solidFill>
                  <a:srgbClr val="0070C0"/>
                </a:solidFill>
              </a:rPr>
              <a:t> </a:t>
            </a:r>
            <a:r>
              <a:rPr lang="en-US" sz="2300" b="1" dirty="0" err="1" smtClean="0">
                <a:solidFill>
                  <a:srgbClr val="0070C0"/>
                </a:solidFill>
              </a:rPr>
              <a:t>một</a:t>
            </a:r>
            <a:r>
              <a:rPr lang="en-US" sz="2300" b="1" dirty="0" smtClean="0">
                <a:solidFill>
                  <a:srgbClr val="0070C0"/>
                </a:solidFill>
              </a:rPr>
              <a:t> </a:t>
            </a:r>
            <a:r>
              <a:rPr lang="en-US" sz="2300" b="1" dirty="0" err="1" smtClean="0">
                <a:solidFill>
                  <a:srgbClr val="0070C0"/>
                </a:solidFill>
              </a:rPr>
              <a:t>sô</a:t>
            </a:r>
            <a:r>
              <a:rPr lang="en-US" sz="2300" b="1" dirty="0" smtClean="0">
                <a:solidFill>
                  <a:srgbClr val="0070C0"/>
                </a:solidFill>
              </a:rPr>
              <a:t>́ </a:t>
            </a:r>
            <a:r>
              <a:rPr lang="en-US" sz="2300" b="1" dirty="0" err="1" smtClean="0">
                <a:solidFill>
                  <a:srgbClr val="0070C0"/>
                </a:solidFill>
              </a:rPr>
              <a:t>lĩnh</a:t>
            </a:r>
            <a:r>
              <a:rPr lang="en-US" sz="2300" b="1" dirty="0" smtClean="0">
                <a:solidFill>
                  <a:srgbClr val="0070C0"/>
                </a:solidFill>
              </a:rPr>
              <a:t> </a:t>
            </a:r>
            <a:r>
              <a:rPr lang="en-US" sz="2300" b="1" dirty="0" err="1" smtClean="0">
                <a:solidFill>
                  <a:srgbClr val="0070C0"/>
                </a:solidFill>
              </a:rPr>
              <a:t>vực</a:t>
            </a:r>
            <a:r>
              <a:rPr lang="en-US" sz="2300" b="1" dirty="0" smtClean="0">
                <a:solidFill>
                  <a:srgbClr val="0070C0"/>
                </a:solidFill>
              </a:rPr>
              <a:t> </a:t>
            </a:r>
            <a:r>
              <a:rPr lang="en-US" sz="2300" b="1" dirty="0" err="1" smtClean="0">
                <a:solidFill>
                  <a:srgbClr val="0070C0"/>
                </a:solidFill>
              </a:rPr>
              <a:t>chưa</a:t>
            </a:r>
            <a:r>
              <a:rPr lang="en-US" sz="2300" b="1" dirty="0" smtClean="0">
                <a:solidFill>
                  <a:srgbClr val="0070C0"/>
                </a:solidFill>
              </a:rPr>
              <a:t> </a:t>
            </a:r>
            <a:r>
              <a:rPr lang="en-US" sz="2300" b="1" dirty="0" err="1" smtClean="0">
                <a:solidFill>
                  <a:srgbClr val="0070C0"/>
                </a:solidFill>
              </a:rPr>
              <a:t>nghiêm</a:t>
            </a:r>
            <a:r>
              <a:rPr lang="en-US" sz="2300" b="1" dirty="0" smtClean="0">
                <a:solidFill>
                  <a:srgbClr val="0070C0"/>
                </a:solidFill>
              </a:rPr>
              <a:t>,…</a:t>
            </a:r>
            <a:r>
              <a:rPr lang="en-US" sz="2300" b="1" dirty="0" smtClean="0">
                <a:solidFill>
                  <a:schemeClr val="tx1"/>
                </a:solidFill>
              </a:rPr>
              <a:t>Thủ </a:t>
            </a:r>
            <a:r>
              <a:rPr lang="en-US" sz="2300" b="1" dirty="0" err="1" smtClean="0">
                <a:solidFill>
                  <a:schemeClr val="tx1"/>
                </a:solidFill>
              </a:rPr>
              <a:t>trưởng</a:t>
            </a:r>
            <a:r>
              <a:rPr lang="en-US" sz="2300" b="1" dirty="0" smtClean="0">
                <a:solidFill>
                  <a:schemeClr val="tx1"/>
                </a:solidFill>
              </a:rPr>
              <a:t> </a:t>
            </a:r>
            <a:r>
              <a:rPr lang="en-US" sz="2300" b="1" dirty="0" err="1" smtClean="0">
                <a:solidFill>
                  <a:schemeClr val="tx1"/>
                </a:solidFill>
              </a:rPr>
              <a:t>một</a:t>
            </a:r>
            <a:r>
              <a:rPr lang="en-US" sz="2300" b="1" dirty="0" smtClean="0">
                <a:solidFill>
                  <a:schemeClr val="tx1"/>
                </a:solidFill>
              </a:rPr>
              <a:t> </a:t>
            </a:r>
            <a:r>
              <a:rPr lang="en-US" sz="2300" b="1" dirty="0" err="1" smtClean="0">
                <a:solidFill>
                  <a:schemeClr val="tx1"/>
                </a:solidFill>
              </a:rPr>
              <a:t>sô</a:t>
            </a:r>
            <a:r>
              <a:rPr lang="en-US" sz="2300" b="1" dirty="0" smtClean="0">
                <a:solidFill>
                  <a:schemeClr val="tx1"/>
                </a:solidFill>
              </a:rPr>
              <a:t>́ </a:t>
            </a:r>
            <a:r>
              <a:rPr lang="en-US" sz="2300" b="1" dirty="0" err="1" smtClean="0">
                <a:solidFill>
                  <a:schemeClr val="tx1"/>
                </a:solidFill>
              </a:rPr>
              <a:t>đơn</a:t>
            </a:r>
            <a:r>
              <a:rPr lang="en-US" sz="2300" b="1" dirty="0" smtClean="0">
                <a:solidFill>
                  <a:schemeClr val="tx1"/>
                </a:solidFill>
              </a:rPr>
              <a:t> vị, Chủ </a:t>
            </a:r>
            <a:r>
              <a:rPr lang="en-US" sz="2300" b="1" dirty="0" err="1" smtClean="0">
                <a:solidFill>
                  <a:schemeClr val="tx1"/>
                </a:solidFill>
              </a:rPr>
              <a:t>tịch</a:t>
            </a:r>
            <a:r>
              <a:rPr lang="en-US" sz="2300" b="1" dirty="0" smtClean="0">
                <a:solidFill>
                  <a:schemeClr val="tx1"/>
                </a:solidFill>
              </a:rPr>
              <a:t> </a:t>
            </a:r>
            <a:r>
              <a:rPr lang="en-US" sz="2300" b="1" dirty="0" err="1" smtClean="0">
                <a:solidFill>
                  <a:schemeClr val="tx1"/>
                </a:solidFill>
              </a:rPr>
              <a:t>UBND</a:t>
            </a:r>
            <a:r>
              <a:rPr lang="en-US" sz="2300" b="1" dirty="0" smtClean="0">
                <a:solidFill>
                  <a:schemeClr val="tx1"/>
                </a:solidFill>
              </a:rPr>
              <a:t> </a:t>
            </a:r>
            <a:r>
              <a:rPr lang="en-US" sz="2300" b="1" dirty="0" err="1" smtClean="0">
                <a:solidFill>
                  <a:schemeClr val="tx1"/>
                </a:solidFill>
              </a:rPr>
              <a:t>một</a:t>
            </a:r>
            <a:r>
              <a:rPr lang="en-US" sz="2300" b="1" dirty="0" smtClean="0">
                <a:solidFill>
                  <a:schemeClr val="tx1"/>
                </a:solidFill>
              </a:rPr>
              <a:t> </a:t>
            </a:r>
            <a:r>
              <a:rPr lang="en-US" sz="2300" b="1" dirty="0" err="1" smtClean="0">
                <a:solidFill>
                  <a:schemeClr val="tx1"/>
                </a:solidFill>
              </a:rPr>
              <a:t>sô</a:t>
            </a:r>
            <a:r>
              <a:rPr lang="en-US" sz="2300" b="1" dirty="0" smtClean="0">
                <a:solidFill>
                  <a:schemeClr val="tx1"/>
                </a:solidFill>
              </a:rPr>
              <a:t>́ </a:t>
            </a:r>
            <a:r>
              <a:rPr lang="en-US" sz="2300" b="1" dirty="0" err="1" smtClean="0">
                <a:solidFill>
                  <a:schemeClr val="tx1"/>
                </a:solidFill>
              </a:rPr>
              <a:t>phường</a:t>
            </a:r>
            <a:r>
              <a:rPr lang="en-US" sz="2300" b="1" dirty="0" smtClean="0">
                <a:solidFill>
                  <a:schemeClr val="tx1"/>
                </a:solidFill>
              </a:rPr>
              <a:t> </a:t>
            </a:r>
            <a:r>
              <a:rPr lang="en-US" sz="2300" b="1" dirty="0" err="1" smtClean="0">
                <a:solidFill>
                  <a:schemeClr val="tx1"/>
                </a:solidFill>
              </a:rPr>
              <a:t>chưa</a:t>
            </a:r>
            <a:r>
              <a:rPr lang="en-US" sz="2300" b="1" dirty="0" smtClean="0">
                <a:solidFill>
                  <a:schemeClr val="tx1"/>
                </a:solidFill>
              </a:rPr>
              <a:t> </a:t>
            </a:r>
            <a:r>
              <a:rPr lang="en-US" sz="2300" b="1" dirty="0" err="1" smtClean="0">
                <a:solidFill>
                  <a:schemeClr val="tx1"/>
                </a:solidFill>
              </a:rPr>
              <a:t>phát</a:t>
            </a:r>
            <a:r>
              <a:rPr lang="en-US" sz="2300" b="1" dirty="0" smtClean="0">
                <a:solidFill>
                  <a:schemeClr val="tx1"/>
                </a:solidFill>
              </a:rPr>
              <a:t> </a:t>
            </a:r>
            <a:r>
              <a:rPr lang="en-US" sz="2300" b="1" dirty="0" err="1" smtClean="0">
                <a:solidFill>
                  <a:schemeClr val="tx1"/>
                </a:solidFill>
              </a:rPr>
              <a:t>huy</a:t>
            </a:r>
            <a:r>
              <a:rPr lang="en-US" sz="2300" b="1" dirty="0" smtClean="0">
                <a:solidFill>
                  <a:schemeClr val="tx1"/>
                </a:solidFill>
              </a:rPr>
              <a:t> </a:t>
            </a:r>
            <a:r>
              <a:rPr lang="en-US" sz="2300" b="1" dirty="0" err="1" smtClean="0">
                <a:solidFill>
                  <a:schemeClr val="tx1"/>
                </a:solidFill>
              </a:rPr>
              <a:t>được</a:t>
            </a:r>
            <a:r>
              <a:rPr lang="en-US" sz="2300" b="1" dirty="0" smtClean="0">
                <a:solidFill>
                  <a:schemeClr val="tx1"/>
                </a:solidFill>
              </a:rPr>
              <a:t> </a:t>
            </a:r>
            <a:r>
              <a:rPr lang="en-US" sz="2300" b="1" dirty="0" err="1" smtClean="0">
                <a:solidFill>
                  <a:schemeClr val="tx1"/>
                </a:solidFill>
              </a:rPr>
              <a:t>vai</a:t>
            </a:r>
            <a:r>
              <a:rPr lang="en-US" sz="2300" b="1" dirty="0" smtClean="0">
                <a:solidFill>
                  <a:schemeClr val="tx1"/>
                </a:solidFill>
              </a:rPr>
              <a:t> </a:t>
            </a:r>
            <a:r>
              <a:rPr lang="en-US" sz="2300" b="1" dirty="0" err="1" smtClean="0">
                <a:solidFill>
                  <a:schemeClr val="tx1"/>
                </a:solidFill>
              </a:rPr>
              <a:t>tro</a:t>
            </a:r>
            <a:r>
              <a:rPr lang="en-US" sz="2300" b="1" dirty="0" smtClean="0">
                <a:solidFill>
                  <a:schemeClr val="tx1"/>
                </a:solidFill>
              </a:rPr>
              <a:t>̀ </a:t>
            </a:r>
            <a:r>
              <a:rPr lang="en-US" sz="2300" b="1" dirty="0" err="1" smtClean="0">
                <a:solidFill>
                  <a:schemeClr val="tx1"/>
                </a:solidFill>
              </a:rPr>
              <a:t>của</a:t>
            </a:r>
            <a:r>
              <a:rPr lang="en-US" sz="2300" b="1" dirty="0" smtClean="0">
                <a:solidFill>
                  <a:schemeClr val="tx1"/>
                </a:solidFill>
              </a:rPr>
              <a:t> </a:t>
            </a:r>
            <a:r>
              <a:rPr lang="en-US" sz="2300" b="1" dirty="0" err="1" smtClean="0">
                <a:solidFill>
                  <a:schemeClr val="tx1"/>
                </a:solidFill>
              </a:rPr>
              <a:t>người</a:t>
            </a:r>
            <a:r>
              <a:rPr lang="en-US" sz="2300" b="1" dirty="0" smtClean="0">
                <a:solidFill>
                  <a:schemeClr val="tx1"/>
                </a:solidFill>
              </a:rPr>
              <a:t> </a:t>
            </a:r>
            <a:r>
              <a:rPr lang="en-US" sz="2300" b="1" dirty="0" err="1" smtClean="0">
                <a:solidFill>
                  <a:schemeClr val="tx1"/>
                </a:solidFill>
              </a:rPr>
              <a:t>đứng</a:t>
            </a:r>
            <a:r>
              <a:rPr lang="en-US" sz="2300" b="1" dirty="0" smtClean="0">
                <a:solidFill>
                  <a:schemeClr val="tx1"/>
                </a:solidFill>
              </a:rPr>
              <a:t> </a:t>
            </a:r>
            <a:r>
              <a:rPr lang="en-US" sz="2300" b="1" dirty="0" err="1" smtClean="0">
                <a:solidFill>
                  <a:schemeClr val="tx1"/>
                </a:solidFill>
              </a:rPr>
              <a:t>đầu</a:t>
            </a:r>
            <a:r>
              <a:rPr lang="en-US" sz="2300" b="1" dirty="0" smtClean="0">
                <a:solidFill>
                  <a:schemeClr val="tx1"/>
                </a:solidFill>
              </a:rPr>
              <a:t>,…</a:t>
            </a:r>
            <a:r>
              <a:rPr lang="en-US" sz="2300" b="1" dirty="0" err="1" smtClean="0">
                <a:solidFill>
                  <a:srgbClr val="7030A0"/>
                </a:solidFill>
              </a:rPr>
              <a:t>Công</a:t>
            </a:r>
            <a:r>
              <a:rPr lang="en-US" sz="2300" b="1" dirty="0" smtClean="0">
                <a:solidFill>
                  <a:srgbClr val="7030A0"/>
                </a:solidFill>
              </a:rPr>
              <a:t> </a:t>
            </a:r>
            <a:r>
              <a:rPr lang="en-US" sz="2300" b="1" dirty="0" err="1" smtClean="0">
                <a:solidFill>
                  <a:srgbClr val="7030A0"/>
                </a:solidFill>
              </a:rPr>
              <a:t>tác</a:t>
            </a:r>
            <a:r>
              <a:rPr lang="en-US" sz="2300" b="1" dirty="0" smtClean="0">
                <a:solidFill>
                  <a:srgbClr val="7030A0"/>
                </a:solidFill>
              </a:rPr>
              <a:t> </a:t>
            </a:r>
            <a:r>
              <a:rPr lang="en-US" sz="2300" b="1" dirty="0" err="1" smtClean="0">
                <a:solidFill>
                  <a:srgbClr val="7030A0"/>
                </a:solidFill>
              </a:rPr>
              <a:t>phối</a:t>
            </a:r>
            <a:r>
              <a:rPr lang="en-US" sz="2300" b="1" dirty="0" smtClean="0">
                <a:solidFill>
                  <a:srgbClr val="7030A0"/>
                </a:solidFill>
              </a:rPr>
              <a:t> </a:t>
            </a:r>
            <a:r>
              <a:rPr lang="en-US" sz="2300" b="1" dirty="0" err="1" smtClean="0">
                <a:solidFill>
                  <a:srgbClr val="7030A0"/>
                </a:solidFill>
              </a:rPr>
              <a:t>hợp</a:t>
            </a:r>
            <a:r>
              <a:rPr lang="en-US" sz="2300" b="1" dirty="0" smtClean="0">
                <a:solidFill>
                  <a:srgbClr val="7030A0"/>
                </a:solidFill>
              </a:rPr>
              <a:t> </a:t>
            </a:r>
            <a:r>
              <a:rPr lang="en-US" sz="2300" b="1" dirty="0" err="1" smtClean="0">
                <a:solidFill>
                  <a:srgbClr val="7030A0"/>
                </a:solidFill>
              </a:rPr>
              <a:t>giữa</a:t>
            </a:r>
            <a:r>
              <a:rPr lang="en-US" sz="2300" b="1" dirty="0" smtClean="0">
                <a:solidFill>
                  <a:srgbClr val="7030A0"/>
                </a:solidFill>
              </a:rPr>
              <a:t> </a:t>
            </a:r>
            <a:r>
              <a:rPr lang="en-US" sz="2300" b="1" dirty="0" err="1" smtClean="0">
                <a:solidFill>
                  <a:srgbClr val="7030A0"/>
                </a:solidFill>
              </a:rPr>
              <a:t>các</a:t>
            </a:r>
            <a:r>
              <a:rPr lang="en-US" sz="2300" b="1" dirty="0" smtClean="0">
                <a:solidFill>
                  <a:srgbClr val="7030A0"/>
                </a:solidFill>
              </a:rPr>
              <a:t> </a:t>
            </a:r>
            <a:r>
              <a:rPr lang="en-US" sz="2300" b="1" dirty="0" err="1" smtClean="0">
                <a:solidFill>
                  <a:srgbClr val="7030A0"/>
                </a:solidFill>
              </a:rPr>
              <a:t>đơn</a:t>
            </a:r>
            <a:r>
              <a:rPr lang="en-US" sz="2300" b="1" dirty="0" smtClean="0">
                <a:solidFill>
                  <a:srgbClr val="7030A0"/>
                </a:solidFill>
              </a:rPr>
              <a:t> vị </a:t>
            </a:r>
            <a:r>
              <a:rPr lang="en-US" sz="2300" b="1" dirty="0" err="1" smtClean="0">
                <a:solidFill>
                  <a:srgbClr val="7030A0"/>
                </a:solidFill>
              </a:rPr>
              <a:t>đê</a:t>
            </a:r>
            <a:r>
              <a:rPr lang="en-US" sz="2300" b="1" dirty="0" smtClean="0">
                <a:solidFill>
                  <a:srgbClr val="7030A0"/>
                </a:solidFill>
              </a:rPr>
              <a:t>̉ </a:t>
            </a:r>
            <a:r>
              <a:rPr lang="en-US" sz="2300" b="1" dirty="0" err="1" smtClean="0">
                <a:solidFill>
                  <a:srgbClr val="7030A0"/>
                </a:solidFill>
              </a:rPr>
              <a:t>thực</a:t>
            </a:r>
            <a:r>
              <a:rPr lang="en-US" sz="2300" b="1" dirty="0" smtClean="0">
                <a:solidFill>
                  <a:srgbClr val="7030A0"/>
                </a:solidFill>
              </a:rPr>
              <a:t> </a:t>
            </a:r>
            <a:r>
              <a:rPr lang="en-US" sz="2300" b="1" dirty="0" err="1" smtClean="0">
                <a:solidFill>
                  <a:srgbClr val="7030A0"/>
                </a:solidFill>
              </a:rPr>
              <a:t>hiện</a:t>
            </a:r>
            <a:r>
              <a:rPr lang="en-US" sz="2300" b="1" dirty="0" smtClean="0">
                <a:solidFill>
                  <a:srgbClr val="7030A0"/>
                </a:solidFill>
              </a:rPr>
              <a:t> </a:t>
            </a:r>
            <a:r>
              <a:rPr lang="en-US" sz="2300" b="1" dirty="0" err="1" smtClean="0">
                <a:solidFill>
                  <a:srgbClr val="7030A0"/>
                </a:solidFill>
              </a:rPr>
              <a:t>nhiệm</a:t>
            </a:r>
            <a:r>
              <a:rPr lang="en-US" sz="2300" b="1" dirty="0" smtClean="0">
                <a:solidFill>
                  <a:srgbClr val="7030A0"/>
                </a:solidFill>
              </a:rPr>
              <a:t> vụ </a:t>
            </a:r>
            <a:r>
              <a:rPr lang="en-US" sz="2300" b="1" dirty="0" err="1" smtClean="0">
                <a:solidFill>
                  <a:srgbClr val="7030A0"/>
                </a:solidFill>
              </a:rPr>
              <a:t>đôi</a:t>
            </a:r>
            <a:r>
              <a:rPr lang="en-US" sz="2300" b="1" dirty="0" smtClean="0">
                <a:solidFill>
                  <a:srgbClr val="7030A0"/>
                </a:solidFill>
              </a:rPr>
              <a:t> </a:t>
            </a:r>
            <a:r>
              <a:rPr lang="en-US" sz="2300" b="1" dirty="0" err="1" smtClean="0">
                <a:solidFill>
                  <a:srgbClr val="7030A0"/>
                </a:solidFill>
              </a:rPr>
              <a:t>lúc</a:t>
            </a:r>
            <a:r>
              <a:rPr lang="en-US" sz="2300" b="1" dirty="0" smtClean="0">
                <a:solidFill>
                  <a:srgbClr val="7030A0"/>
                </a:solidFill>
              </a:rPr>
              <a:t> </a:t>
            </a:r>
            <a:r>
              <a:rPr lang="en-US" sz="2300" b="1" dirty="0" err="1" smtClean="0">
                <a:solidFill>
                  <a:srgbClr val="7030A0"/>
                </a:solidFill>
              </a:rPr>
              <a:t>thiếu</a:t>
            </a:r>
            <a:r>
              <a:rPr lang="en-US" sz="2300" b="1" dirty="0" smtClean="0">
                <a:solidFill>
                  <a:srgbClr val="7030A0"/>
                </a:solidFill>
              </a:rPr>
              <a:t> </a:t>
            </a:r>
            <a:r>
              <a:rPr lang="en-US" sz="2300" b="1" dirty="0" err="1" smtClean="0">
                <a:solidFill>
                  <a:srgbClr val="7030A0"/>
                </a:solidFill>
              </a:rPr>
              <a:t>kiên</a:t>
            </a:r>
            <a:r>
              <a:rPr lang="en-US" sz="2300" b="1" dirty="0" smtClean="0">
                <a:solidFill>
                  <a:srgbClr val="7030A0"/>
                </a:solidFill>
              </a:rPr>
              <a:t> trì, </a:t>
            </a:r>
            <a:r>
              <a:rPr lang="en-US" sz="2300" b="1" dirty="0" err="1" smtClean="0">
                <a:solidFill>
                  <a:srgbClr val="7030A0"/>
                </a:solidFill>
              </a:rPr>
              <a:t>chặt</a:t>
            </a:r>
            <a:r>
              <a:rPr lang="en-US" sz="2300" b="1" dirty="0" smtClean="0">
                <a:solidFill>
                  <a:srgbClr val="7030A0"/>
                </a:solidFill>
              </a:rPr>
              <a:t> </a:t>
            </a:r>
            <a:r>
              <a:rPr lang="en-US" sz="2300" b="1" dirty="0" err="1" smtClean="0">
                <a:solidFill>
                  <a:srgbClr val="7030A0"/>
                </a:solidFill>
              </a:rPr>
              <a:t>che</a:t>
            </a:r>
            <a:r>
              <a:rPr lang="en-US" sz="2300" b="1" dirty="0" smtClean="0">
                <a:solidFill>
                  <a:srgbClr val="7030A0"/>
                </a:solidFill>
              </a:rPr>
              <a:t>̃ </a:t>
            </a:r>
            <a:r>
              <a:rPr lang="en-US" sz="2300" b="1" dirty="0" err="1" smtClean="0">
                <a:solidFill>
                  <a:srgbClr val="7030A0"/>
                </a:solidFill>
              </a:rPr>
              <a:t>va</a:t>
            </a:r>
            <a:r>
              <a:rPr lang="en-US" sz="2300" b="1" dirty="0" smtClean="0">
                <a:solidFill>
                  <a:srgbClr val="7030A0"/>
                </a:solidFill>
              </a:rPr>
              <a:t>̀ </a:t>
            </a:r>
            <a:r>
              <a:rPr lang="en-US" sz="2300" b="1" dirty="0" err="1" smtClean="0">
                <a:solidFill>
                  <a:srgbClr val="7030A0"/>
                </a:solidFill>
              </a:rPr>
              <a:t>cương</a:t>
            </a:r>
            <a:r>
              <a:rPr lang="en-US" sz="2300" b="1" dirty="0" smtClean="0">
                <a:solidFill>
                  <a:srgbClr val="7030A0"/>
                </a:solidFill>
              </a:rPr>
              <a:t> </a:t>
            </a:r>
            <a:r>
              <a:rPr lang="en-US" sz="2300" b="1" dirty="0" err="1" smtClean="0">
                <a:solidFill>
                  <a:srgbClr val="7030A0"/>
                </a:solidFill>
              </a:rPr>
              <a:t>quyết</a:t>
            </a:r>
            <a:r>
              <a:rPr lang="en-US" sz="2300" b="1" dirty="0" smtClean="0">
                <a:solidFill>
                  <a:srgbClr val="7030A0"/>
                </a:solidFill>
              </a:rPr>
              <a:t>; </a:t>
            </a:r>
            <a:r>
              <a:rPr lang="en-US" sz="2300" b="1" dirty="0" err="1" smtClean="0">
                <a:solidFill>
                  <a:srgbClr val="7030A0"/>
                </a:solidFill>
              </a:rPr>
              <a:t>thiếu</a:t>
            </a:r>
            <a:r>
              <a:rPr lang="en-US" sz="2300" b="1" dirty="0" smtClean="0">
                <a:solidFill>
                  <a:srgbClr val="7030A0"/>
                </a:solidFill>
              </a:rPr>
              <a:t> </a:t>
            </a:r>
            <a:r>
              <a:rPr lang="en-US" sz="2300" b="1" dirty="0" err="1" smtClean="0">
                <a:solidFill>
                  <a:srgbClr val="7030A0"/>
                </a:solidFill>
              </a:rPr>
              <a:t>đeo</a:t>
            </a:r>
            <a:r>
              <a:rPr lang="en-US" sz="2300" b="1" dirty="0" smtClean="0">
                <a:solidFill>
                  <a:srgbClr val="7030A0"/>
                </a:solidFill>
              </a:rPr>
              <a:t> </a:t>
            </a:r>
            <a:r>
              <a:rPr lang="en-US" sz="2300" b="1" dirty="0" err="1" smtClean="0">
                <a:solidFill>
                  <a:srgbClr val="7030A0"/>
                </a:solidFill>
              </a:rPr>
              <a:t>bám</a:t>
            </a:r>
            <a:r>
              <a:rPr lang="en-US" sz="2300" b="1" dirty="0" smtClean="0">
                <a:solidFill>
                  <a:srgbClr val="7030A0"/>
                </a:solidFill>
              </a:rPr>
              <a:t> </a:t>
            </a:r>
            <a:r>
              <a:rPr lang="en-US" sz="2300" b="1" dirty="0" err="1" smtClean="0">
                <a:solidFill>
                  <a:srgbClr val="7030A0"/>
                </a:solidFill>
              </a:rPr>
              <a:t>sơ</a:t>
            </a:r>
            <a:r>
              <a:rPr lang="en-US" sz="2300" b="1" dirty="0" smtClean="0">
                <a:solidFill>
                  <a:srgbClr val="7030A0"/>
                </a:solidFill>
              </a:rPr>
              <a:t>̉ </a:t>
            </a:r>
            <a:r>
              <a:rPr lang="en-US" sz="2300" b="1" dirty="0" err="1" smtClean="0">
                <a:solidFill>
                  <a:srgbClr val="7030A0"/>
                </a:solidFill>
              </a:rPr>
              <a:t>ngành</a:t>
            </a:r>
            <a:r>
              <a:rPr lang="en-US" sz="2300" b="1" dirty="0" smtClean="0">
                <a:solidFill>
                  <a:srgbClr val="7030A0"/>
                </a:solidFill>
              </a:rPr>
              <a:t> </a:t>
            </a:r>
            <a:r>
              <a:rPr lang="en-US" sz="2300" b="1" dirty="0" err="1" smtClean="0">
                <a:solidFill>
                  <a:srgbClr val="7030A0"/>
                </a:solidFill>
              </a:rPr>
              <a:t>Thành</a:t>
            </a:r>
            <a:r>
              <a:rPr lang="en-US" sz="2300" b="1" dirty="0" smtClean="0">
                <a:solidFill>
                  <a:srgbClr val="7030A0"/>
                </a:solidFill>
              </a:rPr>
              <a:t> </a:t>
            </a:r>
            <a:r>
              <a:rPr lang="en-US" sz="2300" b="1" dirty="0" err="1" smtClean="0">
                <a:solidFill>
                  <a:srgbClr val="7030A0"/>
                </a:solidFill>
              </a:rPr>
              <a:t>phô</a:t>
            </a:r>
            <a:r>
              <a:rPr lang="en-US" sz="2300" b="1" dirty="0" smtClean="0">
                <a:solidFill>
                  <a:srgbClr val="7030A0"/>
                </a:solidFill>
              </a:rPr>
              <a:t>́ </a:t>
            </a:r>
            <a:r>
              <a:rPr lang="en-US" sz="2300" b="1" dirty="0" err="1" smtClean="0">
                <a:solidFill>
                  <a:srgbClr val="7030A0"/>
                </a:solidFill>
              </a:rPr>
              <a:t>trong</a:t>
            </a:r>
            <a:r>
              <a:rPr lang="en-US" sz="2300" b="1" dirty="0" smtClean="0">
                <a:solidFill>
                  <a:srgbClr val="7030A0"/>
                </a:solidFill>
              </a:rPr>
              <a:t> </a:t>
            </a:r>
            <a:r>
              <a:rPr lang="en-US" sz="2300" b="1" dirty="0" err="1" smtClean="0">
                <a:solidFill>
                  <a:srgbClr val="7030A0"/>
                </a:solidFill>
              </a:rPr>
              <a:t>việc</a:t>
            </a:r>
            <a:r>
              <a:rPr lang="en-US" sz="2300" b="1" dirty="0" smtClean="0">
                <a:solidFill>
                  <a:srgbClr val="7030A0"/>
                </a:solidFill>
              </a:rPr>
              <a:t> </a:t>
            </a:r>
            <a:r>
              <a:rPr lang="en-US" sz="2300" b="1" dirty="0" err="1" smtClean="0">
                <a:solidFill>
                  <a:srgbClr val="7030A0"/>
                </a:solidFill>
              </a:rPr>
              <a:t>giải</a:t>
            </a:r>
            <a:r>
              <a:rPr lang="en-US" sz="2300" b="1" dirty="0" smtClean="0">
                <a:solidFill>
                  <a:srgbClr val="7030A0"/>
                </a:solidFill>
              </a:rPr>
              <a:t> </a:t>
            </a:r>
            <a:r>
              <a:rPr lang="en-US" sz="2300" b="1" dirty="0" err="1" smtClean="0">
                <a:solidFill>
                  <a:srgbClr val="7030A0"/>
                </a:solidFill>
              </a:rPr>
              <a:t>quyết</a:t>
            </a:r>
            <a:r>
              <a:rPr lang="en-US" sz="2300" b="1" dirty="0" smtClean="0">
                <a:solidFill>
                  <a:srgbClr val="7030A0"/>
                </a:solidFill>
              </a:rPr>
              <a:t> </a:t>
            </a:r>
            <a:r>
              <a:rPr lang="en-US" sz="2300" b="1" dirty="0" err="1" smtClean="0">
                <a:solidFill>
                  <a:srgbClr val="7030A0"/>
                </a:solidFill>
              </a:rPr>
              <a:t>các</a:t>
            </a:r>
            <a:r>
              <a:rPr lang="en-US" sz="2300" b="1" dirty="0" smtClean="0">
                <a:solidFill>
                  <a:srgbClr val="7030A0"/>
                </a:solidFill>
              </a:rPr>
              <a:t> </a:t>
            </a:r>
            <a:r>
              <a:rPr lang="en-US" sz="2300" b="1" dirty="0" err="1" smtClean="0">
                <a:solidFill>
                  <a:srgbClr val="7030A0"/>
                </a:solidFill>
              </a:rPr>
              <a:t>đê</a:t>
            </a:r>
            <a:r>
              <a:rPr lang="en-US" sz="2300" b="1" dirty="0" smtClean="0">
                <a:solidFill>
                  <a:srgbClr val="7030A0"/>
                </a:solidFill>
              </a:rPr>
              <a:t>̀ </a:t>
            </a:r>
            <a:r>
              <a:rPr lang="en-US" sz="2300" b="1" dirty="0" err="1" smtClean="0">
                <a:solidFill>
                  <a:srgbClr val="7030A0"/>
                </a:solidFill>
              </a:rPr>
              <a:t>xuất</a:t>
            </a:r>
            <a:r>
              <a:rPr lang="en-US" sz="2300" b="1" dirty="0" smtClean="0">
                <a:solidFill>
                  <a:srgbClr val="7030A0"/>
                </a:solidFill>
              </a:rPr>
              <a:t>,…</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dang_thuvientinhoc.vn.gif"/>
          <p:cNvPicPr>
            <a:picLocks noChangeAspect="1"/>
          </p:cNvPicPr>
          <p:nvPr/>
        </p:nvPicPr>
        <p:blipFill>
          <a:blip r:embed="rId2" cstate="print"/>
          <a:srcRect/>
          <a:stretch>
            <a:fillRect/>
          </a:stretch>
        </p:blipFill>
        <p:spPr bwMode="auto">
          <a:xfrm>
            <a:off x="2743200" y="0"/>
            <a:ext cx="3352800" cy="1143000"/>
          </a:xfrm>
          <a:prstGeom prst="rect">
            <a:avLst/>
          </a:prstGeom>
          <a:noFill/>
          <a:ln w="9525">
            <a:noFill/>
            <a:miter lim="800000"/>
            <a:headEnd/>
            <a:tailEnd/>
          </a:ln>
        </p:spPr>
      </p:pic>
      <p:cxnSp>
        <p:nvCxnSpPr>
          <p:cNvPr id="5" name="Straight Connector 4"/>
          <p:cNvCxnSpPr/>
          <p:nvPr/>
        </p:nvCxnSpPr>
        <p:spPr>
          <a:xfrm flipV="1">
            <a:off x="152245" y="114300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a:ln w="11430"/>
              <a:solidFill>
                <a:srgbClr val="FF0000"/>
              </a:solidFill>
              <a:effectLst>
                <a:outerShdw blurRad="76200" dist="50800" dir="5400000" algn="tl" rotWithShape="0">
                  <a:srgbClr val="000000">
                    <a:alpha val="65000"/>
                  </a:srgbClr>
                </a:outerShdw>
              </a:effectLst>
            </a:endParaRPr>
          </a:p>
        </p:txBody>
      </p:sp>
      <p:sp>
        <p:nvSpPr>
          <p:cNvPr id="9" name="Rectangle 8"/>
          <p:cNvSpPr/>
          <p:nvPr/>
        </p:nvSpPr>
        <p:spPr>
          <a:xfrm>
            <a:off x="609600" y="1752600"/>
            <a:ext cx="8077200" cy="335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ContrastingRightFacing"/>
              <a:lightRig rig="threePt" dir="t"/>
            </a:scene3d>
          </a:bodyPr>
          <a:lstStyle/>
          <a:p>
            <a:pPr algn="ctr">
              <a:lnSpc>
                <a:spcPct val="150000"/>
              </a:lnSpc>
            </a:pPr>
            <a:r>
              <a:rPr lang="en-US" sz="4800" b="1" dirty="0" err="1" smtClean="0">
                <a:solidFill>
                  <a:srgbClr val="FF0000"/>
                </a:solidFill>
              </a:rPr>
              <a:t>CẢM</a:t>
            </a:r>
            <a:r>
              <a:rPr lang="en-US" sz="4800" b="1" dirty="0" smtClean="0">
                <a:solidFill>
                  <a:srgbClr val="FF0000"/>
                </a:solidFill>
              </a:rPr>
              <a:t> </a:t>
            </a:r>
            <a:r>
              <a:rPr lang="en-US" sz="4800" b="1" dirty="0" err="1" smtClean="0">
                <a:solidFill>
                  <a:srgbClr val="FF0000"/>
                </a:solidFill>
              </a:rPr>
              <a:t>ƠN</a:t>
            </a:r>
            <a:r>
              <a:rPr lang="en-US" sz="4800" b="1" dirty="0" smtClean="0">
                <a:solidFill>
                  <a:srgbClr val="FF0000"/>
                </a:solidFill>
              </a:rPr>
              <a:t> </a:t>
            </a:r>
            <a:r>
              <a:rPr lang="en-US" sz="4800" b="1" dirty="0" err="1" smtClean="0">
                <a:solidFill>
                  <a:srgbClr val="FF0000"/>
                </a:solidFill>
              </a:rPr>
              <a:t>CÁC</a:t>
            </a:r>
            <a:r>
              <a:rPr lang="en-US" sz="4800" b="1" dirty="0" smtClean="0">
                <a:solidFill>
                  <a:srgbClr val="FF0000"/>
                </a:solidFill>
              </a:rPr>
              <a:t> </a:t>
            </a:r>
            <a:r>
              <a:rPr lang="en-US" sz="4800" b="1" dirty="0" err="1" smtClean="0">
                <a:solidFill>
                  <a:srgbClr val="FF0000"/>
                </a:solidFill>
              </a:rPr>
              <a:t>ĐỒNG</a:t>
            </a:r>
            <a:r>
              <a:rPr lang="en-US" sz="4800" b="1" dirty="0" smtClean="0">
                <a:solidFill>
                  <a:srgbClr val="FF0000"/>
                </a:solidFill>
              </a:rPr>
              <a:t> CHÍ </a:t>
            </a:r>
            <a:r>
              <a:rPr lang="en-US" sz="4800" b="1" dirty="0" err="1" smtClean="0">
                <a:solidFill>
                  <a:srgbClr val="FF0000"/>
                </a:solidFill>
              </a:rPr>
              <a:t>ĐA</a:t>
            </a:r>
            <a:r>
              <a:rPr lang="en-US" sz="4800" b="1" dirty="0" smtClean="0">
                <a:solidFill>
                  <a:srgbClr val="FF0000"/>
                </a:solidFill>
              </a:rPr>
              <a:t>̃ CHÚ Ý </a:t>
            </a:r>
            <a:r>
              <a:rPr lang="en-US" sz="4800" b="1" dirty="0" err="1" smtClean="0">
                <a:solidFill>
                  <a:srgbClr val="FF0000"/>
                </a:solidFill>
              </a:rPr>
              <a:t>LẮNG</a:t>
            </a:r>
            <a:r>
              <a:rPr lang="en-US" sz="4800" b="1" dirty="0" smtClean="0">
                <a:solidFill>
                  <a:srgbClr val="FF0000"/>
                </a:solidFill>
              </a:rPr>
              <a:t> </a:t>
            </a:r>
            <a:r>
              <a:rPr lang="en-US" sz="4800" b="1" dirty="0" err="1" smtClean="0">
                <a:solidFill>
                  <a:srgbClr val="FF0000"/>
                </a:solidFill>
              </a:rPr>
              <a:t>NGHE</a:t>
            </a:r>
            <a:r>
              <a:rPr lang="en-US" sz="4800" b="1" dirty="0" smtClean="0">
                <a:solidFill>
                  <a:srgbClr val="FF0000"/>
                </a:solidFill>
              </a:rPr>
              <a:t> !</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228600" y="609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12" name="Rectangle 19"/>
          <p:cNvSpPr txBox="1">
            <a:spLocks noChangeArrowheads="1"/>
          </p:cNvSpPr>
          <p:nvPr/>
        </p:nvSpPr>
        <p:spPr>
          <a:xfrm>
            <a:off x="304800" y="10668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smtClean="0">
                <a:ln>
                  <a:noFill/>
                </a:ln>
                <a:solidFill>
                  <a:schemeClr val="tx1"/>
                </a:solidFill>
                <a:effectLst/>
                <a:uLnTx/>
                <a:uFillTx/>
                <a:ea typeface="+mj-ea"/>
                <a:cs typeface="+mj-cs"/>
              </a:rPr>
              <a:t>3. </a:t>
            </a:r>
            <a:r>
              <a:rPr kumimoji="0" lang="en-US" sz="2300" b="1" i="0" u="none" strike="noStrike" kern="1200" cap="none" spc="0" normalizeH="0" baseline="0" noProof="0" dirty="0" err="1" smtClean="0">
                <a:ln>
                  <a:noFill/>
                </a:ln>
                <a:solidFill>
                  <a:schemeClr val="tx1"/>
                </a:solidFill>
                <a:effectLst/>
                <a:uLnTx/>
                <a:uFillTx/>
                <a:ea typeface="+mj-ea"/>
                <a:cs typeface="+mj-cs"/>
              </a:rPr>
              <a:t>Nguyên</a:t>
            </a:r>
            <a:r>
              <a:rPr kumimoji="0" lang="en-US" sz="2300" b="1" i="0" u="none" strike="noStrike" kern="1200" cap="none" spc="0" normalizeH="0" noProof="0" dirty="0" smtClean="0">
                <a:ln>
                  <a:noFill/>
                </a:ln>
                <a:solidFill>
                  <a:schemeClr val="tx1"/>
                </a:solidFill>
                <a:effectLst/>
                <a:uLnTx/>
                <a:uFillTx/>
                <a:ea typeface="+mj-ea"/>
                <a:cs typeface="+mj-cs"/>
              </a:rPr>
              <a:t> </a:t>
            </a:r>
            <a:r>
              <a:rPr kumimoji="0" lang="en-US" sz="2300" b="1" i="0" u="none" strike="noStrike" kern="1200" cap="none" spc="0" normalizeH="0" noProof="0" dirty="0" err="1" smtClean="0">
                <a:ln>
                  <a:noFill/>
                </a:ln>
                <a:solidFill>
                  <a:schemeClr val="tx1"/>
                </a:solidFill>
                <a:effectLst/>
                <a:uLnTx/>
                <a:uFillTx/>
                <a:ea typeface="+mj-ea"/>
                <a:cs typeface="+mj-cs"/>
              </a:rPr>
              <a:t>nhân</a:t>
            </a:r>
            <a:r>
              <a:rPr kumimoji="0" lang="en-US" sz="2300" b="1" i="0" u="none" strike="noStrike" kern="1200" cap="none" spc="0" normalizeH="0" baseline="0" noProof="0" dirty="0" smtClean="0">
                <a:ln>
                  <a:noFill/>
                </a:ln>
                <a:solidFill>
                  <a:schemeClr val="tx1"/>
                </a:solidFill>
                <a:effectLst/>
                <a:uLnTx/>
                <a:uFillTx/>
                <a:ea typeface="+mj-ea"/>
                <a:cs typeface="+mj-cs"/>
              </a:rPr>
              <a:t>: </a:t>
            </a:r>
            <a:endParaRPr kumimoji="0" lang="en-US" sz="2300" b="1" i="0" u="none" strike="noStrike" kern="1200" cap="none" spc="0" normalizeH="0" baseline="0" noProof="0" dirty="0">
              <a:ln>
                <a:noFill/>
              </a:ln>
              <a:solidFill>
                <a:schemeClr val="tx1"/>
              </a:solidFill>
              <a:effectLst/>
              <a:uLnTx/>
              <a:uFillTx/>
              <a:ea typeface="+mj-ea"/>
              <a:cs typeface="+mj-cs"/>
            </a:endParaRPr>
          </a:p>
        </p:txBody>
      </p:sp>
      <p:sp>
        <p:nvSpPr>
          <p:cNvPr id="23" name="Rounded Rectangle 22"/>
          <p:cNvSpPr/>
          <p:nvPr/>
        </p:nvSpPr>
        <p:spPr>
          <a:xfrm>
            <a:off x="2667000" y="1905000"/>
            <a:ext cx="6248400" cy="1600200"/>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spcAft>
                <a:spcPts val="200"/>
              </a:spcAft>
              <a:buFontTx/>
              <a:buChar char="-"/>
            </a:pPr>
            <a:r>
              <a:rPr lang="vi-VN" sz="1600" b="1" dirty="0" smtClean="0">
                <a:solidFill>
                  <a:srgbClr val="FCFCFC"/>
                </a:solidFill>
              </a:rPr>
              <a:t> </a:t>
            </a:r>
            <a:r>
              <a:rPr lang="vi-VN" b="1" dirty="0" smtClean="0">
                <a:solidFill>
                  <a:srgbClr val="FCFCFC"/>
                </a:solidFill>
              </a:rPr>
              <a:t>Tác động từ khủng hoảng của CNXH trên thế giới sau sự sụp đổ của Liên Xô và Đông Âu; </a:t>
            </a:r>
          </a:p>
          <a:p>
            <a:pPr algn="just">
              <a:spcBef>
                <a:spcPts val="200"/>
              </a:spcBef>
              <a:spcAft>
                <a:spcPts val="200"/>
              </a:spcAft>
              <a:buFontTx/>
              <a:buChar char="-"/>
            </a:pPr>
            <a:r>
              <a:rPr lang="vi-VN" b="1" dirty="0" smtClean="0">
                <a:solidFill>
                  <a:srgbClr val="FCFCFC"/>
                </a:solidFill>
              </a:rPr>
              <a:t> </a:t>
            </a:r>
            <a:r>
              <a:rPr lang="vi-VN" b="1" dirty="0" smtClean="0">
                <a:solidFill>
                  <a:srgbClr val="FFFF00"/>
                </a:solidFill>
              </a:rPr>
              <a:t>Từ mặt trái của kinh tế thị trường, những hoạt động lợi dụng sự phát triển của CN thông tin, toàn cầu hoá và hội nhập quốc tế</a:t>
            </a:r>
            <a:r>
              <a:rPr lang="vi-VN" b="1" dirty="0" smtClean="0">
                <a:solidFill>
                  <a:srgbClr val="FDF58D"/>
                </a:solidFill>
              </a:rPr>
              <a:t>.</a:t>
            </a:r>
            <a:r>
              <a:rPr lang="en-US" b="1" dirty="0" smtClean="0">
                <a:solidFill>
                  <a:srgbClr val="FDF58D"/>
                </a:solidFill>
              </a:rPr>
              <a:t> </a:t>
            </a:r>
            <a:endParaRPr lang="en-US" b="1" dirty="0"/>
          </a:p>
        </p:txBody>
      </p:sp>
      <p:sp>
        <p:nvSpPr>
          <p:cNvPr id="24" name="Rounded Rectangle 23"/>
          <p:cNvSpPr/>
          <p:nvPr/>
        </p:nvSpPr>
        <p:spPr>
          <a:xfrm>
            <a:off x="1524000" y="3657600"/>
            <a:ext cx="7086600" cy="1371600"/>
          </a:xfrm>
          <a:prstGeom prst="roundRect">
            <a:avLst/>
          </a:prstGeom>
          <a:solidFill>
            <a:srgbClr val="00206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dirty="0" smtClean="0"/>
              <a:t> </a:t>
            </a:r>
            <a:r>
              <a:rPr lang="en-US" sz="1600" b="1" dirty="0" smtClean="0">
                <a:solidFill>
                  <a:srgbClr val="FDF58D"/>
                </a:solidFill>
              </a:rPr>
              <a:t>	</a:t>
            </a:r>
            <a:r>
              <a:rPr lang="vi-VN" b="1" dirty="0" smtClean="0">
                <a:solidFill>
                  <a:schemeClr val="accent2">
                    <a:lumMod val="40000"/>
                    <a:lumOff val="60000"/>
                  </a:schemeClr>
                </a:solidFill>
              </a:rPr>
              <a:t>Những khó khăn, thách thức của các nước đi theo con đường XHCN trong bối cảnh quốc tế hiện nay; </a:t>
            </a:r>
            <a:r>
              <a:rPr lang="vi-VN" b="1" dirty="0" smtClean="0">
                <a:solidFill>
                  <a:srgbClr val="FFFFFF"/>
                </a:solidFill>
              </a:rPr>
              <a:t>nhiều vấn đề mới, phức tạp phát sinh từ thực tiễn nhưng chưa được lý giải và xử lý kịp thời, hiệu quả.</a:t>
            </a:r>
            <a:endParaRPr lang="en-US" b="1" dirty="0"/>
          </a:p>
        </p:txBody>
      </p:sp>
      <p:sp>
        <p:nvSpPr>
          <p:cNvPr id="25" name="Rounded Rectangle 24"/>
          <p:cNvSpPr/>
          <p:nvPr/>
        </p:nvSpPr>
        <p:spPr>
          <a:xfrm>
            <a:off x="228600" y="5181600"/>
            <a:ext cx="8153400" cy="1371600"/>
          </a:xfrm>
          <a:prstGeom prst="round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00FF"/>
                </a:solidFill>
              </a:rPr>
              <a:t>	</a:t>
            </a:r>
            <a:r>
              <a:rPr lang="vi-VN" b="1" dirty="0" smtClean="0">
                <a:solidFill>
                  <a:srgbClr val="0000FF"/>
                </a:solidFill>
              </a:rPr>
              <a:t>Các thế lực thù địch đẩy mạnh chiến lược “DBHB", </a:t>
            </a:r>
            <a:r>
              <a:rPr lang="vi-VN" b="1" dirty="0" smtClean="0">
                <a:solidFill>
                  <a:srgbClr val="008000"/>
                </a:solidFill>
              </a:rPr>
              <a:t>lợi dụng các vấn đề "</a:t>
            </a:r>
            <a:r>
              <a:rPr lang="vi-VN" b="1" u="sng" dirty="0" smtClean="0">
                <a:solidFill>
                  <a:srgbClr val="008000"/>
                </a:solidFill>
              </a:rPr>
              <a:t>dân chủ"</a:t>
            </a:r>
            <a:r>
              <a:rPr lang="vi-VN" b="1" dirty="0" smtClean="0">
                <a:solidFill>
                  <a:srgbClr val="008000"/>
                </a:solidFill>
              </a:rPr>
              <a:t>, </a:t>
            </a:r>
            <a:r>
              <a:rPr lang="vi-VN" b="1" u="sng" dirty="0" smtClean="0">
                <a:solidFill>
                  <a:srgbClr val="008000"/>
                </a:solidFill>
              </a:rPr>
              <a:t>"nhân quyền"</a:t>
            </a:r>
            <a:r>
              <a:rPr lang="vi-VN" b="1" dirty="0" smtClean="0">
                <a:solidFill>
                  <a:srgbClr val="008000"/>
                </a:solidFill>
              </a:rPr>
              <a:t>, </a:t>
            </a:r>
            <a:r>
              <a:rPr lang="vi-VN" b="1" u="sng" dirty="0" smtClean="0">
                <a:solidFill>
                  <a:srgbClr val="008000"/>
                </a:solidFill>
              </a:rPr>
              <a:t>dân tộc</a:t>
            </a:r>
            <a:r>
              <a:rPr lang="vi-VN" b="1" dirty="0" smtClean="0">
                <a:solidFill>
                  <a:srgbClr val="008000"/>
                </a:solidFill>
              </a:rPr>
              <a:t>, </a:t>
            </a:r>
            <a:r>
              <a:rPr lang="vi-VN" b="1" u="sng" dirty="0" smtClean="0">
                <a:solidFill>
                  <a:srgbClr val="008000"/>
                </a:solidFill>
              </a:rPr>
              <a:t>tôn giáo</a:t>
            </a:r>
            <a:r>
              <a:rPr lang="vi-VN" b="1" dirty="0" smtClean="0">
                <a:solidFill>
                  <a:srgbClr val="008000"/>
                </a:solidFill>
              </a:rPr>
              <a:t> và những yếu kém của ta để xuyên tạc tình hình; </a:t>
            </a:r>
            <a:r>
              <a:rPr lang="vi-VN" b="1" dirty="0" smtClean="0">
                <a:solidFill>
                  <a:srgbClr val="FF0000"/>
                </a:solidFill>
              </a:rPr>
              <a:t>đồng thời, cấu kết với các phần tử cơ hội và bất mãn chính trị hoạt động chống phá CM ngày càng nguy hiểm hơn.</a:t>
            </a:r>
            <a:endParaRPr lang="en-US" b="1" dirty="0"/>
          </a:p>
        </p:txBody>
      </p:sp>
      <p:grpSp>
        <p:nvGrpSpPr>
          <p:cNvPr id="38" name="Group 37"/>
          <p:cNvGrpSpPr/>
          <p:nvPr/>
        </p:nvGrpSpPr>
        <p:grpSpPr>
          <a:xfrm>
            <a:off x="381000" y="1828800"/>
            <a:ext cx="2057400" cy="1219200"/>
            <a:chOff x="152400" y="1600200"/>
            <a:chExt cx="2209800" cy="1676400"/>
          </a:xfrm>
        </p:grpSpPr>
        <p:sp>
          <p:nvSpPr>
            <p:cNvPr id="28" name="Oval 27"/>
            <p:cNvSpPr/>
            <p:nvPr/>
          </p:nvSpPr>
          <p:spPr>
            <a:xfrm>
              <a:off x="152400" y="1600200"/>
              <a:ext cx="2209800" cy="1676400"/>
            </a:xfrm>
            <a:prstGeom prst="ellipse">
              <a:avLst/>
            </a:prstGeom>
            <a:solidFill>
              <a:srgbClr val="FF000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Rectangle 36"/>
            <p:cNvSpPr/>
            <p:nvPr/>
          </p:nvSpPr>
          <p:spPr>
            <a:xfrm>
              <a:off x="304800" y="1752600"/>
              <a:ext cx="18288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a. </a:t>
              </a:r>
              <a:r>
                <a:rPr lang="en-US" sz="2800" b="1" dirty="0" err="1" smtClean="0">
                  <a:solidFill>
                    <a:schemeClr val="bg1"/>
                  </a:solidFill>
                </a:rPr>
                <a:t>Khách</a:t>
              </a:r>
              <a:endParaRPr lang="en-US" sz="2800" b="1" dirty="0" smtClean="0">
                <a:solidFill>
                  <a:schemeClr val="bg1"/>
                </a:solidFill>
              </a:endParaRPr>
            </a:p>
            <a:p>
              <a:pPr algn="ctr"/>
              <a:r>
                <a:rPr lang="en-US" sz="2800" b="1" dirty="0" err="1" smtClean="0">
                  <a:solidFill>
                    <a:schemeClr val="bg1"/>
                  </a:solidFill>
                </a:rPr>
                <a:t>quan</a:t>
              </a:r>
              <a:endParaRPr lang="en-US" sz="2800" b="1" dirty="0">
                <a:solidFill>
                  <a:schemeClr val="bg1"/>
                </a:solidFill>
              </a:endParaRPr>
            </a:p>
          </p:txBody>
        </p:sp>
      </p:grpSp>
      <p:sp>
        <p:nvSpPr>
          <p:cNvPr id="39" name="Rectangle 38"/>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cxnSp>
        <p:nvCxnSpPr>
          <p:cNvPr id="40" name="Straight Connector 39"/>
          <p:cNvCxnSpPr/>
          <p:nvPr/>
        </p:nvCxnSpPr>
        <p:spPr>
          <a:xfrm flipV="1">
            <a:off x="257175" y="640830"/>
            <a:ext cx="8886825" cy="2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905000" y="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dirty="0">
              <a:ln w="11430"/>
              <a:solidFill>
                <a:srgbClr val="002060"/>
              </a:solidFill>
              <a:effectLst>
                <a:outerShdw blurRad="76200" dist="50800" dir="5400000" algn="tl" rotWithShape="0">
                  <a:srgbClr val="000000">
                    <a:alpha val="65000"/>
                  </a:srgbClr>
                </a:outerShdw>
              </a:effectLst>
            </a:endParaRPr>
          </a:p>
        </p:txBody>
      </p:sp>
      <p:sp>
        <p:nvSpPr>
          <p:cNvPr id="44" name="Rectangle 43"/>
          <p:cNvSpPr/>
          <p:nvPr/>
        </p:nvSpPr>
        <p:spPr>
          <a:xfrm>
            <a:off x="1981200" y="122420"/>
            <a:ext cx="716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rPr>
              <a:t>Phần</a:t>
            </a:r>
            <a:r>
              <a:rPr lang="en-US" sz="3200" b="1" dirty="0" smtClean="0">
                <a:solidFill>
                  <a:srgbClr val="0070C0"/>
                </a:solidFill>
              </a:rPr>
              <a:t> 1: </a:t>
            </a:r>
            <a:r>
              <a:rPr lang="en-US" sz="3200" b="1" dirty="0" err="1" smtClean="0">
                <a:solidFill>
                  <a:srgbClr val="0070C0"/>
                </a:solidFill>
              </a:rPr>
              <a:t>Nghi</a:t>
            </a:r>
            <a:r>
              <a:rPr lang="en-US" sz="3200" b="1" dirty="0" smtClean="0">
                <a:solidFill>
                  <a:srgbClr val="0070C0"/>
                </a:solidFill>
              </a:rPr>
              <a:t>̣ </a:t>
            </a:r>
            <a:r>
              <a:rPr lang="en-US" sz="3200" b="1" dirty="0" err="1" smtClean="0">
                <a:solidFill>
                  <a:srgbClr val="0070C0"/>
                </a:solidFill>
              </a:rPr>
              <a:t>quyết</a:t>
            </a:r>
            <a:r>
              <a:rPr lang="en-US" sz="3200" b="1" dirty="0" smtClean="0">
                <a:solidFill>
                  <a:srgbClr val="0070C0"/>
                </a:solidFill>
              </a:rPr>
              <a:t> </a:t>
            </a:r>
            <a:r>
              <a:rPr lang="en-US" sz="3200" b="1" dirty="0" err="1" smtClean="0">
                <a:solidFill>
                  <a:srgbClr val="0070C0"/>
                </a:solidFill>
              </a:rPr>
              <a:t>sô</a:t>
            </a:r>
            <a:r>
              <a:rPr lang="en-US" sz="3200" b="1" dirty="0" smtClean="0">
                <a:solidFill>
                  <a:srgbClr val="0070C0"/>
                </a:solidFill>
              </a:rPr>
              <a:t>́ 04-NQ/TW</a:t>
            </a:r>
            <a:endParaRPr lang="en-US" sz="3200" b="1" dirty="0">
              <a:solidFill>
                <a:srgbClr val="0070C0"/>
              </a:solidFill>
            </a:endParaRPr>
          </a:p>
        </p:txBody>
      </p:sp>
      <p:pic>
        <p:nvPicPr>
          <p:cNvPr id="46" name="Picture 7" descr="codang_thuvientinhoc.vn.gif"/>
          <p:cNvPicPr>
            <a:picLocks noChangeAspect="1"/>
          </p:cNvPicPr>
          <p:nvPr/>
        </p:nvPicPr>
        <p:blipFill>
          <a:blip r:embed="rId2" cstate="print"/>
          <a:srcRect/>
          <a:stretch>
            <a:fillRect/>
          </a:stretch>
        </p:blipFill>
        <p:spPr bwMode="auto">
          <a:xfrm>
            <a:off x="0" y="0"/>
            <a:ext cx="173355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7042</Words>
  <Application>Microsoft Office PowerPoint</Application>
  <PresentationFormat>On-screen Show (4:3)</PresentationFormat>
  <Paragraphs>641</Paragraphs>
  <Slides>89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Times New Roman</vt:lpstr>
      <vt:lpstr>Wingdings</vt:lpstr>
      <vt:lpstr>Verdana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CÁC NHÓM NHIỆM VỤ, GIẢI PHÁP</vt:lpstr>
      <vt:lpstr>PowerPoint Presentation</vt:lpstr>
      <vt:lpstr>PowerPoint Presentation</vt:lpstr>
      <vt:lpstr>PowerPoint Presentation</vt:lpstr>
      <vt:lpstr>Nhóm giải pháp 2: Về cơ chế, chính sách</vt:lpstr>
      <vt:lpstr>PowerPoint Presentation</vt:lpstr>
      <vt:lpstr>PowerPoint Presentation</vt:lpstr>
      <vt:lpstr>Nhóm giải pháp 3: Về kiểm tra, giám sát, kỷ luật đảng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Chuyên đề năm 2017  “Học tập và làm theo tư tưởng, đạo đức, phong cách Hồ Chí Minh về phòng, chống suy thoái tư tưởng chính trị, đạo đức, lối sống, tự diễn biến, tự chuyển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DCOM</cp:lastModifiedBy>
  <cp:revision>428</cp:revision>
  <dcterms:created xsi:type="dcterms:W3CDTF">2017-07-13T03:11:09Z</dcterms:created>
  <dcterms:modified xsi:type="dcterms:W3CDTF">2017-07-18T00:30:51Z</dcterms:modified>
</cp:coreProperties>
</file>